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 SemiBold"/>
      <p:regular r:id="rId8"/>
      <p:bold r:id="rId9"/>
      <p:italic r:id="rId10"/>
      <p:boldItalic r:id="rId11"/>
    </p:embeddedFont>
    <p:embeddedFont>
      <p:font typeface="Nunito"/>
      <p:regular r:id="rId12"/>
      <p:bold r:id="rId13"/>
      <p:italic r:id="rId14"/>
      <p:boldItalic r:id="rId15"/>
    </p:embeddedFont>
    <p:embeddedFont>
      <p:font typeface="Nunito ExtraBold"/>
      <p:bold r:id="rId16"/>
      <p:boldItalic r:id="rId17"/>
    </p:embeddedFont>
    <p:embeddedFont>
      <p:font typeface="Nunito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emiBold-boldItalic.fntdata"/><Relationship Id="rId10" Type="http://schemas.openxmlformats.org/officeDocument/2006/relationships/font" Target="fonts/NunitoSemiBold-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SemiBold-bold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NunitoExtraBold-boldItalic.fntdata"/><Relationship Id="rId16" Type="http://schemas.openxmlformats.org/officeDocument/2006/relationships/font" Target="fonts/Nunito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Black-bold.fntdata"/><Relationship Id="rId7" Type="http://schemas.openxmlformats.org/officeDocument/2006/relationships/slide" Target="slides/slide2.xml"/><Relationship Id="rId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287b698e8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287b698e8_7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287b698e8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287b698e8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680300" y="812125"/>
            <a:ext cx="65958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421"/>
              <a:buFont typeface="Calibri"/>
              <a:buNone/>
            </a:pP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ANALYSIS OF CUSTOMER SATISFACTION BASED ON RECOMMENDATION STATUS</a:t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615850" y="2990700"/>
            <a:ext cx="57834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000">
                <a:solidFill>
                  <a:srgbClr val="1155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BY: PARVEJ ALAM M. ANSARI</a:t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000">
                <a:solidFill>
                  <a:srgbClr val="1155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DATE: 08-SEPTEMBER-2023</a:t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01900" y="209375"/>
            <a:ext cx="3848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Customer Satisfaction </a:t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708875"/>
            <a:ext cx="3098325" cy="30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1600" y="4120775"/>
            <a:ext cx="46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Nunito Black"/>
                <a:ea typeface="Nunito Black"/>
                <a:cs typeface="Nunito Black"/>
                <a:sym typeface="Nunito Black"/>
              </a:rPr>
              <a:t>Recommends British  Airways =&gt; 33.07 %</a:t>
            </a:r>
            <a:endParaRPr>
              <a:solidFill>
                <a:schemeClr val="accent1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 Black"/>
                <a:ea typeface="Nunito Black"/>
                <a:cs typeface="Nunito Black"/>
                <a:sym typeface="Nunito Black"/>
              </a:rPr>
              <a:t>Does not Recommend </a:t>
            </a:r>
            <a:r>
              <a:rPr lang="en-GB">
                <a:solidFill>
                  <a:srgbClr val="FF0000"/>
                </a:solidFill>
                <a:latin typeface="Nunito Black"/>
                <a:ea typeface="Nunito Black"/>
                <a:cs typeface="Nunito Black"/>
                <a:sym typeface="Nunito Black"/>
              </a:rPr>
              <a:t>British  Airways =&gt; 66.93 %</a:t>
            </a:r>
            <a:endParaRPr>
              <a:solidFill>
                <a:srgbClr val="FF000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3789925" y="209375"/>
            <a:ext cx="50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Almost 67 % Customers are not Satisfied with Services. What do they Say? </a:t>
            </a:r>
            <a:endParaRPr b="1" sz="17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621" y="1187512"/>
            <a:ext cx="1069704" cy="97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925" y="2909229"/>
            <a:ext cx="1069700" cy="97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937225" y="1094250"/>
            <a:ext cx="406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Food and beverages gets 1.8 average rating out of 5: 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Time to deliver the order is too long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For free catering just bottle of water and a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packet of crisps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Minimal selection of food items for purchase.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937225" y="2844775"/>
            <a:ext cx="384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Value for money gets 1.6 average rating out of 5: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The refund take a lot of time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Forced to use of vouchers however it was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useless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Long delay time</a:t>
            </a:r>
            <a:endParaRPr>
              <a:solidFill>
                <a:srgbClr val="85200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