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61" r:id="rId2"/>
  </p:sldMasterIdLst>
  <p:notesMasterIdLst>
    <p:notesMasterId r:id="rId8"/>
  </p:notesMasterIdLst>
  <p:sldIdLst>
    <p:sldId id="256" r:id="rId3"/>
    <p:sldId id="257" r:id="rId4"/>
    <p:sldId id="258" r:id="rId5"/>
    <p:sldId id="259" r:id="rId6"/>
    <p:sldId id="260" r:id="rId7"/>
  </p:sldIdLst>
  <p:sldSz cx="7772400" cy="10058400"/>
  <p:notesSz cx="6858000" cy="9144000"/>
  <p:embeddedFontLst>
    <p:embeddedFont>
      <p:font typeface="Calibri" panose="020F0502020204030204" pitchFamily="34" charset="0"/>
      <p:regular r:id="rId9"/>
      <p:bold r:id="rId10"/>
      <p:italic r:id="rId11"/>
      <p:boldItalic r:id="rId12"/>
    </p:embeddedFont>
    <p:embeddedFont>
      <p:font typeface="Google Sans" panose="020B0604020202020204" charset="0"/>
      <p:regular r:id="rId13"/>
      <p:bold r:id="rId14"/>
      <p:italic r:id="rId15"/>
      <p:boldItalic r:id="rId16"/>
    </p:embeddedFont>
    <p:embeddedFont>
      <p:font typeface="Google Sans SemiBold" panose="020B0604020202020204" charset="0"/>
      <p:regular r:id="rId17"/>
      <p:bold r:id="rId18"/>
      <p:italic r:id="rId19"/>
      <p:boldItalic r:id="rId20"/>
    </p:embeddedFont>
    <p:embeddedFont>
      <p:font typeface="Lato" panose="020F0502020204030203" pitchFamily="34" charset="0"/>
      <p:regular r:id="rId21"/>
      <p:bold r:id="rId22"/>
      <p:italic r:id="rId23"/>
      <p:boldItalic r:id="rId24"/>
    </p:embeddedFont>
    <p:embeddedFont>
      <p:font typeface="PT Sans Narrow" panose="020B0506020203020204" pitchFamily="34" charset="0"/>
      <p:regular r:id="rId25"/>
      <p:bold r:id="rId26"/>
    </p:embeddedFont>
    <p:embeddedFont>
      <p:font typeface="Roboto" panose="02000000000000000000" pitchFamily="2" charset="0"/>
      <p:regular r:id="rId27"/>
      <p:bold r:id="rId28"/>
      <p:italic r:id="rId29"/>
      <p:boldItalic r:id="rId30"/>
    </p:embeddedFont>
    <p:embeddedFont>
      <p:font typeface="Work Sans"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2213" y="-250"/>
      </p:cViewPr>
      <p:guideLst>
        <p:guide orient="horz" pos="3168"/>
        <p:guide pos="24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5.fntdata"/><Relationship Id="rId18" Type="http://schemas.openxmlformats.org/officeDocument/2006/relationships/font" Target="fonts/font10.fntdata"/><Relationship Id="rId26" Type="http://schemas.openxmlformats.org/officeDocument/2006/relationships/font" Target="fonts/font18.fntdata"/><Relationship Id="rId21" Type="http://schemas.openxmlformats.org/officeDocument/2006/relationships/font" Target="fonts/font13.fntdata"/><Relationship Id="rId34" Type="http://schemas.openxmlformats.org/officeDocument/2006/relationships/font" Target="fonts/font26.fntdata"/><Relationship Id="rId7" Type="http://schemas.openxmlformats.org/officeDocument/2006/relationships/slide" Target="slides/slide5.xml"/><Relationship Id="rId12" Type="http://schemas.openxmlformats.org/officeDocument/2006/relationships/font" Target="fonts/font4.fntdata"/><Relationship Id="rId17" Type="http://schemas.openxmlformats.org/officeDocument/2006/relationships/font" Target="fonts/font9.fntdata"/><Relationship Id="rId25" Type="http://schemas.openxmlformats.org/officeDocument/2006/relationships/font" Target="fonts/font17.fntdata"/><Relationship Id="rId33" Type="http://schemas.openxmlformats.org/officeDocument/2006/relationships/font" Target="fonts/font25.fntdata"/><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font" Target="fonts/font8.fntdata"/><Relationship Id="rId20" Type="http://schemas.openxmlformats.org/officeDocument/2006/relationships/font" Target="fonts/font12.fntdata"/><Relationship Id="rId29" Type="http://schemas.openxmlformats.org/officeDocument/2006/relationships/font" Target="fonts/font2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3.fntdata"/><Relationship Id="rId24" Type="http://schemas.openxmlformats.org/officeDocument/2006/relationships/font" Target="fonts/font16.fntdata"/><Relationship Id="rId32" Type="http://schemas.openxmlformats.org/officeDocument/2006/relationships/font" Target="fonts/font24.fntdata"/><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font" Target="fonts/font7.fntdata"/><Relationship Id="rId23" Type="http://schemas.openxmlformats.org/officeDocument/2006/relationships/font" Target="fonts/font15.fntdata"/><Relationship Id="rId28" Type="http://schemas.openxmlformats.org/officeDocument/2006/relationships/font" Target="fonts/font20.fntdata"/><Relationship Id="rId36" Type="http://schemas.openxmlformats.org/officeDocument/2006/relationships/viewProps" Target="viewProps.xml"/><Relationship Id="rId10" Type="http://schemas.openxmlformats.org/officeDocument/2006/relationships/font" Target="fonts/font2.fntdata"/><Relationship Id="rId19" Type="http://schemas.openxmlformats.org/officeDocument/2006/relationships/font" Target="fonts/font11.fntdata"/><Relationship Id="rId31" Type="http://schemas.openxmlformats.org/officeDocument/2006/relationships/font" Target="fonts/font23.fntdata"/><Relationship Id="rId4" Type="http://schemas.openxmlformats.org/officeDocument/2006/relationships/slide" Target="slides/slide2.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font" Target="fonts/font14.fntdata"/><Relationship Id="rId27" Type="http://schemas.openxmlformats.org/officeDocument/2006/relationships/font" Target="fonts/font19.fntdata"/><Relationship Id="rId30" Type="http://schemas.openxmlformats.org/officeDocument/2006/relationships/font" Target="fonts/font22.fntdata"/><Relationship Id="rId35" Type="http://schemas.openxmlformats.org/officeDocument/2006/relationships/presProps" Target="presProps.xml"/><Relationship Id="rId8" Type="http://schemas.openxmlformats.org/officeDocument/2006/relationships/notesMaster" Target="notesMasters/notesMaster1.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c07b9724f3_0_983: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1c07b9724f3_0_9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1c07b9724f3_0_98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1c07b9724f3_0_9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1c07b9724f3_0_1001: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1c07b9724f3_0_10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1c07b9724f3_0_1014: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1c07b9724f3_0_10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1c07b9724f3_0_1025: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1c07b9724f3_0_10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Layout 1" type="title">
  <p:cSld name="TITLE">
    <p:spTree>
      <p:nvGrpSpPr>
        <p:cNvPr id="1" name="Shape 10"/>
        <p:cNvGrpSpPr/>
        <p:nvPr/>
      </p:nvGrpSpPr>
      <p:grpSpPr>
        <a:xfrm>
          <a:off x="0" y="0"/>
          <a:ext cx="0" cy="0"/>
          <a:chOff x="0" y="0"/>
          <a:chExt cx="0" cy="0"/>
        </a:xfrm>
      </p:grpSpPr>
      <p:grpSp>
        <p:nvGrpSpPr>
          <p:cNvPr id="11" name="Google Shape;11;p2"/>
          <p:cNvGrpSpPr/>
          <p:nvPr/>
        </p:nvGrpSpPr>
        <p:grpSpPr>
          <a:xfrm>
            <a:off x="172055" y="1468890"/>
            <a:ext cx="7434543" cy="62982"/>
            <a:chOff x="1890075" y="5241175"/>
            <a:chExt cx="4240556" cy="257700"/>
          </a:xfrm>
        </p:grpSpPr>
        <p:sp>
          <p:nvSpPr>
            <p:cNvPr id="12" name="Google Shape;12;p2"/>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3" name="Google Shape;13;p2"/>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4" name="Google Shape;14;p2"/>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5" name="Google Shape;15;p2"/>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sp>
        <p:nvSpPr>
          <p:cNvPr id="16" name="Google Shape;16;p2"/>
          <p:cNvSpPr/>
          <p:nvPr/>
        </p:nvSpPr>
        <p:spPr>
          <a:xfrm>
            <a:off x="172050" y="2765600"/>
            <a:ext cx="3076800" cy="7293000"/>
          </a:xfrm>
          <a:prstGeom prst="roundRect">
            <a:avLst>
              <a:gd name="adj" fmla="val 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nvGrpSpPr>
          <p:cNvPr id="17" name="Google Shape;17;p2"/>
          <p:cNvGrpSpPr/>
          <p:nvPr/>
        </p:nvGrpSpPr>
        <p:grpSpPr>
          <a:xfrm>
            <a:off x="168930" y="2702615"/>
            <a:ext cx="7434543" cy="62982"/>
            <a:chOff x="1890075" y="5241175"/>
            <a:chExt cx="4240556" cy="257700"/>
          </a:xfrm>
        </p:grpSpPr>
        <p:sp>
          <p:nvSpPr>
            <p:cNvPr id="18" name="Google Shape;18;p2"/>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9" name="Google Shape;19;p2"/>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0" name="Google Shape;20;p2"/>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1" name="Google Shape;21;p2"/>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cxnSp>
        <p:nvCxnSpPr>
          <p:cNvPr id="22" name="Google Shape;22;p2"/>
          <p:cNvCxnSpPr>
            <a:stCxn id="12" idx="0"/>
          </p:cNvCxnSpPr>
          <p:nvPr/>
        </p:nvCxnSpPr>
        <p:spPr>
          <a:xfrm>
            <a:off x="172055" y="1500381"/>
            <a:ext cx="0" cy="8590500"/>
          </a:xfrm>
          <a:prstGeom prst="straightConnector1">
            <a:avLst/>
          </a:prstGeom>
          <a:noFill/>
          <a:ln w="9525" cap="flat" cmpd="sng">
            <a:solidFill>
              <a:srgbClr val="CCCCCC"/>
            </a:solidFill>
            <a:prstDash val="solid"/>
            <a:round/>
            <a:headEnd type="none" w="med" len="med"/>
            <a:tailEnd type="none" w="med" len="med"/>
          </a:ln>
        </p:spPr>
      </p:cxnSp>
      <p:cxnSp>
        <p:nvCxnSpPr>
          <p:cNvPr id="23" name="Google Shape;23;p2"/>
          <p:cNvCxnSpPr/>
          <p:nvPr/>
        </p:nvCxnSpPr>
        <p:spPr>
          <a:xfrm>
            <a:off x="7603480" y="1500381"/>
            <a:ext cx="0" cy="8590500"/>
          </a:xfrm>
          <a:prstGeom prst="straightConnector1">
            <a:avLst/>
          </a:prstGeom>
          <a:noFill/>
          <a:ln w="9525" cap="flat" cmpd="sng">
            <a:solidFill>
              <a:srgbClr val="CCCCCC"/>
            </a:solidFill>
            <a:prstDash val="solid"/>
            <a:round/>
            <a:headEnd type="none" w="med" len="med"/>
            <a:tailEnd type="none" w="med" len="med"/>
          </a:ln>
        </p:spPr>
      </p:cxnSp>
      <p:grpSp>
        <p:nvGrpSpPr>
          <p:cNvPr id="24" name="Google Shape;24;p2"/>
          <p:cNvGrpSpPr/>
          <p:nvPr/>
        </p:nvGrpSpPr>
        <p:grpSpPr>
          <a:xfrm>
            <a:off x="0" y="3413775"/>
            <a:ext cx="3530025" cy="746350"/>
            <a:chOff x="0" y="3156075"/>
            <a:chExt cx="3530025" cy="746350"/>
          </a:xfrm>
        </p:grpSpPr>
        <p:sp>
          <p:nvSpPr>
            <p:cNvPr id="25" name="Google Shape;25;p2"/>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6" name="Google Shape;26;p2"/>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nvGrpSpPr>
          <p:cNvPr id="27" name="Google Shape;27;p2"/>
          <p:cNvGrpSpPr/>
          <p:nvPr/>
        </p:nvGrpSpPr>
        <p:grpSpPr>
          <a:xfrm>
            <a:off x="3248850" y="2867100"/>
            <a:ext cx="4936034" cy="746350"/>
            <a:chOff x="0" y="3156075"/>
            <a:chExt cx="3530025" cy="746350"/>
          </a:xfrm>
        </p:grpSpPr>
        <p:sp>
          <p:nvSpPr>
            <p:cNvPr id="28" name="Google Shape;28;p2"/>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9" name="Google Shape;29;p2"/>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nvGrpSpPr>
          <p:cNvPr id="30" name="Google Shape;30;p2"/>
          <p:cNvGrpSpPr/>
          <p:nvPr/>
        </p:nvGrpSpPr>
        <p:grpSpPr>
          <a:xfrm>
            <a:off x="3248850" y="7166275"/>
            <a:ext cx="4936034" cy="746350"/>
            <a:chOff x="0" y="3156075"/>
            <a:chExt cx="3530025" cy="746350"/>
          </a:xfrm>
        </p:grpSpPr>
        <p:sp>
          <p:nvSpPr>
            <p:cNvPr id="31" name="Google Shape;31;p2"/>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32" name="Google Shape;32;p2"/>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sp>
        <p:nvSpPr>
          <p:cNvPr id="33" name="Google Shape;33;p2"/>
          <p:cNvSpPr txBox="1"/>
          <p:nvPr/>
        </p:nvSpPr>
        <p:spPr>
          <a:xfrm>
            <a:off x="188700" y="3410750"/>
            <a:ext cx="3074400" cy="4632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chemeClr val="lt2"/>
                </a:solidFill>
                <a:latin typeface="Google Sans SemiBold"/>
                <a:ea typeface="Google Sans SemiBold"/>
                <a:cs typeface="Google Sans SemiBold"/>
                <a:sym typeface="Google Sans SemiBold"/>
              </a:rPr>
              <a:t>Key Insights </a:t>
            </a:r>
            <a:endParaRPr sz="1900">
              <a:solidFill>
                <a:schemeClr val="lt2"/>
              </a:solidFill>
              <a:latin typeface="Google Sans SemiBold"/>
              <a:ea typeface="Google Sans SemiBold"/>
              <a:cs typeface="Google Sans SemiBold"/>
              <a:sym typeface="Google Sans SemiBold"/>
            </a:endParaRPr>
          </a:p>
        </p:txBody>
      </p:sp>
      <p:sp>
        <p:nvSpPr>
          <p:cNvPr id="34" name="Google Shape;34;p2"/>
          <p:cNvSpPr txBox="1"/>
          <p:nvPr/>
        </p:nvSpPr>
        <p:spPr>
          <a:xfrm>
            <a:off x="3263100" y="2852500"/>
            <a:ext cx="4334100" cy="4500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chemeClr val="lt2"/>
                </a:solidFill>
                <a:latin typeface="Google Sans SemiBold"/>
                <a:ea typeface="Google Sans SemiBold"/>
                <a:cs typeface="Google Sans SemiBold"/>
                <a:sym typeface="Google Sans SemiBold"/>
              </a:rPr>
              <a:t>Details </a:t>
            </a:r>
            <a:endParaRPr sz="1900">
              <a:solidFill>
                <a:schemeClr val="lt2"/>
              </a:solidFill>
              <a:latin typeface="Google Sans SemiBold"/>
              <a:ea typeface="Google Sans SemiBold"/>
              <a:cs typeface="Google Sans SemiBold"/>
              <a:sym typeface="Google Sans SemiBold"/>
            </a:endParaRPr>
          </a:p>
        </p:txBody>
      </p:sp>
      <p:sp>
        <p:nvSpPr>
          <p:cNvPr id="35" name="Google Shape;35;p2"/>
          <p:cNvSpPr txBox="1"/>
          <p:nvPr/>
        </p:nvSpPr>
        <p:spPr>
          <a:xfrm>
            <a:off x="3263100" y="7164075"/>
            <a:ext cx="4334100" cy="4500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chemeClr val="lt2"/>
                </a:solidFill>
                <a:latin typeface="Google Sans SemiBold"/>
                <a:ea typeface="Google Sans SemiBold"/>
                <a:cs typeface="Google Sans SemiBold"/>
                <a:sym typeface="Google Sans SemiBold"/>
              </a:rPr>
              <a:t>Next Steps </a:t>
            </a:r>
            <a:endParaRPr sz="1900">
              <a:solidFill>
                <a:schemeClr val="lt2"/>
              </a:solidFill>
              <a:latin typeface="Google Sans SemiBold"/>
              <a:ea typeface="Google Sans SemiBold"/>
              <a:cs typeface="Google Sans SemiBold"/>
              <a:sym typeface="Google Sans SemiBold"/>
            </a:endParaRPr>
          </a:p>
        </p:txBody>
      </p:sp>
      <p:grpSp>
        <p:nvGrpSpPr>
          <p:cNvPr id="36" name="Google Shape;36;p2"/>
          <p:cNvGrpSpPr/>
          <p:nvPr/>
        </p:nvGrpSpPr>
        <p:grpSpPr>
          <a:xfrm>
            <a:off x="172055" y="1468890"/>
            <a:ext cx="7434543" cy="62982"/>
            <a:chOff x="1890075" y="5241175"/>
            <a:chExt cx="4240556" cy="257700"/>
          </a:xfrm>
        </p:grpSpPr>
        <p:sp>
          <p:nvSpPr>
            <p:cNvPr id="37" name="Google Shape;37;p2"/>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8" name="Google Shape;38;p2"/>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9" name="Google Shape;39;p2"/>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40" name="Google Shape;40;p2"/>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41" name="Google Shape;41;p2"/>
          <p:cNvSpPr/>
          <p:nvPr/>
        </p:nvSpPr>
        <p:spPr>
          <a:xfrm>
            <a:off x="172050" y="2765600"/>
            <a:ext cx="3076800" cy="7293000"/>
          </a:xfrm>
          <a:prstGeom prst="roundRect">
            <a:avLst>
              <a:gd name="adj" fmla="val 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nvGrpSpPr>
          <p:cNvPr id="42" name="Google Shape;42;p2"/>
          <p:cNvGrpSpPr/>
          <p:nvPr/>
        </p:nvGrpSpPr>
        <p:grpSpPr>
          <a:xfrm>
            <a:off x="168930" y="2702615"/>
            <a:ext cx="7434543" cy="62982"/>
            <a:chOff x="1890075" y="5241175"/>
            <a:chExt cx="4240556" cy="257700"/>
          </a:xfrm>
        </p:grpSpPr>
        <p:sp>
          <p:nvSpPr>
            <p:cNvPr id="43" name="Google Shape;43;p2"/>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44" name="Google Shape;44;p2"/>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45" name="Google Shape;45;p2"/>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46" name="Google Shape;46;p2"/>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cxnSp>
        <p:nvCxnSpPr>
          <p:cNvPr id="47" name="Google Shape;47;p2"/>
          <p:cNvCxnSpPr>
            <a:stCxn id="37" idx="0"/>
          </p:cNvCxnSpPr>
          <p:nvPr/>
        </p:nvCxnSpPr>
        <p:spPr>
          <a:xfrm>
            <a:off x="172055" y="1500381"/>
            <a:ext cx="0" cy="8590500"/>
          </a:xfrm>
          <a:prstGeom prst="straightConnector1">
            <a:avLst/>
          </a:prstGeom>
          <a:noFill/>
          <a:ln w="9525" cap="flat" cmpd="sng">
            <a:solidFill>
              <a:srgbClr val="CCCCCC"/>
            </a:solidFill>
            <a:prstDash val="solid"/>
            <a:round/>
            <a:headEnd type="none" w="med" len="med"/>
            <a:tailEnd type="none" w="med" len="med"/>
          </a:ln>
        </p:spPr>
      </p:cxnSp>
      <p:cxnSp>
        <p:nvCxnSpPr>
          <p:cNvPr id="48" name="Google Shape;48;p2"/>
          <p:cNvCxnSpPr/>
          <p:nvPr/>
        </p:nvCxnSpPr>
        <p:spPr>
          <a:xfrm>
            <a:off x="7603480" y="1500381"/>
            <a:ext cx="0" cy="8590500"/>
          </a:xfrm>
          <a:prstGeom prst="straightConnector1">
            <a:avLst/>
          </a:prstGeom>
          <a:noFill/>
          <a:ln w="9525" cap="flat" cmpd="sng">
            <a:solidFill>
              <a:srgbClr val="CCCCCC"/>
            </a:solidFill>
            <a:prstDash val="solid"/>
            <a:round/>
            <a:headEnd type="none" w="med" len="med"/>
            <a:tailEnd type="none" w="med" len="med"/>
          </a:ln>
        </p:spPr>
      </p:cxnSp>
      <p:grpSp>
        <p:nvGrpSpPr>
          <p:cNvPr id="49" name="Google Shape;49;p2"/>
          <p:cNvGrpSpPr/>
          <p:nvPr/>
        </p:nvGrpSpPr>
        <p:grpSpPr>
          <a:xfrm>
            <a:off x="0" y="3413775"/>
            <a:ext cx="3530025" cy="746350"/>
            <a:chOff x="0" y="3156075"/>
            <a:chExt cx="3530025" cy="746350"/>
          </a:xfrm>
        </p:grpSpPr>
        <p:sp>
          <p:nvSpPr>
            <p:cNvPr id="50" name="Google Shape;50;p2"/>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51" name="Google Shape;51;p2"/>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52" name="Google Shape;52;p2"/>
          <p:cNvGrpSpPr/>
          <p:nvPr/>
        </p:nvGrpSpPr>
        <p:grpSpPr>
          <a:xfrm>
            <a:off x="3248850" y="2867100"/>
            <a:ext cx="4936034" cy="746350"/>
            <a:chOff x="0" y="3156075"/>
            <a:chExt cx="3530025" cy="746350"/>
          </a:xfrm>
        </p:grpSpPr>
        <p:sp>
          <p:nvSpPr>
            <p:cNvPr id="53" name="Google Shape;53;p2"/>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54" name="Google Shape;54;p2"/>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55" name="Google Shape;55;p2"/>
          <p:cNvGrpSpPr/>
          <p:nvPr/>
        </p:nvGrpSpPr>
        <p:grpSpPr>
          <a:xfrm>
            <a:off x="3248850" y="7166275"/>
            <a:ext cx="4936034" cy="746350"/>
            <a:chOff x="0" y="3156075"/>
            <a:chExt cx="3530025" cy="746350"/>
          </a:xfrm>
        </p:grpSpPr>
        <p:sp>
          <p:nvSpPr>
            <p:cNvPr id="56" name="Google Shape;56;p2"/>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57" name="Google Shape;57;p2"/>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58" name="Google Shape;58;p2"/>
          <p:cNvSpPr txBox="1"/>
          <p:nvPr/>
        </p:nvSpPr>
        <p:spPr>
          <a:xfrm>
            <a:off x="188700" y="3410750"/>
            <a:ext cx="3074400" cy="4632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rgbClr val="EEEEEE"/>
                </a:solidFill>
                <a:latin typeface="Google Sans SemiBold"/>
                <a:ea typeface="Google Sans SemiBold"/>
                <a:cs typeface="Google Sans SemiBold"/>
                <a:sym typeface="Google Sans SemiBold"/>
              </a:rPr>
              <a:t>Key Insights </a:t>
            </a:r>
            <a:endParaRPr sz="1900">
              <a:solidFill>
                <a:srgbClr val="EEEEEE"/>
              </a:solidFill>
              <a:latin typeface="Google Sans SemiBold"/>
              <a:ea typeface="Google Sans SemiBold"/>
              <a:cs typeface="Google Sans SemiBold"/>
              <a:sym typeface="Google Sans SemiBold"/>
            </a:endParaRPr>
          </a:p>
        </p:txBody>
      </p:sp>
      <p:sp>
        <p:nvSpPr>
          <p:cNvPr id="59" name="Google Shape;59;p2"/>
          <p:cNvSpPr txBox="1"/>
          <p:nvPr/>
        </p:nvSpPr>
        <p:spPr>
          <a:xfrm>
            <a:off x="3263100" y="2852500"/>
            <a:ext cx="4334100" cy="4500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rgbClr val="EEEEEE"/>
                </a:solidFill>
                <a:latin typeface="Google Sans SemiBold"/>
                <a:ea typeface="Google Sans SemiBold"/>
                <a:cs typeface="Google Sans SemiBold"/>
                <a:sym typeface="Google Sans SemiBold"/>
              </a:rPr>
              <a:t>Details </a:t>
            </a:r>
            <a:endParaRPr sz="1900">
              <a:solidFill>
                <a:srgbClr val="EEEEEE"/>
              </a:solidFill>
              <a:latin typeface="Google Sans SemiBold"/>
              <a:ea typeface="Google Sans SemiBold"/>
              <a:cs typeface="Google Sans SemiBold"/>
              <a:sym typeface="Google Sans SemiBold"/>
            </a:endParaRPr>
          </a:p>
        </p:txBody>
      </p:sp>
      <p:sp>
        <p:nvSpPr>
          <p:cNvPr id="60" name="Google Shape;60;p2"/>
          <p:cNvSpPr txBox="1"/>
          <p:nvPr/>
        </p:nvSpPr>
        <p:spPr>
          <a:xfrm>
            <a:off x="3263100" y="7164075"/>
            <a:ext cx="4334100" cy="4500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rgbClr val="EEEEEE"/>
                </a:solidFill>
                <a:latin typeface="Google Sans SemiBold"/>
                <a:ea typeface="Google Sans SemiBold"/>
                <a:cs typeface="Google Sans SemiBold"/>
                <a:sym typeface="Google Sans SemiBold"/>
              </a:rPr>
              <a:t>Next Steps </a:t>
            </a:r>
            <a:endParaRPr sz="1900">
              <a:solidFill>
                <a:srgbClr val="EEEEEE"/>
              </a:solidFill>
              <a:latin typeface="Google Sans SemiBold"/>
              <a:ea typeface="Google Sans SemiBold"/>
              <a:cs typeface="Google Sans SemiBold"/>
              <a:sym typeface="Google Sans SemiBold"/>
            </a:endParaRPr>
          </a:p>
        </p:txBody>
      </p:sp>
      <p:sp>
        <p:nvSpPr>
          <p:cNvPr id="61" name="Google Shape;61;p2"/>
          <p:cNvSpPr txBox="1"/>
          <p:nvPr/>
        </p:nvSpPr>
        <p:spPr>
          <a:xfrm>
            <a:off x="159875" y="441000"/>
            <a:ext cx="7458900" cy="5079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2100" b="1">
                <a:latin typeface="Google Sans"/>
                <a:ea typeface="Google Sans"/>
                <a:cs typeface="Google Sans"/>
                <a:sym typeface="Google Sans"/>
              </a:rPr>
              <a:t>Click here to edit title</a:t>
            </a:r>
            <a:endParaRPr sz="2100" b="1">
              <a:latin typeface="Google Sans"/>
              <a:ea typeface="Google Sans"/>
              <a:cs typeface="Google Sans"/>
              <a:sym typeface="Google Sans"/>
            </a:endParaRPr>
          </a:p>
        </p:txBody>
      </p:sp>
      <p:sp>
        <p:nvSpPr>
          <p:cNvPr id="62" name="Google Shape;62;p2"/>
          <p:cNvSpPr txBox="1"/>
          <p:nvPr/>
        </p:nvSpPr>
        <p:spPr>
          <a:xfrm>
            <a:off x="1763100" y="948050"/>
            <a:ext cx="4246200" cy="369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200">
                <a:latin typeface="PT Sans Narrow"/>
                <a:ea typeface="PT Sans Narrow"/>
                <a:cs typeface="PT Sans Narrow"/>
                <a:sym typeface="PT Sans Narrow"/>
              </a:rPr>
              <a:t>Click here to edit subtitle</a:t>
            </a:r>
            <a:endParaRPr sz="1200">
              <a:solidFill>
                <a:srgbClr val="000000"/>
              </a:solidFill>
              <a:latin typeface="PT Sans Narrow"/>
              <a:ea typeface="PT Sans Narrow"/>
              <a:cs typeface="PT Sans Narrow"/>
              <a:sym typeface="PT Sans Narrow"/>
            </a:endParaRPr>
          </a:p>
        </p:txBody>
      </p:sp>
      <p:sp>
        <p:nvSpPr>
          <p:cNvPr id="63" name="Google Shape;63;p2"/>
          <p:cNvSpPr>
            <a:spLocks noGrp="1"/>
          </p:cNvSpPr>
          <p:nvPr>
            <p:ph type="pic" idx="2"/>
          </p:nvPr>
        </p:nvSpPr>
        <p:spPr>
          <a:xfrm>
            <a:off x="4583375" y="3389400"/>
            <a:ext cx="3035400" cy="2495700"/>
          </a:xfrm>
          <a:prstGeom prst="rect">
            <a:avLst/>
          </a:prstGeom>
          <a:noFill/>
          <a:ln w="19050" cap="flat" cmpd="sng">
            <a:solidFill>
              <a:srgbClr val="000000"/>
            </a:solidFill>
            <a:prstDash val="solid"/>
            <a:round/>
            <a:headEnd type="none" w="sm" len="sm"/>
            <a:tailEnd type="none" w="sm" len="sm"/>
          </a:ln>
        </p:spPr>
      </p:sp>
      <p:sp>
        <p:nvSpPr>
          <p:cNvPr id="64" name="Google Shape;64;p2"/>
          <p:cNvSpPr txBox="1"/>
          <p:nvPr/>
        </p:nvSpPr>
        <p:spPr>
          <a:xfrm>
            <a:off x="4541175" y="5895125"/>
            <a:ext cx="3074400" cy="285000"/>
          </a:xfrm>
          <a:prstGeom prst="rect">
            <a:avLst/>
          </a:prstGeom>
          <a:noFill/>
          <a:ln>
            <a:noFill/>
          </a:ln>
        </p:spPr>
        <p:txBody>
          <a:bodyPr spcFirstLastPara="1" wrap="square" lIns="91425" tIns="91425" rIns="91425" bIns="91425" anchor="t" anchorCtr="0">
            <a:normAutofit fontScale="70000" lnSpcReduction="20000"/>
          </a:bodyPr>
          <a:lstStyle/>
          <a:p>
            <a:pPr marL="0" lvl="0" indent="0" algn="l" rtl="0">
              <a:lnSpc>
                <a:spcPct val="105000"/>
              </a:lnSpc>
              <a:spcBef>
                <a:spcPts val="0"/>
              </a:spcBef>
              <a:spcAft>
                <a:spcPts val="0"/>
              </a:spcAft>
              <a:buNone/>
            </a:pPr>
            <a:r>
              <a:rPr lang="en" sz="1100" i="1">
                <a:latin typeface="Lato"/>
                <a:ea typeface="Lato"/>
                <a:cs typeface="Lato"/>
                <a:sym typeface="Lato"/>
              </a:rPr>
              <a:t>Image Alt-Text Here</a:t>
            </a:r>
            <a:endParaRPr sz="1100" i="1">
              <a:solidFill>
                <a:srgbClr val="000000"/>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Layout 4">
  <p:cSld name="CUSTOM">
    <p:spTree>
      <p:nvGrpSpPr>
        <p:cNvPr id="1" name="Shape 330"/>
        <p:cNvGrpSpPr/>
        <p:nvPr/>
      </p:nvGrpSpPr>
      <p:grpSpPr>
        <a:xfrm>
          <a:off x="0" y="0"/>
          <a:ext cx="0" cy="0"/>
          <a:chOff x="0" y="0"/>
          <a:chExt cx="0" cy="0"/>
        </a:xfrm>
      </p:grpSpPr>
      <p:sp>
        <p:nvSpPr>
          <p:cNvPr id="331" name="Google Shape;331;p12"/>
          <p:cNvSpPr/>
          <p:nvPr/>
        </p:nvSpPr>
        <p:spPr>
          <a:xfrm flipH="1">
            <a:off x="2748900" y="9168075"/>
            <a:ext cx="5023500" cy="890400"/>
          </a:xfrm>
          <a:prstGeom prst="rtTriangle">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latin typeface="Google Sans"/>
              <a:ea typeface="Google Sans"/>
              <a:cs typeface="Google Sans"/>
              <a:sym typeface="Google Sans"/>
            </a:endParaRPr>
          </a:p>
        </p:txBody>
      </p:sp>
      <p:sp>
        <p:nvSpPr>
          <p:cNvPr id="332" name="Google Shape;332;p12"/>
          <p:cNvSpPr/>
          <p:nvPr/>
        </p:nvSpPr>
        <p:spPr>
          <a:xfrm>
            <a:off x="0" y="9168075"/>
            <a:ext cx="4138800" cy="890400"/>
          </a:xfrm>
          <a:prstGeom prst="rtTriangle">
            <a:avLst/>
          </a:prstGeom>
          <a:solidFill>
            <a:srgbClr val="DB4437"/>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latin typeface="Google Sans"/>
              <a:ea typeface="Google Sans"/>
              <a:cs typeface="Google Sans"/>
              <a:sym typeface="Google Sans"/>
            </a:endParaRPr>
          </a:p>
        </p:txBody>
      </p:sp>
      <p:grpSp>
        <p:nvGrpSpPr>
          <p:cNvPr id="333" name="Google Shape;333;p12"/>
          <p:cNvGrpSpPr/>
          <p:nvPr/>
        </p:nvGrpSpPr>
        <p:grpSpPr>
          <a:xfrm>
            <a:off x="95351" y="1392509"/>
            <a:ext cx="7581691" cy="5901"/>
            <a:chOff x="1890075" y="5241175"/>
            <a:chExt cx="4240556" cy="257700"/>
          </a:xfrm>
        </p:grpSpPr>
        <p:sp>
          <p:nvSpPr>
            <p:cNvPr id="334" name="Google Shape;334;p12"/>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35" name="Google Shape;335;p12"/>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36" name="Google Shape;336;p12"/>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37" name="Google Shape;337;p12"/>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338" name="Google Shape;338;p12"/>
          <p:cNvGrpSpPr/>
          <p:nvPr/>
        </p:nvGrpSpPr>
        <p:grpSpPr>
          <a:xfrm>
            <a:off x="95351" y="4542984"/>
            <a:ext cx="7581691" cy="5901"/>
            <a:chOff x="1890075" y="5241175"/>
            <a:chExt cx="4240556" cy="257700"/>
          </a:xfrm>
        </p:grpSpPr>
        <p:sp>
          <p:nvSpPr>
            <p:cNvPr id="339" name="Google Shape;339;p12"/>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40" name="Google Shape;340;p12"/>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41" name="Google Shape;341;p12"/>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42" name="Google Shape;342;p12"/>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343" name="Google Shape;343;p12"/>
          <p:cNvSpPr/>
          <p:nvPr/>
        </p:nvSpPr>
        <p:spPr>
          <a:xfrm>
            <a:off x="432000" y="1624350"/>
            <a:ext cx="1598400" cy="269100"/>
          </a:xfrm>
          <a:prstGeom prst="rect">
            <a:avLst/>
          </a:prstGeom>
          <a:solidFill>
            <a:srgbClr val="4285F4"/>
          </a:solidFill>
          <a:ln w="9525" cap="flat" cmpd="sng">
            <a:solidFill>
              <a:srgbClr val="4285F4"/>
            </a:solidFill>
            <a:prstDash val="solid"/>
            <a:round/>
            <a:headEnd type="none" w="sm" len="sm"/>
            <a:tailEnd type="none" w="sm" len="sm"/>
          </a:ln>
          <a:effectLst>
            <a:outerShdw blurRad="57150" dist="19050" dir="5400000" algn="bl" rotWithShape="0">
              <a:srgbClr val="EEEEEE">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000000"/>
                </a:solidFill>
                <a:latin typeface="Google Sans"/>
                <a:ea typeface="Google Sans"/>
                <a:cs typeface="Google Sans"/>
                <a:sym typeface="Google Sans"/>
              </a:rPr>
              <a:t>Overview </a:t>
            </a:r>
            <a:endParaRPr b="1">
              <a:solidFill>
                <a:srgbClr val="000000"/>
              </a:solidFill>
              <a:latin typeface="Google Sans"/>
              <a:ea typeface="Google Sans"/>
              <a:cs typeface="Google Sans"/>
              <a:sym typeface="Google Sans"/>
            </a:endParaRPr>
          </a:p>
        </p:txBody>
      </p:sp>
      <p:sp>
        <p:nvSpPr>
          <p:cNvPr id="344" name="Google Shape;344;p12"/>
          <p:cNvSpPr/>
          <p:nvPr/>
        </p:nvSpPr>
        <p:spPr>
          <a:xfrm>
            <a:off x="432000" y="2620004"/>
            <a:ext cx="1598400" cy="2850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000000"/>
                </a:solidFill>
                <a:latin typeface="Google Sans"/>
                <a:ea typeface="Google Sans"/>
                <a:cs typeface="Google Sans"/>
                <a:sym typeface="Google Sans"/>
              </a:rPr>
              <a:t>Problem</a:t>
            </a:r>
            <a:endParaRPr b="1">
              <a:solidFill>
                <a:srgbClr val="000000"/>
              </a:solidFill>
              <a:latin typeface="Google Sans"/>
              <a:ea typeface="Google Sans"/>
              <a:cs typeface="Google Sans"/>
              <a:sym typeface="Google Sans"/>
            </a:endParaRPr>
          </a:p>
        </p:txBody>
      </p:sp>
      <p:sp>
        <p:nvSpPr>
          <p:cNvPr id="345" name="Google Shape;345;p12"/>
          <p:cNvSpPr/>
          <p:nvPr/>
        </p:nvSpPr>
        <p:spPr>
          <a:xfrm>
            <a:off x="432000" y="3615673"/>
            <a:ext cx="1598400" cy="2691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000000"/>
                </a:solidFill>
                <a:latin typeface="Google Sans"/>
                <a:ea typeface="Google Sans"/>
                <a:cs typeface="Google Sans"/>
                <a:sym typeface="Google Sans"/>
              </a:rPr>
              <a:t>Solution</a:t>
            </a:r>
            <a:endParaRPr b="1">
              <a:solidFill>
                <a:srgbClr val="000000"/>
              </a:solidFill>
              <a:latin typeface="Google Sans"/>
              <a:ea typeface="Google Sans"/>
              <a:cs typeface="Google Sans"/>
              <a:sym typeface="Google Sans"/>
            </a:endParaRPr>
          </a:p>
        </p:txBody>
      </p:sp>
      <p:sp>
        <p:nvSpPr>
          <p:cNvPr id="346" name="Google Shape;346;p12"/>
          <p:cNvSpPr/>
          <p:nvPr/>
        </p:nvSpPr>
        <p:spPr>
          <a:xfrm>
            <a:off x="432000" y="4676196"/>
            <a:ext cx="1598400" cy="2850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000000"/>
                </a:solidFill>
                <a:latin typeface="Google Sans"/>
                <a:ea typeface="Google Sans"/>
                <a:cs typeface="Google Sans"/>
                <a:sym typeface="Google Sans"/>
              </a:rPr>
              <a:t>Details </a:t>
            </a:r>
            <a:endParaRPr b="1">
              <a:solidFill>
                <a:srgbClr val="000000"/>
              </a:solidFill>
              <a:latin typeface="Google Sans"/>
              <a:ea typeface="Google Sans"/>
              <a:cs typeface="Google Sans"/>
              <a:sym typeface="Google Sans"/>
            </a:endParaRPr>
          </a:p>
        </p:txBody>
      </p:sp>
      <p:sp>
        <p:nvSpPr>
          <p:cNvPr id="347" name="Google Shape;347;p12"/>
          <p:cNvSpPr/>
          <p:nvPr/>
        </p:nvSpPr>
        <p:spPr>
          <a:xfrm>
            <a:off x="432000" y="8296570"/>
            <a:ext cx="1598400" cy="2691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000000"/>
                </a:solidFill>
                <a:latin typeface="Google Sans"/>
                <a:ea typeface="Google Sans"/>
                <a:cs typeface="Google Sans"/>
                <a:sym typeface="Google Sans"/>
              </a:rPr>
              <a:t>Next Steps </a:t>
            </a:r>
            <a:endParaRPr b="1">
              <a:solidFill>
                <a:srgbClr val="000000"/>
              </a:solidFill>
              <a:latin typeface="Google Sans"/>
              <a:ea typeface="Google Sans"/>
              <a:cs typeface="Google Sans"/>
              <a:sym typeface="Google Sans"/>
            </a:endParaRPr>
          </a:p>
        </p:txBody>
      </p:sp>
      <p:grpSp>
        <p:nvGrpSpPr>
          <p:cNvPr id="348" name="Google Shape;348;p12"/>
          <p:cNvGrpSpPr/>
          <p:nvPr/>
        </p:nvGrpSpPr>
        <p:grpSpPr>
          <a:xfrm>
            <a:off x="95351" y="8200359"/>
            <a:ext cx="7581691" cy="5901"/>
            <a:chOff x="1890075" y="5241175"/>
            <a:chExt cx="4240556" cy="257700"/>
          </a:xfrm>
        </p:grpSpPr>
        <p:sp>
          <p:nvSpPr>
            <p:cNvPr id="349" name="Google Shape;349;p12"/>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50" name="Google Shape;350;p12"/>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51" name="Google Shape;351;p12"/>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52" name="Google Shape;352;p12"/>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DO NOT USE ">
  <p:cSld name="TITLE_2_1">
    <p:spTree>
      <p:nvGrpSpPr>
        <p:cNvPr id="1" name="Shape 353"/>
        <p:cNvGrpSpPr/>
        <p:nvPr/>
      </p:nvGrpSpPr>
      <p:grpSpPr>
        <a:xfrm>
          <a:off x="0" y="0"/>
          <a:ext cx="0" cy="0"/>
          <a:chOff x="0" y="0"/>
          <a:chExt cx="0" cy="0"/>
        </a:xfrm>
      </p:grpSpPr>
      <p:sp>
        <p:nvSpPr>
          <p:cNvPr id="354" name="Google Shape;354;p13"/>
          <p:cNvSpPr txBox="1"/>
          <p:nvPr/>
        </p:nvSpPr>
        <p:spPr>
          <a:xfrm>
            <a:off x="3993321" y="9367991"/>
            <a:ext cx="3693900" cy="734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600">
                <a:solidFill>
                  <a:srgbClr val="FFFFFF"/>
                </a:solidFill>
                <a:latin typeface="Roboto"/>
                <a:ea typeface="Roboto"/>
                <a:cs typeface="Roboto"/>
                <a:sym typeface="Roboto"/>
              </a:rPr>
              <a:t>Source:  Lorem ipsum dolor sit amet, consectetur adipiscing elit. Duis non erat sem</a:t>
            </a:r>
            <a:endParaRPr sz="600">
              <a:solidFill>
                <a:srgbClr val="FFFFFF"/>
              </a:solidFill>
              <a:latin typeface="Roboto"/>
              <a:ea typeface="Roboto"/>
              <a:cs typeface="Roboto"/>
              <a:sym typeface="Roboto"/>
            </a:endParaRPr>
          </a:p>
        </p:txBody>
      </p:sp>
      <p:grpSp>
        <p:nvGrpSpPr>
          <p:cNvPr id="355" name="Google Shape;355;p13"/>
          <p:cNvGrpSpPr/>
          <p:nvPr/>
        </p:nvGrpSpPr>
        <p:grpSpPr>
          <a:xfrm>
            <a:off x="-16250" y="9048087"/>
            <a:ext cx="7804900" cy="1072407"/>
            <a:chOff x="-19118" y="4617750"/>
            <a:chExt cx="9182236" cy="548378"/>
          </a:xfrm>
        </p:grpSpPr>
        <p:sp>
          <p:nvSpPr>
            <p:cNvPr id="356" name="Google Shape;356;p13"/>
            <p:cNvSpPr/>
            <p:nvPr/>
          </p:nvSpPr>
          <p:spPr>
            <a:xfrm flipH="1">
              <a:off x="19244" y="4617750"/>
              <a:ext cx="9143874" cy="548378"/>
            </a:xfrm>
            <a:custGeom>
              <a:avLst/>
              <a:gdLst/>
              <a:ahLst/>
              <a:cxnLst/>
              <a:rect l="l" t="t" r="r" b="b"/>
              <a:pathLst>
                <a:path w="367556" h="19840" extrusionOk="0">
                  <a:moveTo>
                    <a:pt x="0" y="19840"/>
                  </a:moveTo>
                  <a:lnTo>
                    <a:pt x="515" y="0"/>
                  </a:lnTo>
                  <a:lnTo>
                    <a:pt x="367556" y="11270"/>
                  </a:lnTo>
                  <a:lnTo>
                    <a:pt x="367044" y="18698"/>
                  </a:lnTo>
                  <a:close/>
                </a:path>
              </a:pathLst>
            </a:custGeom>
            <a:solidFill>
              <a:srgbClr val="4069DD"/>
            </a:solidFill>
            <a:ln>
              <a:noFill/>
            </a:ln>
          </p:spPr>
        </p:sp>
        <p:sp>
          <p:nvSpPr>
            <p:cNvPr id="357" name="Google Shape;357;p13"/>
            <p:cNvSpPr/>
            <p:nvPr/>
          </p:nvSpPr>
          <p:spPr>
            <a:xfrm flipH="1">
              <a:off x="-19118" y="4677825"/>
              <a:ext cx="4769786" cy="473975"/>
            </a:xfrm>
            <a:custGeom>
              <a:avLst/>
              <a:gdLst/>
              <a:ahLst/>
              <a:cxnLst/>
              <a:rect l="l" t="t" r="r" b="b"/>
              <a:pathLst>
                <a:path w="366343" h="18959" extrusionOk="0">
                  <a:moveTo>
                    <a:pt x="0" y="18521"/>
                  </a:moveTo>
                  <a:lnTo>
                    <a:pt x="366343" y="0"/>
                  </a:lnTo>
                  <a:lnTo>
                    <a:pt x="366052" y="18959"/>
                  </a:lnTo>
                  <a:close/>
                </a:path>
              </a:pathLst>
            </a:custGeom>
            <a:solidFill>
              <a:srgbClr val="448AFF"/>
            </a:solidFill>
            <a:ln>
              <a:noFill/>
            </a:ln>
          </p:spPr>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 DO NOT USE">
  <p:cSld name="CUSTOM_1">
    <p:spTree>
      <p:nvGrpSpPr>
        <p:cNvPr id="1" name="Shape 35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Layout 2">
  <p:cSld name="TITLE_1">
    <p:spTree>
      <p:nvGrpSpPr>
        <p:cNvPr id="1" name="Shape 65"/>
        <p:cNvGrpSpPr/>
        <p:nvPr/>
      </p:nvGrpSpPr>
      <p:grpSpPr>
        <a:xfrm>
          <a:off x="0" y="0"/>
          <a:ext cx="0" cy="0"/>
          <a:chOff x="0" y="0"/>
          <a:chExt cx="0" cy="0"/>
        </a:xfrm>
      </p:grpSpPr>
      <p:cxnSp>
        <p:nvCxnSpPr>
          <p:cNvPr id="66" name="Google Shape;66;p3"/>
          <p:cNvCxnSpPr/>
          <p:nvPr/>
        </p:nvCxnSpPr>
        <p:spPr>
          <a:xfrm>
            <a:off x="3049395" y="901911"/>
            <a:ext cx="0" cy="5924400"/>
          </a:xfrm>
          <a:prstGeom prst="straightConnector1">
            <a:avLst/>
          </a:prstGeom>
          <a:noFill/>
          <a:ln w="9525" cap="flat" cmpd="sng">
            <a:solidFill>
              <a:srgbClr val="CCCCCC"/>
            </a:solidFill>
            <a:prstDash val="solid"/>
            <a:round/>
            <a:headEnd type="none" w="med" len="med"/>
            <a:tailEnd type="none" w="med" len="med"/>
          </a:ln>
        </p:spPr>
      </p:cxnSp>
      <p:cxnSp>
        <p:nvCxnSpPr>
          <p:cNvPr id="67" name="Google Shape;67;p3"/>
          <p:cNvCxnSpPr>
            <a:stCxn id="68" idx="0"/>
          </p:cNvCxnSpPr>
          <p:nvPr/>
        </p:nvCxnSpPr>
        <p:spPr>
          <a:xfrm flipH="1">
            <a:off x="172045" y="903711"/>
            <a:ext cx="18300" cy="9187200"/>
          </a:xfrm>
          <a:prstGeom prst="straightConnector1">
            <a:avLst/>
          </a:prstGeom>
          <a:noFill/>
          <a:ln w="9525" cap="flat" cmpd="sng">
            <a:solidFill>
              <a:srgbClr val="CCCCCC"/>
            </a:solidFill>
            <a:prstDash val="solid"/>
            <a:round/>
            <a:headEnd type="none" w="med" len="med"/>
            <a:tailEnd type="none" w="med" len="med"/>
          </a:ln>
        </p:spPr>
      </p:cxnSp>
      <p:grpSp>
        <p:nvGrpSpPr>
          <p:cNvPr id="69" name="Google Shape;69;p3"/>
          <p:cNvGrpSpPr/>
          <p:nvPr/>
        </p:nvGrpSpPr>
        <p:grpSpPr>
          <a:xfrm>
            <a:off x="190345" y="900758"/>
            <a:ext cx="7581747" cy="5906"/>
            <a:chOff x="1890075" y="5241175"/>
            <a:chExt cx="4240556" cy="257700"/>
          </a:xfrm>
        </p:grpSpPr>
        <p:sp>
          <p:nvSpPr>
            <p:cNvPr id="68" name="Google Shape;68;p3"/>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0" name="Google Shape;70;p3"/>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1" name="Google Shape;71;p3"/>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2" name="Google Shape;72;p3"/>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nvGrpSpPr>
          <p:cNvPr id="73" name="Google Shape;73;p3"/>
          <p:cNvGrpSpPr/>
          <p:nvPr/>
        </p:nvGrpSpPr>
        <p:grpSpPr>
          <a:xfrm>
            <a:off x="190320" y="931759"/>
            <a:ext cx="7581691" cy="5901"/>
            <a:chOff x="1890075" y="5241175"/>
            <a:chExt cx="4240556" cy="257700"/>
          </a:xfrm>
        </p:grpSpPr>
        <p:sp>
          <p:nvSpPr>
            <p:cNvPr id="74" name="Google Shape;74;p3"/>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5" name="Google Shape;75;p3"/>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6" name="Google Shape;76;p3"/>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7" name="Google Shape;77;p3"/>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sp>
        <p:nvSpPr>
          <p:cNvPr id="78" name="Google Shape;78;p3"/>
          <p:cNvSpPr/>
          <p:nvPr/>
        </p:nvSpPr>
        <p:spPr>
          <a:xfrm rot="248910">
            <a:off x="7469568" y="-16320"/>
            <a:ext cx="1791494" cy="10540289"/>
          </a:xfrm>
          <a:prstGeom prst="rtTriangle">
            <a:avLst/>
          </a:prstGeom>
          <a:solidFill>
            <a:srgbClr val="B7B7B7"/>
          </a:solidFill>
          <a:ln w="9525" cap="flat" cmpd="sng">
            <a:solidFill>
              <a:srgbClr val="CFB99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FB991"/>
              </a:solidFill>
            </a:endParaRPr>
          </a:p>
        </p:txBody>
      </p:sp>
      <p:sp>
        <p:nvSpPr>
          <p:cNvPr id="79" name="Google Shape;79;p3"/>
          <p:cNvSpPr>
            <a:spLocks noGrp="1"/>
          </p:cNvSpPr>
          <p:nvPr>
            <p:ph type="pic" idx="2"/>
          </p:nvPr>
        </p:nvSpPr>
        <p:spPr>
          <a:xfrm>
            <a:off x="3552088" y="1473363"/>
            <a:ext cx="3035400" cy="2495700"/>
          </a:xfrm>
          <a:prstGeom prst="rect">
            <a:avLst/>
          </a:prstGeom>
          <a:noFill/>
          <a:ln w="19050" cap="flat" cmpd="sng">
            <a:solidFill>
              <a:srgbClr val="000000"/>
            </a:solidFill>
            <a:prstDash val="solid"/>
            <a:round/>
            <a:headEnd type="none" w="sm" len="sm"/>
            <a:tailEnd type="none" w="sm" len="sm"/>
          </a:ln>
        </p:spPr>
      </p:sp>
      <p:sp>
        <p:nvSpPr>
          <p:cNvPr id="80" name="Google Shape;80;p3"/>
          <p:cNvSpPr txBox="1"/>
          <p:nvPr/>
        </p:nvSpPr>
        <p:spPr>
          <a:xfrm>
            <a:off x="510050" y="9659903"/>
            <a:ext cx="3081600" cy="285000"/>
          </a:xfrm>
          <a:prstGeom prst="rect">
            <a:avLst/>
          </a:prstGeom>
          <a:noFill/>
          <a:ln>
            <a:noFill/>
          </a:ln>
        </p:spPr>
        <p:txBody>
          <a:bodyPr spcFirstLastPara="1" wrap="square" lIns="91425" tIns="91425" rIns="91425" bIns="91425" anchor="t" anchorCtr="0">
            <a:normAutofit fontScale="70000" lnSpcReduction="20000"/>
          </a:bodyPr>
          <a:lstStyle/>
          <a:p>
            <a:pPr marL="0" lvl="0" indent="0" algn="l" rtl="0">
              <a:lnSpc>
                <a:spcPct val="105000"/>
              </a:lnSpc>
              <a:spcBef>
                <a:spcPts val="0"/>
              </a:spcBef>
              <a:spcAft>
                <a:spcPts val="0"/>
              </a:spcAft>
              <a:buNone/>
            </a:pPr>
            <a:endParaRPr sz="1100" i="1">
              <a:solidFill>
                <a:srgbClr val="000000"/>
              </a:solidFill>
              <a:latin typeface="Calibri"/>
              <a:ea typeface="Calibri"/>
              <a:cs typeface="Calibri"/>
              <a:sym typeface="Calibri"/>
            </a:endParaRPr>
          </a:p>
        </p:txBody>
      </p:sp>
      <p:sp>
        <p:nvSpPr>
          <p:cNvPr id="81" name="Google Shape;81;p3"/>
          <p:cNvSpPr/>
          <p:nvPr/>
        </p:nvSpPr>
        <p:spPr>
          <a:xfrm>
            <a:off x="190350" y="7617450"/>
            <a:ext cx="7581600" cy="2264100"/>
          </a:xfrm>
          <a:prstGeom prst="rect">
            <a:avLst/>
          </a:prstGeom>
          <a:solidFill>
            <a:srgbClr val="CCCCCC"/>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2" name="Google Shape;82;p3"/>
          <p:cNvCxnSpPr/>
          <p:nvPr/>
        </p:nvCxnSpPr>
        <p:spPr>
          <a:xfrm flipH="1">
            <a:off x="3028995" y="901911"/>
            <a:ext cx="20400" cy="8834400"/>
          </a:xfrm>
          <a:prstGeom prst="straightConnector1">
            <a:avLst/>
          </a:prstGeom>
          <a:noFill/>
          <a:ln w="9525" cap="flat" cmpd="sng">
            <a:solidFill>
              <a:srgbClr val="CCCCCC"/>
            </a:solidFill>
            <a:prstDash val="solid"/>
            <a:round/>
            <a:headEnd type="none" w="med" len="med"/>
            <a:tailEnd type="none" w="med" len="med"/>
          </a:ln>
        </p:spPr>
      </p:cxnSp>
      <p:cxnSp>
        <p:nvCxnSpPr>
          <p:cNvPr id="83" name="Google Shape;83;p3"/>
          <p:cNvCxnSpPr>
            <a:stCxn id="84" idx="0"/>
          </p:cNvCxnSpPr>
          <p:nvPr/>
        </p:nvCxnSpPr>
        <p:spPr>
          <a:xfrm flipH="1">
            <a:off x="172020" y="903608"/>
            <a:ext cx="18300" cy="9187200"/>
          </a:xfrm>
          <a:prstGeom prst="straightConnector1">
            <a:avLst/>
          </a:prstGeom>
          <a:noFill/>
          <a:ln w="9525" cap="flat" cmpd="sng">
            <a:solidFill>
              <a:srgbClr val="CCCCCC"/>
            </a:solidFill>
            <a:prstDash val="solid"/>
            <a:round/>
            <a:headEnd type="none" w="med" len="med"/>
            <a:tailEnd type="none" w="med" len="med"/>
          </a:ln>
        </p:spPr>
      </p:cxnSp>
      <p:grpSp>
        <p:nvGrpSpPr>
          <p:cNvPr id="85" name="Google Shape;85;p3"/>
          <p:cNvGrpSpPr/>
          <p:nvPr/>
        </p:nvGrpSpPr>
        <p:grpSpPr>
          <a:xfrm>
            <a:off x="190320" y="900657"/>
            <a:ext cx="7581691" cy="5901"/>
            <a:chOff x="1890075" y="5241175"/>
            <a:chExt cx="4240556" cy="257700"/>
          </a:xfrm>
        </p:grpSpPr>
        <p:sp>
          <p:nvSpPr>
            <p:cNvPr id="84" name="Google Shape;84;p3"/>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86" name="Google Shape;86;p3"/>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87" name="Google Shape;87;p3"/>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88" name="Google Shape;88;p3"/>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89" name="Google Shape;89;p3"/>
          <p:cNvGrpSpPr/>
          <p:nvPr/>
        </p:nvGrpSpPr>
        <p:grpSpPr>
          <a:xfrm>
            <a:off x="190320" y="931759"/>
            <a:ext cx="7581691" cy="5901"/>
            <a:chOff x="1890075" y="5241175"/>
            <a:chExt cx="4240556" cy="257700"/>
          </a:xfrm>
        </p:grpSpPr>
        <p:sp>
          <p:nvSpPr>
            <p:cNvPr id="90" name="Google Shape;90;p3"/>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91" name="Google Shape;91;p3"/>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92" name="Google Shape;92;p3"/>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93" name="Google Shape;93;p3"/>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94" name="Google Shape;94;p3"/>
          <p:cNvSpPr/>
          <p:nvPr/>
        </p:nvSpPr>
        <p:spPr>
          <a:xfrm rot="248910">
            <a:off x="7469568" y="-16320"/>
            <a:ext cx="1791494" cy="10540289"/>
          </a:xfrm>
          <a:prstGeom prst="rtTriangle">
            <a:avLst/>
          </a:prstGeom>
          <a:solidFill>
            <a:srgbClr val="B7B7B7"/>
          </a:solidFill>
          <a:ln w="9525" cap="flat" cmpd="sng">
            <a:solidFill>
              <a:srgbClr val="CFB99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FB991"/>
              </a:solidFill>
            </a:endParaRPr>
          </a:p>
        </p:txBody>
      </p:sp>
      <p:sp>
        <p:nvSpPr>
          <p:cNvPr id="95" name="Google Shape;95;p3"/>
          <p:cNvSpPr txBox="1"/>
          <p:nvPr/>
        </p:nvSpPr>
        <p:spPr>
          <a:xfrm>
            <a:off x="290394" y="934500"/>
            <a:ext cx="22590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latin typeface="Work Sans"/>
                <a:ea typeface="Work Sans"/>
                <a:cs typeface="Work Sans"/>
                <a:sym typeface="Work Sans"/>
              </a:rPr>
              <a:t>ISSUE / PROBLEM</a:t>
            </a:r>
            <a:endParaRPr sz="1500">
              <a:latin typeface="Work Sans"/>
              <a:ea typeface="Work Sans"/>
              <a:cs typeface="Work Sans"/>
              <a:sym typeface="Work Sans"/>
            </a:endParaRPr>
          </a:p>
        </p:txBody>
      </p:sp>
      <p:grpSp>
        <p:nvGrpSpPr>
          <p:cNvPr id="96" name="Google Shape;96;p3"/>
          <p:cNvGrpSpPr/>
          <p:nvPr/>
        </p:nvGrpSpPr>
        <p:grpSpPr>
          <a:xfrm>
            <a:off x="172024" y="1040825"/>
            <a:ext cx="137818" cy="187200"/>
            <a:chOff x="507100" y="1997600"/>
            <a:chExt cx="158375" cy="187200"/>
          </a:xfrm>
        </p:grpSpPr>
        <p:sp>
          <p:nvSpPr>
            <p:cNvPr id="97" name="Google Shape;97;p3"/>
            <p:cNvSpPr/>
            <p:nvPr/>
          </p:nvSpPr>
          <p:spPr>
            <a:xfrm>
              <a:off x="529575" y="1997600"/>
              <a:ext cx="135900" cy="187200"/>
            </a:xfrm>
            <a:prstGeom prst="chevron">
              <a:avLst>
                <a:gd name="adj" fmla="val 50000"/>
              </a:avLst>
            </a:prstGeom>
            <a:solidFill>
              <a:srgbClr val="00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507100" y="2017025"/>
              <a:ext cx="135900" cy="146700"/>
            </a:xfrm>
            <a:prstGeom prst="chevron">
              <a:avLst>
                <a:gd name="adj" fmla="val 50000"/>
              </a:avLst>
            </a:prstGeom>
            <a:solidFill>
              <a:srgbClr val="0000FF"/>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99;p3"/>
          <p:cNvSpPr txBox="1"/>
          <p:nvPr/>
        </p:nvSpPr>
        <p:spPr>
          <a:xfrm>
            <a:off x="308719" y="2801400"/>
            <a:ext cx="22590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latin typeface="Work Sans"/>
                <a:ea typeface="Work Sans"/>
                <a:cs typeface="Work Sans"/>
                <a:sym typeface="Work Sans"/>
              </a:rPr>
              <a:t>RESPONSE </a:t>
            </a:r>
            <a:endParaRPr sz="1500">
              <a:latin typeface="Work Sans"/>
              <a:ea typeface="Work Sans"/>
              <a:cs typeface="Work Sans"/>
              <a:sym typeface="Work Sans"/>
            </a:endParaRPr>
          </a:p>
        </p:txBody>
      </p:sp>
      <p:grpSp>
        <p:nvGrpSpPr>
          <p:cNvPr id="100" name="Google Shape;100;p3"/>
          <p:cNvGrpSpPr/>
          <p:nvPr/>
        </p:nvGrpSpPr>
        <p:grpSpPr>
          <a:xfrm>
            <a:off x="190349" y="2907725"/>
            <a:ext cx="137818" cy="187200"/>
            <a:chOff x="507100" y="1540400"/>
            <a:chExt cx="158375" cy="187200"/>
          </a:xfrm>
        </p:grpSpPr>
        <p:sp>
          <p:nvSpPr>
            <p:cNvPr id="101" name="Google Shape;101;p3"/>
            <p:cNvSpPr/>
            <p:nvPr/>
          </p:nvSpPr>
          <p:spPr>
            <a:xfrm>
              <a:off x="529575" y="1540400"/>
              <a:ext cx="135900" cy="187200"/>
            </a:xfrm>
            <a:prstGeom prst="chevron">
              <a:avLst>
                <a:gd name="adj" fmla="val 50000"/>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507100" y="1559825"/>
              <a:ext cx="135900" cy="146700"/>
            </a:xfrm>
            <a:prstGeom prst="chevron">
              <a:avLst>
                <a:gd name="adj" fmla="val 50000"/>
              </a:avLst>
            </a:prstGeom>
            <a:solidFill>
              <a:srgbClr val="FF0000"/>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3"/>
          <p:cNvSpPr txBox="1"/>
          <p:nvPr/>
        </p:nvSpPr>
        <p:spPr>
          <a:xfrm>
            <a:off x="290394" y="5399875"/>
            <a:ext cx="22590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latin typeface="Work Sans"/>
                <a:ea typeface="Work Sans"/>
                <a:cs typeface="Work Sans"/>
                <a:sym typeface="Work Sans"/>
              </a:rPr>
              <a:t>IMPACT  </a:t>
            </a:r>
            <a:endParaRPr sz="1500">
              <a:latin typeface="Work Sans"/>
              <a:ea typeface="Work Sans"/>
              <a:cs typeface="Work Sans"/>
              <a:sym typeface="Work Sans"/>
            </a:endParaRPr>
          </a:p>
        </p:txBody>
      </p:sp>
      <p:grpSp>
        <p:nvGrpSpPr>
          <p:cNvPr id="104" name="Google Shape;104;p3"/>
          <p:cNvGrpSpPr/>
          <p:nvPr/>
        </p:nvGrpSpPr>
        <p:grpSpPr>
          <a:xfrm>
            <a:off x="172024" y="5506200"/>
            <a:ext cx="137818" cy="187200"/>
            <a:chOff x="507100" y="1997600"/>
            <a:chExt cx="158375" cy="187200"/>
          </a:xfrm>
        </p:grpSpPr>
        <p:sp>
          <p:nvSpPr>
            <p:cNvPr id="105" name="Google Shape;105;p3"/>
            <p:cNvSpPr/>
            <p:nvPr/>
          </p:nvSpPr>
          <p:spPr>
            <a:xfrm>
              <a:off x="529575" y="1997600"/>
              <a:ext cx="135900" cy="187200"/>
            </a:xfrm>
            <a:prstGeom prst="chevron">
              <a:avLst>
                <a:gd name="adj" fmla="val 50000"/>
              </a:avLst>
            </a:prstGeom>
            <a:solidFill>
              <a:srgbClr val="FFFF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507100" y="2017025"/>
              <a:ext cx="135900" cy="146700"/>
            </a:xfrm>
            <a:prstGeom prst="chevron">
              <a:avLst>
                <a:gd name="adj" fmla="val 50000"/>
              </a:avLst>
            </a:prstGeom>
            <a:solidFill>
              <a:srgbClr val="FFFF00"/>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 name="Google Shape;107;p3"/>
          <p:cNvSpPr txBox="1"/>
          <p:nvPr/>
        </p:nvSpPr>
        <p:spPr>
          <a:xfrm>
            <a:off x="-2480800" y="9126503"/>
            <a:ext cx="3081600" cy="285000"/>
          </a:xfrm>
          <a:prstGeom prst="rect">
            <a:avLst/>
          </a:prstGeom>
          <a:noFill/>
          <a:ln>
            <a:noFill/>
          </a:ln>
        </p:spPr>
        <p:txBody>
          <a:bodyPr spcFirstLastPara="1" wrap="square" lIns="91425" tIns="91425" rIns="91425" bIns="91425" anchor="t" anchorCtr="0">
            <a:normAutofit fontScale="70000" lnSpcReduction="20000"/>
          </a:bodyPr>
          <a:lstStyle/>
          <a:p>
            <a:pPr marL="0" lvl="0" indent="0" algn="l" rtl="0">
              <a:lnSpc>
                <a:spcPct val="105000"/>
              </a:lnSpc>
              <a:spcBef>
                <a:spcPts val="0"/>
              </a:spcBef>
              <a:spcAft>
                <a:spcPts val="0"/>
              </a:spcAft>
              <a:buNone/>
            </a:pPr>
            <a:endParaRPr sz="1100" i="1">
              <a:solidFill>
                <a:srgbClr val="000000"/>
              </a:solidFill>
              <a:latin typeface="Calibri"/>
              <a:ea typeface="Calibri"/>
              <a:cs typeface="Calibri"/>
              <a:sym typeface="Calibri"/>
            </a:endParaRPr>
          </a:p>
        </p:txBody>
      </p:sp>
      <p:sp>
        <p:nvSpPr>
          <p:cNvPr id="108" name="Google Shape;108;p3"/>
          <p:cNvSpPr txBox="1"/>
          <p:nvPr/>
        </p:nvSpPr>
        <p:spPr>
          <a:xfrm>
            <a:off x="315596" y="7502355"/>
            <a:ext cx="6273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latin typeface="Work Sans"/>
                <a:ea typeface="Work Sans"/>
                <a:cs typeface="Work Sans"/>
                <a:sym typeface="Work Sans"/>
              </a:rPr>
              <a:t>KEY INSIGHTS</a:t>
            </a:r>
            <a:endParaRPr sz="1500">
              <a:latin typeface="Work Sans"/>
              <a:ea typeface="Work Sans"/>
              <a:cs typeface="Work Sans"/>
              <a:sym typeface="Work Sans"/>
            </a:endParaRPr>
          </a:p>
        </p:txBody>
      </p:sp>
      <p:grpSp>
        <p:nvGrpSpPr>
          <p:cNvPr id="109" name="Google Shape;109;p3"/>
          <p:cNvGrpSpPr/>
          <p:nvPr/>
        </p:nvGrpSpPr>
        <p:grpSpPr>
          <a:xfrm>
            <a:off x="172024" y="7607808"/>
            <a:ext cx="137818" cy="187200"/>
            <a:chOff x="507100" y="1997600"/>
            <a:chExt cx="158375" cy="187200"/>
          </a:xfrm>
        </p:grpSpPr>
        <p:sp>
          <p:nvSpPr>
            <p:cNvPr id="110" name="Google Shape;110;p3"/>
            <p:cNvSpPr/>
            <p:nvPr/>
          </p:nvSpPr>
          <p:spPr>
            <a:xfrm>
              <a:off x="529575" y="1997600"/>
              <a:ext cx="135900" cy="187200"/>
            </a:xfrm>
            <a:prstGeom prst="chevron">
              <a:avLst>
                <a:gd name="adj" fmla="val 50000"/>
              </a:avLst>
            </a:prstGeom>
            <a:solidFill>
              <a:srgbClr val="38761D"/>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507100" y="2017025"/>
              <a:ext cx="135900" cy="146700"/>
            </a:xfrm>
            <a:prstGeom prst="chevron">
              <a:avLst>
                <a:gd name="adj" fmla="val 50000"/>
              </a:avLst>
            </a:prstGeom>
            <a:solidFill>
              <a:srgbClr val="38761D"/>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 name="Google Shape;112;p3"/>
          <p:cNvSpPr>
            <a:spLocks noGrp="1"/>
          </p:cNvSpPr>
          <p:nvPr>
            <p:ph type="pic" idx="3"/>
          </p:nvPr>
        </p:nvSpPr>
        <p:spPr>
          <a:xfrm>
            <a:off x="4054775" y="4659950"/>
            <a:ext cx="3035400" cy="2495700"/>
          </a:xfrm>
          <a:prstGeom prst="rect">
            <a:avLst/>
          </a:prstGeom>
          <a:noFill/>
          <a:ln w="19050" cap="flat" cmpd="sng">
            <a:solidFill>
              <a:srgbClr val="000000"/>
            </a:solidFill>
            <a:prstDash val="solid"/>
            <a:round/>
            <a:headEnd type="none" w="sm" len="sm"/>
            <a:tailEnd type="none" w="sm" len="sm"/>
          </a:ln>
        </p:spPr>
      </p:sp>
      <p:sp>
        <p:nvSpPr>
          <p:cNvPr id="113" name="Google Shape;113;p3"/>
          <p:cNvSpPr txBox="1"/>
          <p:nvPr/>
        </p:nvSpPr>
        <p:spPr>
          <a:xfrm>
            <a:off x="159875" y="60000"/>
            <a:ext cx="7458900" cy="5079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2100" b="1">
                <a:latin typeface="Google Sans"/>
                <a:ea typeface="Google Sans"/>
                <a:cs typeface="Google Sans"/>
                <a:sym typeface="Google Sans"/>
              </a:rPr>
              <a:t>Click here to edit title</a:t>
            </a:r>
            <a:endParaRPr sz="2100" b="1">
              <a:latin typeface="Google Sans"/>
              <a:ea typeface="Google Sans"/>
              <a:cs typeface="Google Sans"/>
              <a:sym typeface="Google Sans"/>
            </a:endParaRPr>
          </a:p>
        </p:txBody>
      </p:sp>
      <p:sp>
        <p:nvSpPr>
          <p:cNvPr id="114" name="Google Shape;114;p3"/>
          <p:cNvSpPr txBox="1"/>
          <p:nvPr/>
        </p:nvSpPr>
        <p:spPr>
          <a:xfrm>
            <a:off x="1763100" y="490850"/>
            <a:ext cx="4246200" cy="369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200">
                <a:latin typeface="PT Sans Narrow"/>
                <a:ea typeface="PT Sans Narrow"/>
                <a:cs typeface="PT Sans Narrow"/>
                <a:sym typeface="PT Sans Narrow"/>
              </a:rPr>
              <a:t>Click here to edit subtitle</a:t>
            </a:r>
            <a:endParaRPr sz="1200">
              <a:solidFill>
                <a:srgbClr val="000000"/>
              </a:solidFill>
              <a:latin typeface="PT Sans Narrow"/>
              <a:ea typeface="PT Sans Narrow"/>
              <a:cs typeface="PT Sans Narrow"/>
              <a:sym typeface="PT Sans Narrow"/>
            </a:endParaRPr>
          </a:p>
        </p:txBody>
      </p:sp>
      <p:sp>
        <p:nvSpPr>
          <p:cNvPr id="115" name="Google Shape;115;p3"/>
          <p:cNvSpPr txBox="1"/>
          <p:nvPr/>
        </p:nvSpPr>
        <p:spPr>
          <a:xfrm>
            <a:off x="3483688" y="4038750"/>
            <a:ext cx="3172200" cy="285000"/>
          </a:xfrm>
          <a:prstGeom prst="rect">
            <a:avLst/>
          </a:prstGeom>
          <a:noFill/>
          <a:ln>
            <a:noFill/>
          </a:ln>
        </p:spPr>
        <p:txBody>
          <a:bodyPr spcFirstLastPara="1" wrap="square" lIns="91425" tIns="91425" rIns="91425" bIns="91425" anchor="t" anchorCtr="0">
            <a:normAutofit fontScale="70000" lnSpcReduction="20000"/>
          </a:bodyPr>
          <a:lstStyle/>
          <a:p>
            <a:pPr marL="0" lvl="0" indent="0" algn="l" rtl="0">
              <a:lnSpc>
                <a:spcPct val="105000"/>
              </a:lnSpc>
              <a:spcBef>
                <a:spcPts val="0"/>
              </a:spcBef>
              <a:spcAft>
                <a:spcPts val="0"/>
              </a:spcAft>
              <a:buNone/>
            </a:pPr>
            <a:r>
              <a:rPr lang="en" sz="1100" i="1">
                <a:latin typeface="Lato"/>
                <a:ea typeface="Lato"/>
                <a:cs typeface="Lato"/>
                <a:sym typeface="Lato"/>
              </a:rPr>
              <a:t>Image Alt-Text Here</a:t>
            </a:r>
            <a:endParaRPr sz="1100" i="1">
              <a:solidFill>
                <a:srgbClr val="000000"/>
              </a:solidFill>
              <a:latin typeface="Lato"/>
              <a:ea typeface="Lato"/>
              <a:cs typeface="Lato"/>
              <a:sym typeface="Lato"/>
            </a:endParaRPr>
          </a:p>
        </p:txBody>
      </p:sp>
      <p:sp>
        <p:nvSpPr>
          <p:cNvPr id="116" name="Google Shape;116;p3"/>
          <p:cNvSpPr txBox="1"/>
          <p:nvPr/>
        </p:nvSpPr>
        <p:spPr>
          <a:xfrm>
            <a:off x="3986375" y="7186500"/>
            <a:ext cx="3172200" cy="285000"/>
          </a:xfrm>
          <a:prstGeom prst="rect">
            <a:avLst/>
          </a:prstGeom>
          <a:noFill/>
          <a:ln>
            <a:noFill/>
          </a:ln>
        </p:spPr>
        <p:txBody>
          <a:bodyPr spcFirstLastPara="1" wrap="square" lIns="91425" tIns="91425" rIns="91425" bIns="91425" anchor="t" anchorCtr="0">
            <a:normAutofit fontScale="70000" lnSpcReduction="20000"/>
          </a:bodyPr>
          <a:lstStyle/>
          <a:p>
            <a:pPr marL="0" lvl="0" indent="0" algn="l" rtl="0">
              <a:lnSpc>
                <a:spcPct val="105000"/>
              </a:lnSpc>
              <a:spcBef>
                <a:spcPts val="0"/>
              </a:spcBef>
              <a:spcAft>
                <a:spcPts val="0"/>
              </a:spcAft>
              <a:buNone/>
            </a:pPr>
            <a:r>
              <a:rPr lang="en" sz="1100" i="1">
                <a:latin typeface="Lato"/>
                <a:ea typeface="Lato"/>
                <a:cs typeface="Lato"/>
                <a:sym typeface="Lato"/>
              </a:rPr>
              <a:t>Image Alt-Text Here</a:t>
            </a:r>
            <a:endParaRPr sz="1100" i="1">
              <a:solidFill>
                <a:srgbClr val="000000"/>
              </a:solidFill>
              <a:latin typeface="Lato"/>
              <a:ea typeface="Lato"/>
              <a:cs typeface="Lato"/>
              <a:sym typeface="La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Layout 3">
  <p:cSld name="CUSTOM_2_1">
    <p:spTree>
      <p:nvGrpSpPr>
        <p:cNvPr id="1" name="Shape 117"/>
        <p:cNvGrpSpPr/>
        <p:nvPr/>
      </p:nvGrpSpPr>
      <p:grpSpPr>
        <a:xfrm>
          <a:off x="0" y="0"/>
          <a:ext cx="0" cy="0"/>
          <a:chOff x="0" y="0"/>
          <a:chExt cx="0" cy="0"/>
        </a:xfrm>
      </p:grpSpPr>
      <p:cxnSp>
        <p:nvCxnSpPr>
          <p:cNvPr id="118" name="Google Shape;118;p4"/>
          <p:cNvCxnSpPr/>
          <p:nvPr/>
        </p:nvCxnSpPr>
        <p:spPr>
          <a:xfrm>
            <a:off x="417963" y="311025"/>
            <a:ext cx="28200" cy="8777100"/>
          </a:xfrm>
          <a:prstGeom prst="straightConnector1">
            <a:avLst/>
          </a:prstGeom>
          <a:noFill/>
          <a:ln w="9525" cap="flat" cmpd="sng">
            <a:solidFill>
              <a:srgbClr val="B7B7B7"/>
            </a:solidFill>
            <a:prstDash val="solid"/>
            <a:round/>
            <a:headEnd type="none" w="med" len="med"/>
            <a:tailEnd type="none" w="med" len="med"/>
          </a:ln>
        </p:spPr>
      </p:cxnSp>
      <p:grpSp>
        <p:nvGrpSpPr>
          <p:cNvPr id="119" name="Google Shape;119;p4"/>
          <p:cNvGrpSpPr/>
          <p:nvPr/>
        </p:nvGrpSpPr>
        <p:grpSpPr>
          <a:xfrm>
            <a:off x="404725" y="1300475"/>
            <a:ext cx="6908400" cy="72025"/>
            <a:chOff x="404725" y="1681475"/>
            <a:chExt cx="6908400" cy="72025"/>
          </a:xfrm>
        </p:grpSpPr>
        <p:cxnSp>
          <p:nvCxnSpPr>
            <p:cNvPr id="120" name="Google Shape;120;p4"/>
            <p:cNvCxnSpPr/>
            <p:nvPr/>
          </p:nvCxnSpPr>
          <p:spPr>
            <a:xfrm rot="10800000" flipH="1">
              <a:off x="404725" y="1681475"/>
              <a:ext cx="6908400" cy="16800"/>
            </a:xfrm>
            <a:prstGeom prst="straightConnector1">
              <a:avLst/>
            </a:prstGeom>
            <a:noFill/>
            <a:ln w="38100" cap="flat" cmpd="sng">
              <a:solidFill>
                <a:srgbClr val="666666"/>
              </a:solidFill>
              <a:prstDash val="solid"/>
              <a:round/>
              <a:headEnd type="none" w="med" len="med"/>
              <a:tailEnd type="none" w="med" len="med"/>
            </a:ln>
          </p:spPr>
        </p:cxnSp>
        <p:cxnSp>
          <p:nvCxnSpPr>
            <p:cNvPr id="121" name="Google Shape;121;p4"/>
            <p:cNvCxnSpPr/>
            <p:nvPr/>
          </p:nvCxnSpPr>
          <p:spPr>
            <a:xfrm rot="10800000" flipH="1">
              <a:off x="404725" y="1736700"/>
              <a:ext cx="6908400" cy="16800"/>
            </a:xfrm>
            <a:prstGeom prst="straightConnector1">
              <a:avLst/>
            </a:prstGeom>
            <a:noFill/>
            <a:ln w="38100" cap="flat" cmpd="sng">
              <a:solidFill>
                <a:srgbClr val="666666"/>
              </a:solidFill>
              <a:prstDash val="solid"/>
              <a:round/>
              <a:headEnd type="none" w="med" len="med"/>
              <a:tailEnd type="none" w="med" len="med"/>
            </a:ln>
          </p:spPr>
        </p:cxnSp>
      </p:grpSp>
      <p:cxnSp>
        <p:nvCxnSpPr>
          <p:cNvPr id="122" name="Google Shape;122;p4"/>
          <p:cNvCxnSpPr/>
          <p:nvPr/>
        </p:nvCxnSpPr>
        <p:spPr>
          <a:xfrm>
            <a:off x="7326238" y="6225"/>
            <a:ext cx="28200" cy="8777100"/>
          </a:xfrm>
          <a:prstGeom prst="straightConnector1">
            <a:avLst/>
          </a:prstGeom>
          <a:noFill/>
          <a:ln w="9525" cap="flat" cmpd="sng">
            <a:solidFill>
              <a:srgbClr val="B7B7B7"/>
            </a:solidFill>
            <a:prstDash val="solid"/>
            <a:round/>
            <a:headEnd type="none" w="med" len="med"/>
            <a:tailEnd type="none" w="med" len="med"/>
          </a:ln>
        </p:spPr>
      </p:cxnSp>
      <p:cxnSp>
        <p:nvCxnSpPr>
          <p:cNvPr id="123" name="Google Shape;123;p4"/>
          <p:cNvCxnSpPr/>
          <p:nvPr/>
        </p:nvCxnSpPr>
        <p:spPr>
          <a:xfrm rot="10800000">
            <a:off x="438150" y="3276600"/>
            <a:ext cx="6896100" cy="0"/>
          </a:xfrm>
          <a:prstGeom prst="straightConnector1">
            <a:avLst/>
          </a:prstGeom>
          <a:noFill/>
          <a:ln w="9525" cap="flat" cmpd="sng">
            <a:solidFill>
              <a:srgbClr val="CCCCCC"/>
            </a:solidFill>
            <a:prstDash val="solid"/>
            <a:round/>
            <a:headEnd type="none" w="med" len="med"/>
            <a:tailEnd type="none" w="med" len="med"/>
          </a:ln>
        </p:spPr>
      </p:cxnSp>
      <p:cxnSp>
        <p:nvCxnSpPr>
          <p:cNvPr id="124" name="Google Shape;124;p4"/>
          <p:cNvCxnSpPr/>
          <p:nvPr/>
        </p:nvCxnSpPr>
        <p:spPr>
          <a:xfrm>
            <a:off x="3861475" y="3505200"/>
            <a:ext cx="0" cy="5611800"/>
          </a:xfrm>
          <a:prstGeom prst="straightConnector1">
            <a:avLst/>
          </a:prstGeom>
          <a:noFill/>
          <a:ln w="9525" cap="flat" cmpd="sng">
            <a:solidFill>
              <a:srgbClr val="B7B7B7"/>
            </a:solidFill>
            <a:prstDash val="solid"/>
            <a:round/>
            <a:headEnd type="none" w="med" len="med"/>
            <a:tailEnd type="none" w="med" len="med"/>
          </a:ln>
        </p:spPr>
      </p:cxnSp>
      <p:grpSp>
        <p:nvGrpSpPr>
          <p:cNvPr id="125" name="Google Shape;125;p4"/>
          <p:cNvGrpSpPr/>
          <p:nvPr/>
        </p:nvGrpSpPr>
        <p:grpSpPr>
          <a:xfrm>
            <a:off x="417975" y="1504250"/>
            <a:ext cx="2357775" cy="410125"/>
            <a:chOff x="417975" y="1885250"/>
            <a:chExt cx="2357775" cy="410125"/>
          </a:xfrm>
        </p:grpSpPr>
        <p:sp>
          <p:nvSpPr>
            <p:cNvPr id="126" name="Google Shape;126;p4"/>
            <p:cNvSpPr/>
            <p:nvPr/>
          </p:nvSpPr>
          <p:spPr>
            <a:xfrm>
              <a:off x="417975" y="1885250"/>
              <a:ext cx="2020800" cy="410100"/>
            </a:xfrm>
            <a:prstGeom prst="rect">
              <a:avLst/>
            </a:prstGeom>
            <a:solidFill>
              <a:srgbClr val="595959"/>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rot="10800000">
              <a:off x="2236350" y="1885875"/>
              <a:ext cx="539400" cy="409500"/>
            </a:xfrm>
            <a:prstGeom prst="chevron">
              <a:avLst>
                <a:gd name="adj" fmla="val 50000"/>
              </a:avLst>
            </a:prstGeom>
            <a:solidFill>
              <a:srgbClr val="595959"/>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446175" y="1905300"/>
              <a:ext cx="1946700" cy="364200"/>
            </a:xfrm>
            <a:prstGeom prst="rect">
              <a:avLst/>
            </a:prstGeom>
            <a:solidFill>
              <a:srgbClr val="B7B7B7"/>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rot="10800000">
              <a:off x="2198100" y="1906000"/>
              <a:ext cx="519600" cy="363600"/>
            </a:xfrm>
            <a:prstGeom prst="chevron">
              <a:avLst>
                <a:gd name="adj" fmla="val 50000"/>
              </a:avLst>
            </a:prstGeom>
            <a:solidFill>
              <a:srgbClr val="B7B7B7"/>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4"/>
          <p:cNvGrpSpPr/>
          <p:nvPr/>
        </p:nvGrpSpPr>
        <p:grpSpPr>
          <a:xfrm>
            <a:off x="417975" y="3276600"/>
            <a:ext cx="2357775" cy="410125"/>
            <a:chOff x="265575" y="3352800"/>
            <a:chExt cx="2357775" cy="410125"/>
          </a:xfrm>
        </p:grpSpPr>
        <p:sp>
          <p:nvSpPr>
            <p:cNvPr id="131" name="Google Shape;131;p4"/>
            <p:cNvSpPr/>
            <p:nvPr/>
          </p:nvSpPr>
          <p:spPr>
            <a:xfrm>
              <a:off x="265575" y="3352800"/>
              <a:ext cx="2020800" cy="410100"/>
            </a:xfrm>
            <a:prstGeom prst="rect">
              <a:avLst/>
            </a:prstGeom>
            <a:solidFill>
              <a:srgbClr val="595959"/>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rot="10800000">
              <a:off x="2083950" y="3353425"/>
              <a:ext cx="539400" cy="409500"/>
            </a:xfrm>
            <a:prstGeom prst="chevron">
              <a:avLst>
                <a:gd name="adj" fmla="val 50000"/>
              </a:avLst>
            </a:prstGeom>
            <a:solidFill>
              <a:srgbClr val="595959"/>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293775" y="3372850"/>
              <a:ext cx="1946700" cy="364200"/>
            </a:xfrm>
            <a:prstGeom prst="rect">
              <a:avLst/>
            </a:prstGeom>
            <a:solidFill>
              <a:srgbClr val="B7B7B7"/>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rot="10800000">
              <a:off x="2045700" y="3373550"/>
              <a:ext cx="519600" cy="363600"/>
            </a:xfrm>
            <a:prstGeom prst="chevron">
              <a:avLst>
                <a:gd name="adj" fmla="val 50000"/>
              </a:avLst>
            </a:prstGeom>
            <a:solidFill>
              <a:srgbClr val="B7B7B7"/>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4"/>
          <p:cNvGrpSpPr/>
          <p:nvPr/>
        </p:nvGrpSpPr>
        <p:grpSpPr>
          <a:xfrm>
            <a:off x="3872044" y="3276600"/>
            <a:ext cx="2747987" cy="410125"/>
            <a:chOff x="3567313" y="3200400"/>
            <a:chExt cx="2357775" cy="410125"/>
          </a:xfrm>
        </p:grpSpPr>
        <p:sp>
          <p:nvSpPr>
            <p:cNvPr id="136" name="Google Shape;136;p4"/>
            <p:cNvSpPr/>
            <p:nvPr/>
          </p:nvSpPr>
          <p:spPr>
            <a:xfrm>
              <a:off x="3567313" y="3200400"/>
              <a:ext cx="2020800" cy="410100"/>
            </a:xfrm>
            <a:prstGeom prst="rect">
              <a:avLst/>
            </a:prstGeom>
            <a:solidFill>
              <a:srgbClr val="595959"/>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rot="10800000">
              <a:off x="5385688" y="3201025"/>
              <a:ext cx="539400" cy="409500"/>
            </a:xfrm>
            <a:prstGeom prst="chevron">
              <a:avLst>
                <a:gd name="adj" fmla="val 50000"/>
              </a:avLst>
            </a:prstGeom>
            <a:solidFill>
              <a:srgbClr val="595959"/>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3595513" y="3220450"/>
              <a:ext cx="1946700" cy="364200"/>
            </a:xfrm>
            <a:prstGeom prst="rect">
              <a:avLst/>
            </a:prstGeom>
            <a:solidFill>
              <a:srgbClr val="B7B7B7"/>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rot="10800000">
              <a:off x="5393639" y="3221150"/>
              <a:ext cx="473400" cy="363600"/>
            </a:xfrm>
            <a:prstGeom prst="chevron">
              <a:avLst>
                <a:gd name="adj" fmla="val 50000"/>
              </a:avLst>
            </a:prstGeom>
            <a:solidFill>
              <a:srgbClr val="B7B7B7"/>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 name="Google Shape;140;p4"/>
          <p:cNvGrpSpPr/>
          <p:nvPr/>
        </p:nvGrpSpPr>
        <p:grpSpPr>
          <a:xfrm>
            <a:off x="417963" y="6597750"/>
            <a:ext cx="2357775" cy="410125"/>
            <a:chOff x="-39237" y="6140550"/>
            <a:chExt cx="2357775" cy="410125"/>
          </a:xfrm>
        </p:grpSpPr>
        <p:sp>
          <p:nvSpPr>
            <p:cNvPr id="141" name="Google Shape;141;p4"/>
            <p:cNvSpPr/>
            <p:nvPr/>
          </p:nvSpPr>
          <p:spPr>
            <a:xfrm>
              <a:off x="-39237" y="6140550"/>
              <a:ext cx="2020800" cy="410100"/>
            </a:xfrm>
            <a:prstGeom prst="rect">
              <a:avLst/>
            </a:prstGeom>
            <a:solidFill>
              <a:srgbClr val="595959"/>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rot="10800000">
              <a:off x="1779138" y="6141175"/>
              <a:ext cx="539400" cy="409500"/>
            </a:xfrm>
            <a:prstGeom prst="chevron">
              <a:avLst>
                <a:gd name="adj" fmla="val 50000"/>
              </a:avLst>
            </a:prstGeom>
            <a:solidFill>
              <a:srgbClr val="595959"/>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4"/>
            <p:cNvSpPr/>
            <p:nvPr/>
          </p:nvSpPr>
          <p:spPr>
            <a:xfrm>
              <a:off x="-11037" y="6160600"/>
              <a:ext cx="1946700" cy="364200"/>
            </a:xfrm>
            <a:prstGeom prst="rect">
              <a:avLst/>
            </a:prstGeom>
            <a:solidFill>
              <a:srgbClr val="B7B7B7"/>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4"/>
            <p:cNvSpPr/>
            <p:nvPr/>
          </p:nvSpPr>
          <p:spPr>
            <a:xfrm rot="10800000">
              <a:off x="1740888" y="6161300"/>
              <a:ext cx="519600" cy="363600"/>
            </a:xfrm>
            <a:prstGeom prst="chevron">
              <a:avLst>
                <a:gd name="adj" fmla="val 50000"/>
              </a:avLst>
            </a:prstGeom>
            <a:solidFill>
              <a:srgbClr val="B7B7B7"/>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4"/>
          <p:cNvSpPr txBox="1"/>
          <p:nvPr/>
        </p:nvSpPr>
        <p:spPr>
          <a:xfrm>
            <a:off x="402100" y="1527525"/>
            <a:ext cx="194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Google Sans"/>
                <a:ea typeface="Google Sans"/>
                <a:cs typeface="Google Sans"/>
                <a:sym typeface="Google Sans"/>
              </a:rPr>
              <a:t>OVERVIEW</a:t>
            </a:r>
            <a:endParaRPr b="1">
              <a:latin typeface="Google Sans"/>
              <a:ea typeface="Google Sans"/>
              <a:cs typeface="Google Sans"/>
              <a:sym typeface="Google Sans"/>
            </a:endParaRPr>
          </a:p>
        </p:txBody>
      </p:sp>
      <p:sp>
        <p:nvSpPr>
          <p:cNvPr id="146" name="Google Shape;146;p4"/>
          <p:cNvSpPr txBox="1"/>
          <p:nvPr/>
        </p:nvSpPr>
        <p:spPr>
          <a:xfrm>
            <a:off x="476200" y="3276599"/>
            <a:ext cx="179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Google Sans"/>
                <a:ea typeface="Google Sans"/>
                <a:cs typeface="Google Sans"/>
                <a:sym typeface="Google Sans"/>
              </a:rPr>
              <a:t>PROJECT STATUS </a:t>
            </a:r>
            <a:endParaRPr b="1">
              <a:latin typeface="Google Sans"/>
              <a:ea typeface="Google Sans"/>
              <a:cs typeface="Google Sans"/>
              <a:sym typeface="Google Sans"/>
            </a:endParaRPr>
          </a:p>
        </p:txBody>
      </p:sp>
      <p:sp>
        <p:nvSpPr>
          <p:cNvPr id="147" name="Google Shape;147;p4"/>
          <p:cNvSpPr txBox="1"/>
          <p:nvPr/>
        </p:nvSpPr>
        <p:spPr>
          <a:xfrm>
            <a:off x="623225" y="6602713"/>
            <a:ext cx="194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Google Sans"/>
                <a:ea typeface="Google Sans"/>
                <a:cs typeface="Google Sans"/>
                <a:sym typeface="Google Sans"/>
              </a:rPr>
              <a:t>NEXT STEPS </a:t>
            </a:r>
            <a:endParaRPr b="1">
              <a:latin typeface="Google Sans"/>
              <a:ea typeface="Google Sans"/>
              <a:cs typeface="Google Sans"/>
              <a:sym typeface="Google Sans"/>
            </a:endParaRPr>
          </a:p>
        </p:txBody>
      </p:sp>
      <p:sp>
        <p:nvSpPr>
          <p:cNvPr id="148" name="Google Shape;148;p4"/>
          <p:cNvSpPr txBox="1"/>
          <p:nvPr/>
        </p:nvSpPr>
        <p:spPr>
          <a:xfrm>
            <a:off x="3848750" y="3276600"/>
            <a:ext cx="167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Google Sans"/>
                <a:ea typeface="Google Sans"/>
                <a:cs typeface="Google Sans"/>
                <a:sym typeface="Google Sans"/>
              </a:rPr>
              <a:t>KEY INSIGHTS </a:t>
            </a:r>
            <a:endParaRPr b="1">
              <a:latin typeface="Google Sans"/>
              <a:ea typeface="Google Sans"/>
              <a:cs typeface="Google Sans"/>
              <a:sym typeface="Google Sans"/>
            </a:endParaRPr>
          </a:p>
        </p:txBody>
      </p:sp>
      <p:sp>
        <p:nvSpPr>
          <p:cNvPr id="149" name="Google Shape;149;p4"/>
          <p:cNvSpPr txBox="1"/>
          <p:nvPr/>
        </p:nvSpPr>
        <p:spPr>
          <a:xfrm>
            <a:off x="413425" y="1939675"/>
            <a:ext cx="6896100" cy="10275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None/>
            </a:pPr>
            <a:endParaRPr sz="1200">
              <a:solidFill>
                <a:srgbClr val="595959"/>
              </a:solidFill>
              <a:latin typeface="Google Sans"/>
              <a:ea typeface="Google Sans"/>
              <a:cs typeface="Google Sans"/>
              <a:sym typeface="Google Sans"/>
            </a:endParaRPr>
          </a:p>
        </p:txBody>
      </p:sp>
      <p:sp>
        <p:nvSpPr>
          <p:cNvPr id="150" name="Google Shape;150;p4"/>
          <p:cNvSpPr txBox="1"/>
          <p:nvPr/>
        </p:nvSpPr>
        <p:spPr>
          <a:xfrm>
            <a:off x="438138" y="3915350"/>
            <a:ext cx="3108300" cy="2370000"/>
          </a:xfrm>
          <a:prstGeom prst="rect">
            <a:avLst/>
          </a:prstGeom>
          <a:noFill/>
          <a:ln>
            <a:noFill/>
          </a:ln>
        </p:spPr>
        <p:txBody>
          <a:bodyPr spcFirstLastPara="1" wrap="square" lIns="57150" tIns="91425" rIns="91425" bIns="91425" anchor="t" anchorCtr="0">
            <a:normAutofit/>
          </a:bodyPr>
          <a:lstStyle/>
          <a:p>
            <a:pPr marL="0" lvl="0" indent="0" algn="l" rtl="0">
              <a:lnSpc>
                <a:spcPct val="115000"/>
              </a:lnSpc>
              <a:spcBef>
                <a:spcPts val="0"/>
              </a:spcBef>
              <a:spcAft>
                <a:spcPts val="1200"/>
              </a:spcAft>
              <a:buNone/>
            </a:pPr>
            <a:endParaRPr sz="1200">
              <a:solidFill>
                <a:srgbClr val="595959"/>
              </a:solidFill>
              <a:latin typeface="Google Sans"/>
              <a:ea typeface="Google Sans"/>
              <a:cs typeface="Google Sans"/>
              <a:sym typeface="Google Sans"/>
            </a:endParaRPr>
          </a:p>
        </p:txBody>
      </p:sp>
      <p:sp>
        <p:nvSpPr>
          <p:cNvPr id="151" name="Google Shape;151;p4"/>
          <p:cNvSpPr txBox="1"/>
          <p:nvPr/>
        </p:nvSpPr>
        <p:spPr>
          <a:xfrm>
            <a:off x="438150" y="7050750"/>
            <a:ext cx="3108300" cy="2255400"/>
          </a:xfrm>
          <a:prstGeom prst="rect">
            <a:avLst/>
          </a:prstGeom>
          <a:noFill/>
          <a:ln>
            <a:noFill/>
          </a:ln>
        </p:spPr>
        <p:txBody>
          <a:bodyPr spcFirstLastPara="1" wrap="square" lIns="57150" tIns="91425" rIns="91425" bIns="91425" anchor="t" anchorCtr="0">
            <a:normAutofit/>
          </a:bodyPr>
          <a:lstStyle/>
          <a:p>
            <a:pPr marL="0" lvl="0" indent="0" algn="l" rtl="0">
              <a:lnSpc>
                <a:spcPct val="115000"/>
              </a:lnSpc>
              <a:spcBef>
                <a:spcPts val="0"/>
              </a:spcBef>
              <a:spcAft>
                <a:spcPts val="1200"/>
              </a:spcAft>
              <a:buNone/>
            </a:pPr>
            <a:endParaRPr sz="1200">
              <a:solidFill>
                <a:srgbClr val="595959"/>
              </a:solidFill>
              <a:latin typeface="Google Sans"/>
              <a:ea typeface="Google Sans"/>
              <a:cs typeface="Google Sans"/>
              <a:sym typeface="Google Sans"/>
            </a:endParaRPr>
          </a:p>
        </p:txBody>
      </p:sp>
      <p:sp>
        <p:nvSpPr>
          <p:cNvPr id="152" name="Google Shape;152;p4"/>
          <p:cNvSpPr txBox="1"/>
          <p:nvPr/>
        </p:nvSpPr>
        <p:spPr>
          <a:xfrm>
            <a:off x="3905525" y="4039263"/>
            <a:ext cx="3219000" cy="2604300"/>
          </a:xfrm>
          <a:prstGeom prst="rect">
            <a:avLst/>
          </a:prstGeom>
          <a:noFill/>
          <a:ln>
            <a:noFill/>
          </a:ln>
        </p:spPr>
        <p:txBody>
          <a:bodyPr spcFirstLastPara="1" wrap="square" lIns="57150" tIns="91425" rIns="91425" bIns="91425" anchor="t" anchorCtr="0">
            <a:normAutofit/>
          </a:bodyPr>
          <a:lstStyle/>
          <a:p>
            <a:pPr marL="0" lvl="0" indent="0" algn="l" rtl="0">
              <a:lnSpc>
                <a:spcPct val="115000"/>
              </a:lnSpc>
              <a:spcBef>
                <a:spcPts val="0"/>
              </a:spcBef>
              <a:spcAft>
                <a:spcPts val="1200"/>
              </a:spcAft>
              <a:buNone/>
            </a:pPr>
            <a:endParaRPr sz="1200">
              <a:solidFill>
                <a:srgbClr val="595959"/>
              </a:solidFill>
              <a:latin typeface="Google Sans"/>
              <a:ea typeface="Google Sans"/>
              <a:cs typeface="Google Sans"/>
              <a:sym typeface="Google Sans"/>
            </a:endParaRPr>
          </a:p>
        </p:txBody>
      </p:sp>
      <p:sp>
        <p:nvSpPr>
          <p:cNvPr id="153" name="Google Shape;153;p4"/>
          <p:cNvSpPr txBox="1"/>
          <p:nvPr/>
        </p:nvSpPr>
        <p:spPr>
          <a:xfrm>
            <a:off x="4183575" y="9228125"/>
            <a:ext cx="3086700" cy="285000"/>
          </a:xfrm>
          <a:prstGeom prst="rect">
            <a:avLst/>
          </a:prstGeom>
          <a:noFill/>
          <a:ln>
            <a:noFill/>
          </a:ln>
        </p:spPr>
        <p:txBody>
          <a:bodyPr spcFirstLastPara="1" wrap="square" lIns="91425" tIns="91425" rIns="91425" bIns="91425" anchor="t" anchorCtr="0">
            <a:normAutofit fontScale="62500" lnSpcReduction="20000"/>
          </a:bodyPr>
          <a:lstStyle/>
          <a:p>
            <a:pPr marL="0" lvl="0" indent="0" algn="l" rtl="0">
              <a:lnSpc>
                <a:spcPct val="115000"/>
              </a:lnSpc>
              <a:spcBef>
                <a:spcPts val="0"/>
              </a:spcBef>
              <a:spcAft>
                <a:spcPts val="1200"/>
              </a:spcAft>
              <a:buNone/>
            </a:pPr>
            <a:endParaRPr sz="1100" i="1">
              <a:solidFill>
                <a:srgbClr val="595959"/>
              </a:solidFill>
              <a:latin typeface="Google Sans"/>
              <a:ea typeface="Google Sans"/>
              <a:cs typeface="Google Sans"/>
              <a:sym typeface="Google Sans"/>
            </a:endParaRPr>
          </a:p>
        </p:txBody>
      </p:sp>
      <p:sp>
        <p:nvSpPr>
          <p:cNvPr id="154" name="Google Shape;154;p4"/>
          <p:cNvSpPr txBox="1"/>
          <p:nvPr/>
        </p:nvSpPr>
        <p:spPr>
          <a:xfrm>
            <a:off x="159875" y="441000"/>
            <a:ext cx="7458900" cy="5079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2100" b="1">
                <a:latin typeface="Google Sans"/>
                <a:ea typeface="Google Sans"/>
                <a:cs typeface="Google Sans"/>
                <a:sym typeface="Google Sans"/>
              </a:rPr>
              <a:t>Click here to edit title</a:t>
            </a:r>
            <a:endParaRPr sz="2100" b="1">
              <a:latin typeface="Google Sans"/>
              <a:ea typeface="Google Sans"/>
              <a:cs typeface="Google Sans"/>
              <a:sym typeface="Google Sans"/>
            </a:endParaRPr>
          </a:p>
        </p:txBody>
      </p:sp>
      <p:sp>
        <p:nvSpPr>
          <p:cNvPr id="155" name="Google Shape;155;p4"/>
          <p:cNvSpPr txBox="1"/>
          <p:nvPr/>
        </p:nvSpPr>
        <p:spPr>
          <a:xfrm>
            <a:off x="1763100" y="948050"/>
            <a:ext cx="4246200" cy="369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200">
                <a:latin typeface="PT Sans Narrow"/>
                <a:ea typeface="PT Sans Narrow"/>
                <a:cs typeface="PT Sans Narrow"/>
                <a:sym typeface="PT Sans Narrow"/>
              </a:rPr>
              <a:t>Click here to edit subtitle</a:t>
            </a:r>
            <a:endParaRPr sz="1200">
              <a:solidFill>
                <a:srgbClr val="000000"/>
              </a:solidFill>
              <a:latin typeface="PT Sans Narrow"/>
              <a:ea typeface="PT Sans Narrow"/>
              <a:cs typeface="PT Sans Narrow"/>
              <a:sym typeface="PT Sans Narrow"/>
            </a:endParaRPr>
          </a:p>
        </p:txBody>
      </p:sp>
      <p:sp>
        <p:nvSpPr>
          <p:cNvPr id="156" name="Google Shape;156;p4"/>
          <p:cNvSpPr>
            <a:spLocks noGrp="1"/>
          </p:cNvSpPr>
          <p:nvPr>
            <p:ph type="pic" idx="2"/>
          </p:nvPr>
        </p:nvSpPr>
        <p:spPr>
          <a:xfrm>
            <a:off x="4076163" y="6199700"/>
            <a:ext cx="3035400" cy="2495700"/>
          </a:xfrm>
          <a:prstGeom prst="rect">
            <a:avLst/>
          </a:prstGeom>
          <a:noFill/>
          <a:ln w="19050" cap="flat" cmpd="sng">
            <a:solidFill>
              <a:srgbClr val="000000"/>
            </a:solidFill>
            <a:prstDash val="solid"/>
            <a:round/>
            <a:headEnd type="none" w="sm" len="sm"/>
            <a:tailEnd type="none" w="sm" len="sm"/>
          </a:ln>
        </p:spPr>
      </p:sp>
      <p:sp>
        <p:nvSpPr>
          <p:cNvPr id="157" name="Google Shape;157;p4"/>
          <p:cNvSpPr txBox="1"/>
          <p:nvPr/>
        </p:nvSpPr>
        <p:spPr>
          <a:xfrm>
            <a:off x="4007763" y="8695400"/>
            <a:ext cx="3172200" cy="285000"/>
          </a:xfrm>
          <a:prstGeom prst="rect">
            <a:avLst/>
          </a:prstGeom>
          <a:noFill/>
          <a:ln>
            <a:noFill/>
          </a:ln>
        </p:spPr>
        <p:txBody>
          <a:bodyPr spcFirstLastPara="1" wrap="square" lIns="91425" tIns="91425" rIns="91425" bIns="91425" anchor="t" anchorCtr="0">
            <a:normAutofit fontScale="70000" lnSpcReduction="20000"/>
          </a:bodyPr>
          <a:lstStyle/>
          <a:p>
            <a:pPr marL="0" lvl="0" indent="0" algn="l" rtl="0">
              <a:lnSpc>
                <a:spcPct val="105000"/>
              </a:lnSpc>
              <a:spcBef>
                <a:spcPts val="0"/>
              </a:spcBef>
              <a:spcAft>
                <a:spcPts val="0"/>
              </a:spcAft>
              <a:buNone/>
            </a:pPr>
            <a:r>
              <a:rPr lang="en" sz="1100" i="1">
                <a:latin typeface="Lato"/>
                <a:ea typeface="Lato"/>
                <a:cs typeface="Lato"/>
                <a:sym typeface="Lato"/>
              </a:rPr>
              <a:t>Image Alt-Text Here</a:t>
            </a:r>
            <a:endParaRPr sz="1100" i="1">
              <a:solidFill>
                <a:srgbClr val="000000"/>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pos="255">
          <p15:clr>
            <a:srgbClr val="FA7B17"/>
          </p15:clr>
        </p15:guide>
        <p15:guide id="2" orient="horz" pos="2922">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Layout 4">
  <p:cSld name="CUSTOM">
    <p:spTree>
      <p:nvGrpSpPr>
        <p:cNvPr id="1" name="Shape 158"/>
        <p:cNvGrpSpPr/>
        <p:nvPr/>
      </p:nvGrpSpPr>
      <p:grpSpPr>
        <a:xfrm>
          <a:off x="0" y="0"/>
          <a:ext cx="0" cy="0"/>
          <a:chOff x="0" y="0"/>
          <a:chExt cx="0" cy="0"/>
        </a:xfrm>
      </p:grpSpPr>
      <p:sp>
        <p:nvSpPr>
          <p:cNvPr id="159" name="Google Shape;159;p5"/>
          <p:cNvSpPr/>
          <p:nvPr/>
        </p:nvSpPr>
        <p:spPr>
          <a:xfrm flipH="1">
            <a:off x="2748900" y="9168075"/>
            <a:ext cx="5023500" cy="890400"/>
          </a:xfrm>
          <a:prstGeom prst="rtTriangle">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latin typeface="Google Sans"/>
              <a:ea typeface="Google Sans"/>
              <a:cs typeface="Google Sans"/>
              <a:sym typeface="Google Sans"/>
            </a:endParaRPr>
          </a:p>
        </p:txBody>
      </p:sp>
      <p:sp>
        <p:nvSpPr>
          <p:cNvPr id="160" name="Google Shape;160;p5"/>
          <p:cNvSpPr/>
          <p:nvPr/>
        </p:nvSpPr>
        <p:spPr>
          <a:xfrm>
            <a:off x="0" y="9168075"/>
            <a:ext cx="4138800" cy="890400"/>
          </a:xfrm>
          <a:prstGeom prst="rtTriangle">
            <a:avLst/>
          </a:prstGeom>
          <a:solidFill>
            <a:srgbClr val="DB4437"/>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latin typeface="Google Sans"/>
              <a:ea typeface="Google Sans"/>
              <a:cs typeface="Google Sans"/>
              <a:sym typeface="Google Sans"/>
            </a:endParaRPr>
          </a:p>
        </p:txBody>
      </p:sp>
      <p:grpSp>
        <p:nvGrpSpPr>
          <p:cNvPr id="161" name="Google Shape;161;p5"/>
          <p:cNvGrpSpPr/>
          <p:nvPr/>
        </p:nvGrpSpPr>
        <p:grpSpPr>
          <a:xfrm>
            <a:off x="95351" y="1392509"/>
            <a:ext cx="7581691" cy="5901"/>
            <a:chOff x="1890075" y="5241175"/>
            <a:chExt cx="4240556" cy="257700"/>
          </a:xfrm>
        </p:grpSpPr>
        <p:sp>
          <p:nvSpPr>
            <p:cNvPr id="162" name="Google Shape;162;p5"/>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63" name="Google Shape;163;p5"/>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64" name="Google Shape;164;p5"/>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65" name="Google Shape;165;p5"/>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166" name="Google Shape;166;p5"/>
          <p:cNvGrpSpPr/>
          <p:nvPr/>
        </p:nvGrpSpPr>
        <p:grpSpPr>
          <a:xfrm>
            <a:off x="95351" y="4542984"/>
            <a:ext cx="7581691" cy="5901"/>
            <a:chOff x="1890075" y="5241175"/>
            <a:chExt cx="4240556" cy="257700"/>
          </a:xfrm>
        </p:grpSpPr>
        <p:sp>
          <p:nvSpPr>
            <p:cNvPr id="167" name="Google Shape;167;p5"/>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68" name="Google Shape;168;p5"/>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69" name="Google Shape;169;p5"/>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70" name="Google Shape;170;p5"/>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171" name="Google Shape;171;p5"/>
          <p:cNvSpPr/>
          <p:nvPr/>
        </p:nvSpPr>
        <p:spPr>
          <a:xfrm>
            <a:off x="432000" y="1624350"/>
            <a:ext cx="1598400" cy="269100"/>
          </a:xfrm>
          <a:prstGeom prst="rect">
            <a:avLst/>
          </a:prstGeom>
          <a:solidFill>
            <a:srgbClr val="4285F4"/>
          </a:solidFill>
          <a:ln w="9525" cap="flat" cmpd="sng">
            <a:solidFill>
              <a:srgbClr val="4285F4"/>
            </a:solidFill>
            <a:prstDash val="solid"/>
            <a:round/>
            <a:headEnd type="none" w="sm" len="sm"/>
            <a:tailEnd type="none" w="sm" len="sm"/>
          </a:ln>
          <a:effectLst>
            <a:outerShdw blurRad="57150" dist="19050" dir="5400000" algn="bl" rotWithShape="0">
              <a:srgbClr val="EEEEEE">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000000"/>
                </a:solidFill>
                <a:latin typeface="Google Sans"/>
                <a:ea typeface="Google Sans"/>
                <a:cs typeface="Google Sans"/>
                <a:sym typeface="Google Sans"/>
              </a:rPr>
              <a:t>Overview </a:t>
            </a:r>
            <a:endParaRPr b="1">
              <a:solidFill>
                <a:srgbClr val="000000"/>
              </a:solidFill>
              <a:latin typeface="Google Sans"/>
              <a:ea typeface="Google Sans"/>
              <a:cs typeface="Google Sans"/>
              <a:sym typeface="Google Sans"/>
            </a:endParaRPr>
          </a:p>
        </p:txBody>
      </p:sp>
      <p:sp>
        <p:nvSpPr>
          <p:cNvPr id="172" name="Google Shape;172;p5"/>
          <p:cNvSpPr/>
          <p:nvPr/>
        </p:nvSpPr>
        <p:spPr>
          <a:xfrm>
            <a:off x="432000" y="2620004"/>
            <a:ext cx="1598400" cy="2850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000000"/>
                </a:solidFill>
                <a:latin typeface="Google Sans"/>
                <a:ea typeface="Google Sans"/>
                <a:cs typeface="Google Sans"/>
                <a:sym typeface="Google Sans"/>
              </a:rPr>
              <a:t>Problem</a:t>
            </a:r>
            <a:endParaRPr b="1">
              <a:solidFill>
                <a:srgbClr val="000000"/>
              </a:solidFill>
              <a:latin typeface="Google Sans"/>
              <a:ea typeface="Google Sans"/>
              <a:cs typeface="Google Sans"/>
              <a:sym typeface="Google Sans"/>
            </a:endParaRPr>
          </a:p>
        </p:txBody>
      </p:sp>
      <p:sp>
        <p:nvSpPr>
          <p:cNvPr id="173" name="Google Shape;173;p5"/>
          <p:cNvSpPr/>
          <p:nvPr/>
        </p:nvSpPr>
        <p:spPr>
          <a:xfrm>
            <a:off x="432000" y="3615673"/>
            <a:ext cx="1598400" cy="2691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000000"/>
                </a:solidFill>
                <a:latin typeface="Google Sans"/>
                <a:ea typeface="Google Sans"/>
                <a:cs typeface="Google Sans"/>
                <a:sym typeface="Google Sans"/>
              </a:rPr>
              <a:t>Solution</a:t>
            </a:r>
            <a:endParaRPr b="1">
              <a:solidFill>
                <a:srgbClr val="000000"/>
              </a:solidFill>
              <a:latin typeface="Google Sans"/>
              <a:ea typeface="Google Sans"/>
              <a:cs typeface="Google Sans"/>
              <a:sym typeface="Google Sans"/>
            </a:endParaRPr>
          </a:p>
        </p:txBody>
      </p:sp>
      <p:sp>
        <p:nvSpPr>
          <p:cNvPr id="174" name="Google Shape;174;p5"/>
          <p:cNvSpPr/>
          <p:nvPr/>
        </p:nvSpPr>
        <p:spPr>
          <a:xfrm>
            <a:off x="432000" y="4676196"/>
            <a:ext cx="1598400" cy="2850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000000"/>
                </a:solidFill>
                <a:latin typeface="Google Sans"/>
                <a:ea typeface="Google Sans"/>
                <a:cs typeface="Google Sans"/>
                <a:sym typeface="Google Sans"/>
              </a:rPr>
              <a:t>Details </a:t>
            </a:r>
            <a:endParaRPr b="1">
              <a:solidFill>
                <a:srgbClr val="000000"/>
              </a:solidFill>
              <a:latin typeface="Google Sans"/>
              <a:ea typeface="Google Sans"/>
              <a:cs typeface="Google Sans"/>
              <a:sym typeface="Google Sans"/>
            </a:endParaRPr>
          </a:p>
        </p:txBody>
      </p:sp>
      <p:sp>
        <p:nvSpPr>
          <p:cNvPr id="175" name="Google Shape;175;p5"/>
          <p:cNvSpPr/>
          <p:nvPr/>
        </p:nvSpPr>
        <p:spPr>
          <a:xfrm>
            <a:off x="432000" y="8296570"/>
            <a:ext cx="1598400" cy="2691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000000"/>
                </a:solidFill>
                <a:latin typeface="Google Sans"/>
                <a:ea typeface="Google Sans"/>
                <a:cs typeface="Google Sans"/>
                <a:sym typeface="Google Sans"/>
              </a:rPr>
              <a:t>Next Steps </a:t>
            </a:r>
            <a:endParaRPr b="1">
              <a:solidFill>
                <a:srgbClr val="000000"/>
              </a:solidFill>
              <a:latin typeface="Google Sans"/>
              <a:ea typeface="Google Sans"/>
              <a:cs typeface="Google Sans"/>
              <a:sym typeface="Google Sans"/>
            </a:endParaRPr>
          </a:p>
        </p:txBody>
      </p:sp>
      <p:grpSp>
        <p:nvGrpSpPr>
          <p:cNvPr id="176" name="Google Shape;176;p5"/>
          <p:cNvGrpSpPr/>
          <p:nvPr/>
        </p:nvGrpSpPr>
        <p:grpSpPr>
          <a:xfrm>
            <a:off x="95351" y="8200359"/>
            <a:ext cx="7581691" cy="5901"/>
            <a:chOff x="1890075" y="5241175"/>
            <a:chExt cx="4240556" cy="257700"/>
          </a:xfrm>
        </p:grpSpPr>
        <p:sp>
          <p:nvSpPr>
            <p:cNvPr id="177" name="Google Shape;177;p5"/>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78" name="Google Shape;178;p5"/>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79" name="Google Shape;179;p5"/>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80" name="Google Shape;180;p5"/>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181" name="Google Shape;181;p5"/>
          <p:cNvSpPr txBox="1"/>
          <p:nvPr/>
        </p:nvSpPr>
        <p:spPr>
          <a:xfrm>
            <a:off x="159875" y="441000"/>
            <a:ext cx="7458900" cy="5079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2100" b="1">
                <a:latin typeface="Google Sans"/>
                <a:ea typeface="Google Sans"/>
                <a:cs typeface="Google Sans"/>
                <a:sym typeface="Google Sans"/>
              </a:rPr>
              <a:t>Click here to edit title</a:t>
            </a:r>
            <a:endParaRPr sz="2100" b="1">
              <a:latin typeface="Google Sans"/>
              <a:ea typeface="Google Sans"/>
              <a:cs typeface="Google Sans"/>
              <a:sym typeface="Google Sans"/>
            </a:endParaRPr>
          </a:p>
        </p:txBody>
      </p:sp>
      <p:sp>
        <p:nvSpPr>
          <p:cNvPr id="182" name="Google Shape;182;p5"/>
          <p:cNvSpPr txBox="1"/>
          <p:nvPr/>
        </p:nvSpPr>
        <p:spPr>
          <a:xfrm>
            <a:off x="1763100" y="948050"/>
            <a:ext cx="4246200" cy="369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200">
                <a:latin typeface="PT Sans Narrow"/>
                <a:ea typeface="PT Sans Narrow"/>
                <a:cs typeface="PT Sans Narrow"/>
                <a:sym typeface="PT Sans Narrow"/>
              </a:rPr>
              <a:t>Click here to edit subtitle</a:t>
            </a:r>
            <a:endParaRPr sz="1200">
              <a:solidFill>
                <a:srgbClr val="000000"/>
              </a:solidFill>
              <a:latin typeface="PT Sans Narrow"/>
              <a:ea typeface="PT Sans Narrow"/>
              <a:cs typeface="PT Sans Narrow"/>
              <a:sym typeface="PT Sans Narrow"/>
            </a:endParaRPr>
          </a:p>
        </p:txBody>
      </p:sp>
      <p:sp>
        <p:nvSpPr>
          <p:cNvPr id="183" name="Google Shape;183;p5"/>
          <p:cNvSpPr>
            <a:spLocks noGrp="1"/>
          </p:cNvSpPr>
          <p:nvPr>
            <p:ph type="pic" idx="2"/>
          </p:nvPr>
        </p:nvSpPr>
        <p:spPr>
          <a:xfrm>
            <a:off x="4394725" y="4961200"/>
            <a:ext cx="3035400" cy="2495700"/>
          </a:xfrm>
          <a:prstGeom prst="rect">
            <a:avLst/>
          </a:prstGeom>
          <a:noFill/>
          <a:ln w="19050" cap="flat" cmpd="sng">
            <a:solidFill>
              <a:srgbClr val="000000"/>
            </a:solidFill>
            <a:prstDash val="solid"/>
            <a:round/>
            <a:headEnd type="none" w="sm" len="sm"/>
            <a:tailEnd type="none" w="sm" len="sm"/>
          </a:ln>
        </p:spPr>
      </p:sp>
      <p:sp>
        <p:nvSpPr>
          <p:cNvPr id="184" name="Google Shape;184;p5"/>
          <p:cNvSpPr txBox="1"/>
          <p:nvPr/>
        </p:nvSpPr>
        <p:spPr>
          <a:xfrm>
            <a:off x="4326325" y="7456900"/>
            <a:ext cx="3172200" cy="285000"/>
          </a:xfrm>
          <a:prstGeom prst="rect">
            <a:avLst/>
          </a:prstGeom>
          <a:noFill/>
          <a:ln>
            <a:noFill/>
          </a:ln>
        </p:spPr>
        <p:txBody>
          <a:bodyPr spcFirstLastPara="1" wrap="square" lIns="91425" tIns="91425" rIns="91425" bIns="91425" anchor="t" anchorCtr="0">
            <a:normAutofit fontScale="70000" lnSpcReduction="20000"/>
          </a:bodyPr>
          <a:lstStyle/>
          <a:p>
            <a:pPr marL="0" lvl="0" indent="0" algn="l" rtl="0">
              <a:lnSpc>
                <a:spcPct val="105000"/>
              </a:lnSpc>
              <a:spcBef>
                <a:spcPts val="0"/>
              </a:spcBef>
              <a:spcAft>
                <a:spcPts val="0"/>
              </a:spcAft>
              <a:buNone/>
            </a:pPr>
            <a:r>
              <a:rPr lang="en" sz="1100" i="1">
                <a:latin typeface="Lato"/>
                <a:ea typeface="Lato"/>
                <a:cs typeface="Lato"/>
                <a:sym typeface="Lato"/>
              </a:rPr>
              <a:t>Image Alt-Text Here</a:t>
            </a:r>
            <a:endParaRPr sz="1100" i="1">
              <a:solidFill>
                <a:srgbClr val="000000"/>
              </a:solidFill>
              <a:latin typeface="Lato"/>
              <a:ea typeface="Lato"/>
              <a:cs typeface="Lato"/>
              <a:sym typeface="Lato"/>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 NOT USE ">
  <p:cSld name="TITLE_2_1">
    <p:spTree>
      <p:nvGrpSpPr>
        <p:cNvPr id="1" name="Shape 185"/>
        <p:cNvGrpSpPr/>
        <p:nvPr/>
      </p:nvGrpSpPr>
      <p:grpSpPr>
        <a:xfrm>
          <a:off x="0" y="0"/>
          <a:ext cx="0" cy="0"/>
          <a:chOff x="0" y="0"/>
          <a:chExt cx="0" cy="0"/>
        </a:xfrm>
      </p:grpSpPr>
      <p:sp>
        <p:nvSpPr>
          <p:cNvPr id="186" name="Google Shape;186;p6"/>
          <p:cNvSpPr txBox="1"/>
          <p:nvPr/>
        </p:nvSpPr>
        <p:spPr>
          <a:xfrm>
            <a:off x="3993321" y="9367991"/>
            <a:ext cx="3693900" cy="734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600">
                <a:solidFill>
                  <a:srgbClr val="FFFFFF"/>
                </a:solidFill>
                <a:latin typeface="Roboto"/>
                <a:ea typeface="Roboto"/>
                <a:cs typeface="Roboto"/>
                <a:sym typeface="Roboto"/>
              </a:rPr>
              <a:t>Source:  Lorem ipsum dolor sit amet, consectetur adipiscing elit. Duis non erat sem</a:t>
            </a:r>
            <a:endParaRPr sz="600">
              <a:solidFill>
                <a:srgbClr val="FFFFFF"/>
              </a:solidFill>
              <a:latin typeface="Roboto"/>
              <a:ea typeface="Roboto"/>
              <a:cs typeface="Roboto"/>
              <a:sym typeface="Roboto"/>
            </a:endParaRPr>
          </a:p>
        </p:txBody>
      </p:sp>
      <p:grpSp>
        <p:nvGrpSpPr>
          <p:cNvPr id="187" name="Google Shape;187;p6"/>
          <p:cNvGrpSpPr/>
          <p:nvPr/>
        </p:nvGrpSpPr>
        <p:grpSpPr>
          <a:xfrm>
            <a:off x="-16250" y="9048087"/>
            <a:ext cx="7804900" cy="1072407"/>
            <a:chOff x="-19118" y="4617750"/>
            <a:chExt cx="9182236" cy="548378"/>
          </a:xfrm>
        </p:grpSpPr>
        <p:sp>
          <p:nvSpPr>
            <p:cNvPr id="188" name="Google Shape;188;p6"/>
            <p:cNvSpPr/>
            <p:nvPr/>
          </p:nvSpPr>
          <p:spPr>
            <a:xfrm flipH="1">
              <a:off x="19244" y="4617750"/>
              <a:ext cx="9143874" cy="548378"/>
            </a:xfrm>
            <a:custGeom>
              <a:avLst/>
              <a:gdLst/>
              <a:ahLst/>
              <a:cxnLst/>
              <a:rect l="l" t="t" r="r" b="b"/>
              <a:pathLst>
                <a:path w="367556" h="19840" extrusionOk="0">
                  <a:moveTo>
                    <a:pt x="0" y="19840"/>
                  </a:moveTo>
                  <a:lnTo>
                    <a:pt x="515" y="0"/>
                  </a:lnTo>
                  <a:lnTo>
                    <a:pt x="367556" y="11270"/>
                  </a:lnTo>
                  <a:lnTo>
                    <a:pt x="367044" y="18698"/>
                  </a:lnTo>
                  <a:close/>
                </a:path>
              </a:pathLst>
            </a:custGeom>
            <a:solidFill>
              <a:srgbClr val="4069DD"/>
            </a:solidFill>
            <a:ln>
              <a:noFill/>
            </a:ln>
          </p:spPr>
        </p:sp>
        <p:sp>
          <p:nvSpPr>
            <p:cNvPr id="189" name="Google Shape;189;p6"/>
            <p:cNvSpPr/>
            <p:nvPr/>
          </p:nvSpPr>
          <p:spPr>
            <a:xfrm flipH="1">
              <a:off x="-19118" y="4677825"/>
              <a:ext cx="4769786" cy="473975"/>
            </a:xfrm>
            <a:custGeom>
              <a:avLst/>
              <a:gdLst/>
              <a:ahLst/>
              <a:cxnLst/>
              <a:rect l="l" t="t" r="r" b="b"/>
              <a:pathLst>
                <a:path w="366343" h="18959" extrusionOk="0">
                  <a:moveTo>
                    <a:pt x="0" y="18521"/>
                  </a:moveTo>
                  <a:lnTo>
                    <a:pt x="366343" y="0"/>
                  </a:lnTo>
                  <a:lnTo>
                    <a:pt x="366052" y="18959"/>
                  </a:lnTo>
                  <a:close/>
                </a:path>
              </a:pathLst>
            </a:custGeom>
            <a:solidFill>
              <a:srgbClr val="448AFF"/>
            </a:solidFill>
            <a:ln>
              <a:noFill/>
            </a:ln>
          </p:spPr>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 DO NOT USE">
  <p:cSld name="CUSTOM_1">
    <p:spTree>
      <p:nvGrpSpPr>
        <p:cNvPr id="1" name="Shape 190"/>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Layout 1" type="title">
  <p:cSld name="TITLE">
    <p:spTree>
      <p:nvGrpSpPr>
        <p:cNvPr id="1" name="Shape 196"/>
        <p:cNvGrpSpPr/>
        <p:nvPr/>
      </p:nvGrpSpPr>
      <p:grpSpPr>
        <a:xfrm>
          <a:off x="0" y="0"/>
          <a:ext cx="0" cy="0"/>
          <a:chOff x="0" y="0"/>
          <a:chExt cx="0" cy="0"/>
        </a:xfrm>
      </p:grpSpPr>
      <p:grpSp>
        <p:nvGrpSpPr>
          <p:cNvPr id="197" name="Google Shape;197;p9"/>
          <p:cNvGrpSpPr/>
          <p:nvPr/>
        </p:nvGrpSpPr>
        <p:grpSpPr>
          <a:xfrm>
            <a:off x="172055" y="1468890"/>
            <a:ext cx="7434543" cy="62982"/>
            <a:chOff x="1890075" y="5241175"/>
            <a:chExt cx="4240556" cy="257700"/>
          </a:xfrm>
        </p:grpSpPr>
        <p:sp>
          <p:nvSpPr>
            <p:cNvPr id="198" name="Google Shape;198;p9"/>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99" name="Google Shape;199;p9"/>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00" name="Google Shape;200;p9"/>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01" name="Google Shape;201;p9"/>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sp>
        <p:nvSpPr>
          <p:cNvPr id="202" name="Google Shape;202;p9"/>
          <p:cNvSpPr/>
          <p:nvPr/>
        </p:nvSpPr>
        <p:spPr>
          <a:xfrm>
            <a:off x="172050" y="2765600"/>
            <a:ext cx="3076800" cy="7293000"/>
          </a:xfrm>
          <a:prstGeom prst="roundRect">
            <a:avLst>
              <a:gd name="adj" fmla="val 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nvGrpSpPr>
          <p:cNvPr id="203" name="Google Shape;203;p9"/>
          <p:cNvGrpSpPr/>
          <p:nvPr/>
        </p:nvGrpSpPr>
        <p:grpSpPr>
          <a:xfrm>
            <a:off x="168930" y="2702615"/>
            <a:ext cx="7434543" cy="62982"/>
            <a:chOff x="1890075" y="5241175"/>
            <a:chExt cx="4240556" cy="257700"/>
          </a:xfrm>
        </p:grpSpPr>
        <p:sp>
          <p:nvSpPr>
            <p:cNvPr id="204" name="Google Shape;204;p9"/>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05" name="Google Shape;205;p9"/>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06" name="Google Shape;206;p9"/>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07" name="Google Shape;207;p9"/>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cxnSp>
        <p:nvCxnSpPr>
          <p:cNvPr id="208" name="Google Shape;208;p9"/>
          <p:cNvCxnSpPr>
            <a:stCxn id="198" idx="0"/>
          </p:cNvCxnSpPr>
          <p:nvPr/>
        </p:nvCxnSpPr>
        <p:spPr>
          <a:xfrm>
            <a:off x="172055" y="1500381"/>
            <a:ext cx="0" cy="8590500"/>
          </a:xfrm>
          <a:prstGeom prst="straightConnector1">
            <a:avLst/>
          </a:prstGeom>
          <a:noFill/>
          <a:ln w="9525" cap="flat" cmpd="sng">
            <a:solidFill>
              <a:srgbClr val="CCCCCC"/>
            </a:solidFill>
            <a:prstDash val="solid"/>
            <a:round/>
            <a:headEnd type="none" w="med" len="med"/>
            <a:tailEnd type="none" w="med" len="med"/>
          </a:ln>
        </p:spPr>
      </p:cxnSp>
      <p:cxnSp>
        <p:nvCxnSpPr>
          <p:cNvPr id="209" name="Google Shape;209;p9"/>
          <p:cNvCxnSpPr/>
          <p:nvPr/>
        </p:nvCxnSpPr>
        <p:spPr>
          <a:xfrm>
            <a:off x="7603480" y="1500381"/>
            <a:ext cx="0" cy="8590500"/>
          </a:xfrm>
          <a:prstGeom prst="straightConnector1">
            <a:avLst/>
          </a:prstGeom>
          <a:noFill/>
          <a:ln w="9525" cap="flat" cmpd="sng">
            <a:solidFill>
              <a:srgbClr val="CCCCCC"/>
            </a:solidFill>
            <a:prstDash val="solid"/>
            <a:round/>
            <a:headEnd type="none" w="med" len="med"/>
            <a:tailEnd type="none" w="med" len="med"/>
          </a:ln>
        </p:spPr>
      </p:cxnSp>
      <p:grpSp>
        <p:nvGrpSpPr>
          <p:cNvPr id="210" name="Google Shape;210;p9"/>
          <p:cNvGrpSpPr/>
          <p:nvPr/>
        </p:nvGrpSpPr>
        <p:grpSpPr>
          <a:xfrm>
            <a:off x="0" y="3413775"/>
            <a:ext cx="3530025" cy="746350"/>
            <a:chOff x="0" y="3156075"/>
            <a:chExt cx="3530025" cy="746350"/>
          </a:xfrm>
        </p:grpSpPr>
        <p:sp>
          <p:nvSpPr>
            <p:cNvPr id="211" name="Google Shape;211;p9"/>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12" name="Google Shape;212;p9"/>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nvGrpSpPr>
          <p:cNvPr id="213" name="Google Shape;213;p9"/>
          <p:cNvGrpSpPr/>
          <p:nvPr/>
        </p:nvGrpSpPr>
        <p:grpSpPr>
          <a:xfrm>
            <a:off x="3248850" y="2867100"/>
            <a:ext cx="4936034" cy="746350"/>
            <a:chOff x="0" y="3156075"/>
            <a:chExt cx="3530025" cy="746350"/>
          </a:xfrm>
        </p:grpSpPr>
        <p:sp>
          <p:nvSpPr>
            <p:cNvPr id="214" name="Google Shape;214;p9"/>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15" name="Google Shape;215;p9"/>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nvGrpSpPr>
          <p:cNvPr id="216" name="Google Shape;216;p9"/>
          <p:cNvGrpSpPr/>
          <p:nvPr/>
        </p:nvGrpSpPr>
        <p:grpSpPr>
          <a:xfrm>
            <a:off x="3248850" y="7166275"/>
            <a:ext cx="4936034" cy="746350"/>
            <a:chOff x="0" y="3156075"/>
            <a:chExt cx="3530025" cy="746350"/>
          </a:xfrm>
        </p:grpSpPr>
        <p:sp>
          <p:nvSpPr>
            <p:cNvPr id="217" name="Google Shape;217;p9"/>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18" name="Google Shape;218;p9"/>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sp>
        <p:nvSpPr>
          <p:cNvPr id="219" name="Google Shape;219;p9"/>
          <p:cNvSpPr txBox="1"/>
          <p:nvPr/>
        </p:nvSpPr>
        <p:spPr>
          <a:xfrm>
            <a:off x="188700" y="3410750"/>
            <a:ext cx="3074400" cy="4632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chemeClr val="lt2"/>
                </a:solidFill>
                <a:latin typeface="Google Sans SemiBold"/>
                <a:ea typeface="Google Sans SemiBold"/>
                <a:cs typeface="Google Sans SemiBold"/>
                <a:sym typeface="Google Sans SemiBold"/>
              </a:rPr>
              <a:t>Key Insights </a:t>
            </a:r>
            <a:endParaRPr sz="1900">
              <a:solidFill>
                <a:schemeClr val="lt2"/>
              </a:solidFill>
              <a:latin typeface="Google Sans SemiBold"/>
              <a:ea typeface="Google Sans SemiBold"/>
              <a:cs typeface="Google Sans SemiBold"/>
              <a:sym typeface="Google Sans SemiBold"/>
            </a:endParaRPr>
          </a:p>
        </p:txBody>
      </p:sp>
      <p:sp>
        <p:nvSpPr>
          <p:cNvPr id="220" name="Google Shape;220;p9"/>
          <p:cNvSpPr txBox="1"/>
          <p:nvPr/>
        </p:nvSpPr>
        <p:spPr>
          <a:xfrm>
            <a:off x="3263100" y="2852500"/>
            <a:ext cx="4334100" cy="4500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chemeClr val="lt2"/>
                </a:solidFill>
                <a:latin typeface="Google Sans SemiBold"/>
                <a:ea typeface="Google Sans SemiBold"/>
                <a:cs typeface="Google Sans SemiBold"/>
                <a:sym typeface="Google Sans SemiBold"/>
              </a:rPr>
              <a:t>Details </a:t>
            </a:r>
            <a:endParaRPr sz="1900">
              <a:solidFill>
                <a:schemeClr val="lt2"/>
              </a:solidFill>
              <a:latin typeface="Google Sans SemiBold"/>
              <a:ea typeface="Google Sans SemiBold"/>
              <a:cs typeface="Google Sans SemiBold"/>
              <a:sym typeface="Google Sans SemiBold"/>
            </a:endParaRPr>
          </a:p>
        </p:txBody>
      </p:sp>
      <p:sp>
        <p:nvSpPr>
          <p:cNvPr id="221" name="Google Shape;221;p9"/>
          <p:cNvSpPr txBox="1"/>
          <p:nvPr/>
        </p:nvSpPr>
        <p:spPr>
          <a:xfrm>
            <a:off x="3263100" y="7164075"/>
            <a:ext cx="4334100" cy="4500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chemeClr val="lt2"/>
                </a:solidFill>
                <a:latin typeface="Google Sans SemiBold"/>
                <a:ea typeface="Google Sans SemiBold"/>
                <a:cs typeface="Google Sans SemiBold"/>
                <a:sym typeface="Google Sans SemiBold"/>
              </a:rPr>
              <a:t>Next Steps </a:t>
            </a:r>
            <a:endParaRPr sz="1900">
              <a:solidFill>
                <a:schemeClr val="lt2"/>
              </a:solidFill>
              <a:latin typeface="Google Sans SemiBold"/>
              <a:ea typeface="Google Sans SemiBold"/>
              <a:cs typeface="Google Sans SemiBold"/>
              <a:sym typeface="Google Sans SemiBold"/>
            </a:endParaRPr>
          </a:p>
        </p:txBody>
      </p:sp>
      <p:grpSp>
        <p:nvGrpSpPr>
          <p:cNvPr id="222" name="Google Shape;222;p9"/>
          <p:cNvGrpSpPr/>
          <p:nvPr/>
        </p:nvGrpSpPr>
        <p:grpSpPr>
          <a:xfrm>
            <a:off x="172055" y="1468890"/>
            <a:ext cx="7434543" cy="62982"/>
            <a:chOff x="1890075" y="5241175"/>
            <a:chExt cx="4240556" cy="257700"/>
          </a:xfrm>
        </p:grpSpPr>
        <p:sp>
          <p:nvSpPr>
            <p:cNvPr id="223" name="Google Shape;223;p9"/>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24" name="Google Shape;224;p9"/>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25" name="Google Shape;225;p9"/>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26" name="Google Shape;226;p9"/>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227" name="Google Shape;227;p9"/>
          <p:cNvSpPr/>
          <p:nvPr/>
        </p:nvSpPr>
        <p:spPr>
          <a:xfrm>
            <a:off x="172050" y="2765600"/>
            <a:ext cx="3076800" cy="7293000"/>
          </a:xfrm>
          <a:prstGeom prst="roundRect">
            <a:avLst>
              <a:gd name="adj" fmla="val 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nvGrpSpPr>
          <p:cNvPr id="228" name="Google Shape;228;p9"/>
          <p:cNvGrpSpPr/>
          <p:nvPr/>
        </p:nvGrpSpPr>
        <p:grpSpPr>
          <a:xfrm>
            <a:off x="168930" y="2702615"/>
            <a:ext cx="7434543" cy="62982"/>
            <a:chOff x="1890075" y="5241175"/>
            <a:chExt cx="4240556" cy="257700"/>
          </a:xfrm>
        </p:grpSpPr>
        <p:sp>
          <p:nvSpPr>
            <p:cNvPr id="229" name="Google Shape;229;p9"/>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30" name="Google Shape;230;p9"/>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31" name="Google Shape;231;p9"/>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32" name="Google Shape;232;p9"/>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cxnSp>
        <p:nvCxnSpPr>
          <p:cNvPr id="233" name="Google Shape;233;p9"/>
          <p:cNvCxnSpPr>
            <a:stCxn id="223" idx="0"/>
          </p:cNvCxnSpPr>
          <p:nvPr/>
        </p:nvCxnSpPr>
        <p:spPr>
          <a:xfrm>
            <a:off x="172055" y="1500381"/>
            <a:ext cx="0" cy="8590500"/>
          </a:xfrm>
          <a:prstGeom prst="straightConnector1">
            <a:avLst/>
          </a:prstGeom>
          <a:noFill/>
          <a:ln w="9525" cap="flat" cmpd="sng">
            <a:solidFill>
              <a:srgbClr val="CCCCCC"/>
            </a:solidFill>
            <a:prstDash val="solid"/>
            <a:round/>
            <a:headEnd type="none" w="med" len="med"/>
            <a:tailEnd type="none" w="med" len="med"/>
          </a:ln>
        </p:spPr>
      </p:cxnSp>
      <p:cxnSp>
        <p:nvCxnSpPr>
          <p:cNvPr id="234" name="Google Shape;234;p9"/>
          <p:cNvCxnSpPr/>
          <p:nvPr/>
        </p:nvCxnSpPr>
        <p:spPr>
          <a:xfrm>
            <a:off x="7603480" y="1500381"/>
            <a:ext cx="0" cy="8590500"/>
          </a:xfrm>
          <a:prstGeom prst="straightConnector1">
            <a:avLst/>
          </a:prstGeom>
          <a:noFill/>
          <a:ln w="9525" cap="flat" cmpd="sng">
            <a:solidFill>
              <a:srgbClr val="CCCCCC"/>
            </a:solidFill>
            <a:prstDash val="solid"/>
            <a:round/>
            <a:headEnd type="none" w="med" len="med"/>
            <a:tailEnd type="none" w="med" len="med"/>
          </a:ln>
        </p:spPr>
      </p:cxnSp>
      <p:grpSp>
        <p:nvGrpSpPr>
          <p:cNvPr id="235" name="Google Shape;235;p9"/>
          <p:cNvGrpSpPr/>
          <p:nvPr/>
        </p:nvGrpSpPr>
        <p:grpSpPr>
          <a:xfrm>
            <a:off x="0" y="3413775"/>
            <a:ext cx="3530025" cy="746350"/>
            <a:chOff x="0" y="3156075"/>
            <a:chExt cx="3530025" cy="746350"/>
          </a:xfrm>
        </p:grpSpPr>
        <p:sp>
          <p:nvSpPr>
            <p:cNvPr id="236" name="Google Shape;236;p9"/>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37" name="Google Shape;237;p9"/>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238" name="Google Shape;238;p9"/>
          <p:cNvGrpSpPr/>
          <p:nvPr/>
        </p:nvGrpSpPr>
        <p:grpSpPr>
          <a:xfrm>
            <a:off x="3248850" y="2867100"/>
            <a:ext cx="4936034" cy="746350"/>
            <a:chOff x="0" y="3156075"/>
            <a:chExt cx="3530025" cy="746350"/>
          </a:xfrm>
        </p:grpSpPr>
        <p:sp>
          <p:nvSpPr>
            <p:cNvPr id="239" name="Google Shape;239;p9"/>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40" name="Google Shape;240;p9"/>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241" name="Google Shape;241;p9"/>
          <p:cNvGrpSpPr/>
          <p:nvPr/>
        </p:nvGrpSpPr>
        <p:grpSpPr>
          <a:xfrm>
            <a:off x="3248850" y="7166275"/>
            <a:ext cx="4936034" cy="746350"/>
            <a:chOff x="0" y="3156075"/>
            <a:chExt cx="3530025" cy="746350"/>
          </a:xfrm>
        </p:grpSpPr>
        <p:sp>
          <p:nvSpPr>
            <p:cNvPr id="242" name="Google Shape;242;p9"/>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43" name="Google Shape;243;p9"/>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244" name="Google Shape;244;p9"/>
          <p:cNvSpPr txBox="1"/>
          <p:nvPr/>
        </p:nvSpPr>
        <p:spPr>
          <a:xfrm>
            <a:off x="188700" y="3410750"/>
            <a:ext cx="3074400" cy="4632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rgbClr val="EEEEEE"/>
                </a:solidFill>
                <a:latin typeface="Google Sans SemiBold"/>
                <a:ea typeface="Google Sans SemiBold"/>
                <a:cs typeface="Google Sans SemiBold"/>
                <a:sym typeface="Google Sans SemiBold"/>
              </a:rPr>
              <a:t>Key Insights </a:t>
            </a:r>
            <a:endParaRPr sz="1900">
              <a:solidFill>
                <a:srgbClr val="EEEEEE"/>
              </a:solidFill>
              <a:latin typeface="Google Sans SemiBold"/>
              <a:ea typeface="Google Sans SemiBold"/>
              <a:cs typeface="Google Sans SemiBold"/>
              <a:sym typeface="Google Sans SemiBold"/>
            </a:endParaRPr>
          </a:p>
        </p:txBody>
      </p:sp>
      <p:sp>
        <p:nvSpPr>
          <p:cNvPr id="245" name="Google Shape;245;p9"/>
          <p:cNvSpPr txBox="1"/>
          <p:nvPr/>
        </p:nvSpPr>
        <p:spPr>
          <a:xfrm>
            <a:off x="3263100" y="2852500"/>
            <a:ext cx="4334100" cy="4500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rgbClr val="EEEEEE"/>
                </a:solidFill>
                <a:latin typeface="Google Sans SemiBold"/>
                <a:ea typeface="Google Sans SemiBold"/>
                <a:cs typeface="Google Sans SemiBold"/>
                <a:sym typeface="Google Sans SemiBold"/>
              </a:rPr>
              <a:t>Details </a:t>
            </a:r>
            <a:endParaRPr sz="1900">
              <a:solidFill>
                <a:srgbClr val="EEEEEE"/>
              </a:solidFill>
              <a:latin typeface="Google Sans SemiBold"/>
              <a:ea typeface="Google Sans SemiBold"/>
              <a:cs typeface="Google Sans SemiBold"/>
              <a:sym typeface="Google Sans SemiBold"/>
            </a:endParaRPr>
          </a:p>
        </p:txBody>
      </p:sp>
      <p:sp>
        <p:nvSpPr>
          <p:cNvPr id="246" name="Google Shape;246;p9"/>
          <p:cNvSpPr txBox="1"/>
          <p:nvPr/>
        </p:nvSpPr>
        <p:spPr>
          <a:xfrm>
            <a:off x="3263100" y="7164075"/>
            <a:ext cx="4334100" cy="4500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rgbClr val="EEEEEE"/>
                </a:solidFill>
                <a:latin typeface="Google Sans SemiBold"/>
                <a:ea typeface="Google Sans SemiBold"/>
                <a:cs typeface="Google Sans SemiBold"/>
                <a:sym typeface="Google Sans SemiBold"/>
              </a:rPr>
              <a:t>Next Steps </a:t>
            </a:r>
            <a:endParaRPr sz="1900">
              <a:solidFill>
                <a:srgbClr val="EEEEEE"/>
              </a:solidFill>
              <a:latin typeface="Google Sans SemiBold"/>
              <a:ea typeface="Google Sans SemiBold"/>
              <a:cs typeface="Google Sans SemiBold"/>
              <a:sym typeface="Google Sans SemiBo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Layout 2">
  <p:cSld name="TITLE_1">
    <p:spTree>
      <p:nvGrpSpPr>
        <p:cNvPr id="1" name="Shape 247"/>
        <p:cNvGrpSpPr/>
        <p:nvPr/>
      </p:nvGrpSpPr>
      <p:grpSpPr>
        <a:xfrm>
          <a:off x="0" y="0"/>
          <a:ext cx="0" cy="0"/>
          <a:chOff x="0" y="0"/>
          <a:chExt cx="0" cy="0"/>
        </a:xfrm>
      </p:grpSpPr>
      <p:cxnSp>
        <p:nvCxnSpPr>
          <p:cNvPr id="248" name="Google Shape;248;p10"/>
          <p:cNvCxnSpPr/>
          <p:nvPr/>
        </p:nvCxnSpPr>
        <p:spPr>
          <a:xfrm>
            <a:off x="3049395" y="901911"/>
            <a:ext cx="0" cy="5924400"/>
          </a:xfrm>
          <a:prstGeom prst="straightConnector1">
            <a:avLst/>
          </a:prstGeom>
          <a:noFill/>
          <a:ln w="9525" cap="flat" cmpd="sng">
            <a:solidFill>
              <a:srgbClr val="CCCCCC"/>
            </a:solidFill>
            <a:prstDash val="solid"/>
            <a:round/>
            <a:headEnd type="none" w="med" len="med"/>
            <a:tailEnd type="none" w="med" len="med"/>
          </a:ln>
        </p:spPr>
      </p:cxnSp>
      <p:cxnSp>
        <p:nvCxnSpPr>
          <p:cNvPr id="249" name="Google Shape;249;p10"/>
          <p:cNvCxnSpPr>
            <a:stCxn id="250" idx="0"/>
          </p:cNvCxnSpPr>
          <p:nvPr/>
        </p:nvCxnSpPr>
        <p:spPr>
          <a:xfrm flipH="1">
            <a:off x="172020" y="903608"/>
            <a:ext cx="18300" cy="9187200"/>
          </a:xfrm>
          <a:prstGeom prst="straightConnector1">
            <a:avLst/>
          </a:prstGeom>
          <a:noFill/>
          <a:ln w="9525" cap="flat" cmpd="sng">
            <a:solidFill>
              <a:srgbClr val="CCCCCC"/>
            </a:solidFill>
            <a:prstDash val="solid"/>
            <a:round/>
            <a:headEnd type="none" w="med" len="med"/>
            <a:tailEnd type="none" w="med" len="med"/>
          </a:ln>
        </p:spPr>
      </p:cxnSp>
      <p:grpSp>
        <p:nvGrpSpPr>
          <p:cNvPr id="251" name="Google Shape;251;p10"/>
          <p:cNvGrpSpPr/>
          <p:nvPr/>
        </p:nvGrpSpPr>
        <p:grpSpPr>
          <a:xfrm>
            <a:off x="190320" y="900657"/>
            <a:ext cx="7581691" cy="5901"/>
            <a:chOff x="1890075" y="5241175"/>
            <a:chExt cx="4240556" cy="257700"/>
          </a:xfrm>
        </p:grpSpPr>
        <p:sp>
          <p:nvSpPr>
            <p:cNvPr id="250" name="Google Shape;250;p10"/>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52" name="Google Shape;252;p10"/>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53" name="Google Shape;253;p10"/>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54" name="Google Shape;254;p10"/>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nvGrpSpPr>
          <p:cNvPr id="255" name="Google Shape;255;p10"/>
          <p:cNvGrpSpPr/>
          <p:nvPr/>
        </p:nvGrpSpPr>
        <p:grpSpPr>
          <a:xfrm>
            <a:off x="190320" y="931759"/>
            <a:ext cx="7581691" cy="5901"/>
            <a:chOff x="1890075" y="5241175"/>
            <a:chExt cx="4240556" cy="257700"/>
          </a:xfrm>
        </p:grpSpPr>
        <p:sp>
          <p:nvSpPr>
            <p:cNvPr id="256" name="Google Shape;256;p10"/>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57" name="Google Shape;257;p10"/>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58" name="Google Shape;258;p10"/>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59" name="Google Shape;259;p10"/>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sp>
        <p:nvSpPr>
          <p:cNvPr id="260" name="Google Shape;260;p10"/>
          <p:cNvSpPr/>
          <p:nvPr/>
        </p:nvSpPr>
        <p:spPr>
          <a:xfrm rot="248910">
            <a:off x="7469568" y="-16320"/>
            <a:ext cx="1791494" cy="10540289"/>
          </a:xfrm>
          <a:prstGeom prst="rtTriangle">
            <a:avLst/>
          </a:prstGeom>
          <a:solidFill>
            <a:srgbClr val="B7B7B7"/>
          </a:solidFill>
          <a:ln w="9525" cap="flat" cmpd="sng">
            <a:solidFill>
              <a:srgbClr val="CFB99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FB991"/>
              </a:solidFill>
            </a:endParaRPr>
          </a:p>
        </p:txBody>
      </p:sp>
      <p:sp>
        <p:nvSpPr>
          <p:cNvPr id="261" name="Google Shape;261;p10"/>
          <p:cNvSpPr txBox="1"/>
          <p:nvPr/>
        </p:nvSpPr>
        <p:spPr>
          <a:xfrm>
            <a:off x="510050" y="9659903"/>
            <a:ext cx="3081600" cy="285000"/>
          </a:xfrm>
          <a:prstGeom prst="rect">
            <a:avLst/>
          </a:prstGeom>
          <a:noFill/>
          <a:ln>
            <a:noFill/>
          </a:ln>
        </p:spPr>
        <p:txBody>
          <a:bodyPr spcFirstLastPara="1" wrap="square" lIns="91425" tIns="91425" rIns="91425" bIns="91425" anchor="t" anchorCtr="0">
            <a:normAutofit fontScale="70000" lnSpcReduction="20000"/>
          </a:bodyPr>
          <a:lstStyle/>
          <a:p>
            <a:pPr marL="0" lvl="0" indent="0" algn="l" rtl="0">
              <a:lnSpc>
                <a:spcPct val="105000"/>
              </a:lnSpc>
              <a:spcBef>
                <a:spcPts val="0"/>
              </a:spcBef>
              <a:spcAft>
                <a:spcPts val="0"/>
              </a:spcAft>
              <a:buNone/>
            </a:pPr>
            <a:endParaRPr sz="1100" i="1">
              <a:solidFill>
                <a:srgbClr val="000000"/>
              </a:solidFill>
              <a:latin typeface="Calibri"/>
              <a:ea typeface="Calibri"/>
              <a:cs typeface="Calibri"/>
              <a:sym typeface="Calibri"/>
            </a:endParaRPr>
          </a:p>
        </p:txBody>
      </p:sp>
      <p:sp>
        <p:nvSpPr>
          <p:cNvPr id="262" name="Google Shape;262;p10"/>
          <p:cNvSpPr/>
          <p:nvPr/>
        </p:nvSpPr>
        <p:spPr>
          <a:xfrm>
            <a:off x="190350" y="7617450"/>
            <a:ext cx="7581600" cy="2264100"/>
          </a:xfrm>
          <a:prstGeom prst="rect">
            <a:avLst/>
          </a:prstGeom>
          <a:solidFill>
            <a:srgbClr val="CCCCCC"/>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3" name="Google Shape;263;p10"/>
          <p:cNvCxnSpPr/>
          <p:nvPr/>
        </p:nvCxnSpPr>
        <p:spPr>
          <a:xfrm flipH="1">
            <a:off x="3028995" y="901911"/>
            <a:ext cx="20400" cy="8834400"/>
          </a:xfrm>
          <a:prstGeom prst="straightConnector1">
            <a:avLst/>
          </a:prstGeom>
          <a:noFill/>
          <a:ln w="9525" cap="flat" cmpd="sng">
            <a:solidFill>
              <a:srgbClr val="CCCCCC"/>
            </a:solidFill>
            <a:prstDash val="solid"/>
            <a:round/>
            <a:headEnd type="none" w="med" len="med"/>
            <a:tailEnd type="none" w="med" len="med"/>
          </a:ln>
        </p:spPr>
      </p:cxnSp>
      <p:cxnSp>
        <p:nvCxnSpPr>
          <p:cNvPr id="264" name="Google Shape;264;p10"/>
          <p:cNvCxnSpPr>
            <a:stCxn id="265" idx="0"/>
          </p:cNvCxnSpPr>
          <p:nvPr/>
        </p:nvCxnSpPr>
        <p:spPr>
          <a:xfrm flipH="1">
            <a:off x="172020" y="903608"/>
            <a:ext cx="18300" cy="9187200"/>
          </a:xfrm>
          <a:prstGeom prst="straightConnector1">
            <a:avLst/>
          </a:prstGeom>
          <a:noFill/>
          <a:ln w="9525" cap="flat" cmpd="sng">
            <a:solidFill>
              <a:srgbClr val="CCCCCC"/>
            </a:solidFill>
            <a:prstDash val="solid"/>
            <a:round/>
            <a:headEnd type="none" w="med" len="med"/>
            <a:tailEnd type="none" w="med" len="med"/>
          </a:ln>
        </p:spPr>
      </p:cxnSp>
      <p:grpSp>
        <p:nvGrpSpPr>
          <p:cNvPr id="266" name="Google Shape;266;p10"/>
          <p:cNvGrpSpPr/>
          <p:nvPr/>
        </p:nvGrpSpPr>
        <p:grpSpPr>
          <a:xfrm>
            <a:off x="190320" y="900657"/>
            <a:ext cx="7581691" cy="5901"/>
            <a:chOff x="1890075" y="5241175"/>
            <a:chExt cx="4240556" cy="257700"/>
          </a:xfrm>
        </p:grpSpPr>
        <p:sp>
          <p:nvSpPr>
            <p:cNvPr id="265" name="Google Shape;265;p10"/>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67" name="Google Shape;267;p10"/>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68" name="Google Shape;268;p10"/>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69" name="Google Shape;269;p10"/>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270" name="Google Shape;270;p10"/>
          <p:cNvGrpSpPr/>
          <p:nvPr/>
        </p:nvGrpSpPr>
        <p:grpSpPr>
          <a:xfrm>
            <a:off x="190320" y="931759"/>
            <a:ext cx="7581691" cy="5901"/>
            <a:chOff x="1890075" y="5241175"/>
            <a:chExt cx="4240556" cy="257700"/>
          </a:xfrm>
        </p:grpSpPr>
        <p:sp>
          <p:nvSpPr>
            <p:cNvPr id="271" name="Google Shape;271;p10"/>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72" name="Google Shape;272;p10"/>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73" name="Google Shape;273;p10"/>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74" name="Google Shape;274;p10"/>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275" name="Google Shape;275;p10"/>
          <p:cNvSpPr/>
          <p:nvPr/>
        </p:nvSpPr>
        <p:spPr>
          <a:xfrm rot="248910">
            <a:off x="7469568" y="-16320"/>
            <a:ext cx="1791494" cy="10540289"/>
          </a:xfrm>
          <a:prstGeom prst="rtTriangle">
            <a:avLst/>
          </a:prstGeom>
          <a:solidFill>
            <a:srgbClr val="B7B7B7"/>
          </a:solidFill>
          <a:ln w="9525" cap="flat" cmpd="sng">
            <a:solidFill>
              <a:srgbClr val="CFB99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FB991"/>
              </a:solidFill>
            </a:endParaRPr>
          </a:p>
        </p:txBody>
      </p:sp>
      <p:sp>
        <p:nvSpPr>
          <p:cNvPr id="276" name="Google Shape;276;p10"/>
          <p:cNvSpPr txBox="1"/>
          <p:nvPr/>
        </p:nvSpPr>
        <p:spPr>
          <a:xfrm>
            <a:off x="290394" y="934500"/>
            <a:ext cx="22590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latin typeface="Work Sans"/>
                <a:ea typeface="Work Sans"/>
                <a:cs typeface="Work Sans"/>
                <a:sym typeface="Work Sans"/>
              </a:rPr>
              <a:t>ISSUE / PROBLEM</a:t>
            </a:r>
            <a:endParaRPr sz="1500">
              <a:latin typeface="Work Sans"/>
              <a:ea typeface="Work Sans"/>
              <a:cs typeface="Work Sans"/>
              <a:sym typeface="Work Sans"/>
            </a:endParaRPr>
          </a:p>
        </p:txBody>
      </p:sp>
      <p:grpSp>
        <p:nvGrpSpPr>
          <p:cNvPr id="277" name="Google Shape;277;p10"/>
          <p:cNvGrpSpPr/>
          <p:nvPr/>
        </p:nvGrpSpPr>
        <p:grpSpPr>
          <a:xfrm>
            <a:off x="172024" y="1040825"/>
            <a:ext cx="137818" cy="187200"/>
            <a:chOff x="507100" y="1997600"/>
            <a:chExt cx="158375" cy="187200"/>
          </a:xfrm>
        </p:grpSpPr>
        <p:sp>
          <p:nvSpPr>
            <p:cNvPr id="278" name="Google Shape;278;p10"/>
            <p:cNvSpPr/>
            <p:nvPr/>
          </p:nvSpPr>
          <p:spPr>
            <a:xfrm>
              <a:off x="529575" y="1997600"/>
              <a:ext cx="135900" cy="187200"/>
            </a:xfrm>
            <a:prstGeom prst="chevron">
              <a:avLst>
                <a:gd name="adj" fmla="val 50000"/>
              </a:avLst>
            </a:prstGeom>
            <a:solidFill>
              <a:srgbClr val="00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0"/>
            <p:cNvSpPr/>
            <p:nvPr/>
          </p:nvSpPr>
          <p:spPr>
            <a:xfrm>
              <a:off x="507100" y="2017025"/>
              <a:ext cx="135900" cy="146700"/>
            </a:xfrm>
            <a:prstGeom prst="chevron">
              <a:avLst>
                <a:gd name="adj" fmla="val 50000"/>
              </a:avLst>
            </a:prstGeom>
            <a:solidFill>
              <a:srgbClr val="0000FF"/>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 name="Google Shape;280;p10"/>
          <p:cNvSpPr txBox="1"/>
          <p:nvPr/>
        </p:nvSpPr>
        <p:spPr>
          <a:xfrm>
            <a:off x="308719" y="2801400"/>
            <a:ext cx="22590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latin typeface="Work Sans"/>
                <a:ea typeface="Work Sans"/>
                <a:cs typeface="Work Sans"/>
                <a:sym typeface="Work Sans"/>
              </a:rPr>
              <a:t>RESPONSE </a:t>
            </a:r>
            <a:endParaRPr sz="1500">
              <a:latin typeface="Work Sans"/>
              <a:ea typeface="Work Sans"/>
              <a:cs typeface="Work Sans"/>
              <a:sym typeface="Work Sans"/>
            </a:endParaRPr>
          </a:p>
        </p:txBody>
      </p:sp>
      <p:grpSp>
        <p:nvGrpSpPr>
          <p:cNvPr id="281" name="Google Shape;281;p10"/>
          <p:cNvGrpSpPr/>
          <p:nvPr/>
        </p:nvGrpSpPr>
        <p:grpSpPr>
          <a:xfrm>
            <a:off x="190349" y="2907725"/>
            <a:ext cx="137818" cy="187200"/>
            <a:chOff x="507100" y="1540400"/>
            <a:chExt cx="158375" cy="187200"/>
          </a:xfrm>
        </p:grpSpPr>
        <p:sp>
          <p:nvSpPr>
            <p:cNvPr id="282" name="Google Shape;282;p10"/>
            <p:cNvSpPr/>
            <p:nvPr/>
          </p:nvSpPr>
          <p:spPr>
            <a:xfrm>
              <a:off x="529575" y="1540400"/>
              <a:ext cx="135900" cy="187200"/>
            </a:xfrm>
            <a:prstGeom prst="chevron">
              <a:avLst>
                <a:gd name="adj" fmla="val 50000"/>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0"/>
            <p:cNvSpPr/>
            <p:nvPr/>
          </p:nvSpPr>
          <p:spPr>
            <a:xfrm>
              <a:off x="507100" y="1559825"/>
              <a:ext cx="135900" cy="146700"/>
            </a:xfrm>
            <a:prstGeom prst="chevron">
              <a:avLst>
                <a:gd name="adj" fmla="val 50000"/>
              </a:avLst>
            </a:prstGeom>
            <a:solidFill>
              <a:srgbClr val="FF0000"/>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4" name="Google Shape;284;p10"/>
          <p:cNvSpPr txBox="1"/>
          <p:nvPr/>
        </p:nvSpPr>
        <p:spPr>
          <a:xfrm>
            <a:off x="290394" y="5399875"/>
            <a:ext cx="22590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latin typeface="Work Sans"/>
                <a:ea typeface="Work Sans"/>
                <a:cs typeface="Work Sans"/>
                <a:sym typeface="Work Sans"/>
              </a:rPr>
              <a:t>IMPACT  </a:t>
            </a:r>
            <a:endParaRPr sz="1500">
              <a:latin typeface="Work Sans"/>
              <a:ea typeface="Work Sans"/>
              <a:cs typeface="Work Sans"/>
              <a:sym typeface="Work Sans"/>
            </a:endParaRPr>
          </a:p>
        </p:txBody>
      </p:sp>
      <p:grpSp>
        <p:nvGrpSpPr>
          <p:cNvPr id="285" name="Google Shape;285;p10"/>
          <p:cNvGrpSpPr/>
          <p:nvPr/>
        </p:nvGrpSpPr>
        <p:grpSpPr>
          <a:xfrm>
            <a:off x="172024" y="5506200"/>
            <a:ext cx="137818" cy="187200"/>
            <a:chOff x="507100" y="1997600"/>
            <a:chExt cx="158375" cy="187200"/>
          </a:xfrm>
        </p:grpSpPr>
        <p:sp>
          <p:nvSpPr>
            <p:cNvPr id="286" name="Google Shape;286;p10"/>
            <p:cNvSpPr/>
            <p:nvPr/>
          </p:nvSpPr>
          <p:spPr>
            <a:xfrm>
              <a:off x="529575" y="1997600"/>
              <a:ext cx="135900" cy="187200"/>
            </a:xfrm>
            <a:prstGeom prst="chevron">
              <a:avLst>
                <a:gd name="adj" fmla="val 50000"/>
              </a:avLst>
            </a:prstGeom>
            <a:solidFill>
              <a:srgbClr val="FFFF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0"/>
            <p:cNvSpPr/>
            <p:nvPr/>
          </p:nvSpPr>
          <p:spPr>
            <a:xfrm>
              <a:off x="507100" y="2017025"/>
              <a:ext cx="135900" cy="146700"/>
            </a:xfrm>
            <a:prstGeom prst="chevron">
              <a:avLst>
                <a:gd name="adj" fmla="val 50000"/>
              </a:avLst>
            </a:prstGeom>
            <a:solidFill>
              <a:srgbClr val="FFFF00"/>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8" name="Google Shape;288;p10"/>
          <p:cNvSpPr txBox="1"/>
          <p:nvPr/>
        </p:nvSpPr>
        <p:spPr>
          <a:xfrm>
            <a:off x="-2480800" y="9126503"/>
            <a:ext cx="3081600" cy="285000"/>
          </a:xfrm>
          <a:prstGeom prst="rect">
            <a:avLst/>
          </a:prstGeom>
          <a:noFill/>
          <a:ln>
            <a:noFill/>
          </a:ln>
        </p:spPr>
        <p:txBody>
          <a:bodyPr spcFirstLastPara="1" wrap="square" lIns="91425" tIns="91425" rIns="91425" bIns="91425" anchor="t" anchorCtr="0">
            <a:normAutofit fontScale="70000" lnSpcReduction="20000"/>
          </a:bodyPr>
          <a:lstStyle/>
          <a:p>
            <a:pPr marL="0" lvl="0" indent="0" algn="l" rtl="0">
              <a:lnSpc>
                <a:spcPct val="105000"/>
              </a:lnSpc>
              <a:spcBef>
                <a:spcPts val="0"/>
              </a:spcBef>
              <a:spcAft>
                <a:spcPts val="0"/>
              </a:spcAft>
              <a:buNone/>
            </a:pPr>
            <a:endParaRPr sz="1100" i="1">
              <a:solidFill>
                <a:srgbClr val="000000"/>
              </a:solidFill>
              <a:latin typeface="Calibri"/>
              <a:ea typeface="Calibri"/>
              <a:cs typeface="Calibri"/>
              <a:sym typeface="Calibri"/>
            </a:endParaRPr>
          </a:p>
        </p:txBody>
      </p:sp>
      <p:sp>
        <p:nvSpPr>
          <p:cNvPr id="289" name="Google Shape;289;p10"/>
          <p:cNvSpPr txBox="1"/>
          <p:nvPr/>
        </p:nvSpPr>
        <p:spPr>
          <a:xfrm>
            <a:off x="315596" y="7502355"/>
            <a:ext cx="6273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latin typeface="Work Sans"/>
                <a:ea typeface="Work Sans"/>
                <a:cs typeface="Work Sans"/>
                <a:sym typeface="Work Sans"/>
              </a:rPr>
              <a:t>KEY INSIGHTS</a:t>
            </a:r>
            <a:endParaRPr sz="1500">
              <a:latin typeface="Work Sans"/>
              <a:ea typeface="Work Sans"/>
              <a:cs typeface="Work Sans"/>
              <a:sym typeface="Work Sans"/>
            </a:endParaRPr>
          </a:p>
        </p:txBody>
      </p:sp>
      <p:grpSp>
        <p:nvGrpSpPr>
          <p:cNvPr id="290" name="Google Shape;290;p10"/>
          <p:cNvGrpSpPr/>
          <p:nvPr/>
        </p:nvGrpSpPr>
        <p:grpSpPr>
          <a:xfrm>
            <a:off x="172024" y="7607808"/>
            <a:ext cx="137818" cy="187200"/>
            <a:chOff x="507100" y="1997600"/>
            <a:chExt cx="158375" cy="187200"/>
          </a:xfrm>
        </p:grpSpPr>
        <p:sp>
          <p:nvSpPr>
            <p:cNvPr id="291" name="Google Shape;291;p10"/>
            <p:cNvSpPr/>
            <p:nvPr/>
          </p:nvSpPr>
          <p:spPr>
            <a:xfrm>
              <a:off x="529575" y="1997600"/>
              <a:ext cx="135900" cy="187200"/>
            </a:xfrm>
            <a:prstGeom prst="chevron">
              <a:avLst>
                <a:gd name="adj" fmla="val 50000"/>
              </a:avLst>
            </a:prstGeom>
            <a:solidFill>
              <a:srgbClr val="38761D"/>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0"/>
            <p:cNvSpPr/>
            <p:nvPr/>
          </p:nvSpPr>
          <p:spPr>
            <a:xfrm>
              <a:off x="507100" y="2017025"/>
              <a:ext cx="135900" cy="146700"/>
            </a:xfrm>
            <a:prstGeom prst="chevron">
              <a:avLst>
                <a:gd name="adj" fmla="val 50000"/>
              </a:avLst>
            </a:prstGeom>
            <a:solidFill>
              <a:srgbClr val="38761D"/>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Layout 3">
  <p:cSld name="CUSTOM_2_1">
    <p:spTree>
      <p:nvGrpSpPr>
        <p:cNvPr id="1" name="Shape 293"/>
        <p:cNvGrpSpPr/>
        <p:nvPr/>
      </p:nvGrpSpPr>
      <p:grpSpPr>
        <a:xfrm>
          <a:off x="0" y="0"/>
          <a:ext cx="0" cy="0"/>
          <a:chOff x="0" y="0"/>
          <a:chExt cx="0" cy="0"/>
        </a:xfrm>
      </p:grpSpPr>
      <p:cxnSp>
        <p:nvCxnSpPr>
          <p:cNvPr id="294" name="Google Shape;294;p11"/>
          <p:cNvCxnSpPr/>
          <p:nvPr/>
        </p:nvCxnSpPr>
        <p:spPr>
          <a:xfrm>
            <a:off x="417963" y="311025"/>
            <a:ext cx="28200" cy="8777100"/>
          </a:xfrm>
          <a:prstGeom prst="straightConnector1">
            <a:avLst/>
          </a:prstGeom>
          <a:noFill/>
          <a:ln w="9525" cap="flat" cmpd="sng">
            <a:solidFill>
              <a:srgbClr val="B7B7B7"/>
            </a:solidFill>
            <a:prstDash val="solid"/>
            <a:round/>
            <a:headEnd type="none" w="med" len="med"/>
            <a:tailEnd type="none" w="med" len="med"/>
          </a:ln>
        </p:spPr>
      </p:cxnSp>
      <p:grpSp>
        <p:nvGrpSpPr>
          <p:cNvPr id="295" name="Google Shape;295;p11"/>
          <p:cNvGrpSpPr/>
          <p:nvPr/>
        </p:nvGrpSpPr>
        <p:grpSpPr>
          <a:xfrm>
            <a:off x="404725" y="1300475"/>
            <a:ext cx="6908400" cy="72025"/>
            <a:chOff x="404725" y="1681475"/>
            <a:chExt cx="6908400" cy="72025"/>
          </a:xfrm>
        </p:grpSpPr>
        <p:cxnSp>
          <p:nvCxnSpPr>
            <p:cNvPr id="296" name="Google Shape;296;p11"/>
            <p:cNvCxnSpPr/>
            <p:nvPr/>
          </p:nvCxnSpPr>
          <p:spPr>
            <a:xfrm rot="10800000" flipH="1">
              <a:off x="404725" y="1681475"/>
              <a:ext cx="6908400" cy="16800"/>
            </a:xfrm>
            <a:prstGeom prst="straightConnector1">
              <a:avLst/>
            </a:prstGeom>
            <a:noFill/>
            <a:ln w="38100" cap="flat" cmpd="sng">
              <a:solidFill>
                <a:srgbClr val="666666"/>
              </a:solidFill>
              <a:prstDash val="solid"/>
              <a:round/>
              <a:headEnd type="none" w="med" len="med"/>
              <a:tailEnd type="none" w="med" len="med"/>
            </a:ln>
          </p:spPr>
        </p:cxnSp>
        <p:cxnSp>
          <p:nvCxnSpPr>
            <p:cNvPr id="297" name="Google Shape;297;p11"/>
            <p:cNvCxnSpPr/>
            <p:nvPr/>
          </p:nvCxnSpPr>
          <p:spPr>
            <a:xfrm rot="10800000" flipH="1">
              <a:off x="404725" y="1736700"/>
              <a:ext cx="6908400" cy="16800"/>
            </a:xfrm>
            <a:prstGeom prst="straightConnector1">
              <a:avLst/>
            </a:prstGeom>
            <a:noFill/>
            <a:ln w="38100" cap="flat" cmpd="sng">
              <a:solidFill>
                <a:srgbClr val="666666"/>
              </a:solidFill>
              <a:prstDash val="solid"/>
              <a:round/>
              <a:headEnd type="none" w="med" len="med"/>
              <a:tailEnd type="none" w="med" len="med"/>
            </a:ln>
          </p:spPr>
        </p:cxnSp>
      </p:grpSp>
      <p:cxnSp>
        <p:nvCxnSpPr>
          <p:cNvPr id="298" name="Google Shape;298;p11"/>
          <p:cNvCxnSpPr/>
          <p:nvPr/>
        </p:nvCxnSpPr>
        <p:spPr>
          <a:xfrm>
            <a:off x="7326238" y="6225"/>
            <a:ext cx="28200" cy="8777100"/>
          </a:xfrm>
          <a:prstGeom prst="straightConnector1">
            <a:avLst/>
          </a:prstGeom>
          <a:noFill/>
          <a:ln w="9525" cap="flat" cmpd="sng">
            <a:solidFill>
              <a:srgbClr val="B7B7B7"/>
            </a:solidFill>
            <a:prstDash val="solid"/>
            <a:round/>
            <a:headEnd type="none" w="med" len="med"/>
            <a:tailEnd type="none" w="med" len="med"/>
          </a:ln>
        </p:spPr>
      </p:cxnSp>
      <p:cxnSp>
        <p:nvCxnSpPr>
          <p:cNvPr id="299" name="Google Shape;299;p11"/>
          <p:cNvCxnSpPr/>
          <p:nvPr/>
        </p:nvCxnSpPr>
        <p:spPr>
          <a:xfrm rot="10800000">
            <a:off x="438150" y="3276600"/>
            <a:ext cx="6896100" cy="0"/>
          </a:xfrm>
          <a:prstGeom prst="straightConnector1">
            <a:avLst/>
          </a:prstGeom>
          <a:noFill/>
          <a:ln w="9525" cap="flat" cmpd="sng">
            <a:solidFill>
              <a:srgbClr val="CCCCCC"/>
            </a:solidFill>
            <a:prstDash val="solid"/>
            <a:round/>
            <a:headEnd type="none" w="med" len="med"/>
            <a:tailEnd type="none" w="med" len="med"/>
          </a:ln>
        </p:spPr>
      </p:cxnSp>
      <p:cxnSp>
        <p:nvCxnSpPr>
          <p:cNvPr id="300" name="Google Shape;300;p11"/>
          <p:cNvCxnSpPr/>
          <p:nvPr/>
        </p:nvCxnSpPr>
        <p:spPr>
          <a:xfrm>
            <a:off x="3861475" y="3505200"/>
            <a:ext cx="0" cy="5611800"/>
          </a:xfrm>
          <a:prstGeom prst="straightConnector1">
            <a:avLst/>
          </a:prstGeom>
          <a:noFill/>
          <a:ln w="9525" cap="flat" cmpd="sng">
            <a:solidFill>
              <a:srgbClr val="B7B7B7"/>
            </a:solidFill>
            <a:prstDash val="solid"/>
            <a:round/>
            <a:headEnd type="none" w="med" len="med"/>
            <a:tailEnd type="none" w="med" len="med"/>
          </a:ln>
        </p:spPr>
      </p:cxnSp>
      <p:grpSp>
        <p:nvGrpSpPr>
          <p:cNvPr id="301" name="Google Shape;301;p11"/>
          <p:cNvGrpSpPr/>
          <p:nvPr/>
        </p:nvGrpSpPr>
        <p:grpSpPr>
          <a:xfrm>
            <a:off x="417975" y="1504250"/>
            <a:ext cx="2357775" cy="410125"/>
            <a:chOff x="417975" y="1885250"/>
            <a:chExt cx="2357775" cy="410125"/>
          </a:xfrm>
        </p:grpSpPr>
        <p:sp>
          <p:nvSpPr>
            <p:cNvPr id="302" name="Google Shape;302;p11"/>
            <p:cNvSpPr/>
            <p:nvPr/>
          </p:nvSpPr>
          <p:spPr>
            <a:xfrm>
              <a:off x="417975" y="1885250"/>
              <a:ext cx="2020800" cy="410100"/>
            </a:xfrm>
            <a:prstGeom prst="rect">
              <a:avLst/>
            </a:prstGeom>
            <a:solidFill>
              <a:srgbClr val="595959"/>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1"/>
            <p:cNvSpPr/>
            <p:nvPr/>
          </p:nvSpPr>
          <p:spPr>
            <a:xfrm rot="10800000">
              <a:off x="2236350" y="1885875"/>
              <a:ext cx="539400" cy="409500"/>
            </a:xfrm>
            <a:prstGeom prst="chevron">
              <a:avLst>
                <a:gd name="adj" fmla="val 50000"/>
              </a:avLst>
            </a:prstGeom>
            <a:solidFill>
              <a:srgbClr val="595959"/>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1"/>
            <p:cNvSpPr/>
            <p:nvPr/>
          </p:nvSpPr>
          <p:spPr>
            <a:xfrm>
              <a:off x="446175" y="1905300"/>
              <a:ext cx="1946700" cy="364200"/>
            </a:xfrm>
            <a:prstGeom prst="rect">
              <a:avLst/>
            </a:prstGeom>
            <a:solidFill>
              <a:srgbClr val="B7B7B7"/>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1"/>
            <p:cNvSpPr/>
            <p:nvPr/>
          </p:nvSpPr>
          <p:spPr>
            <a:xfrm rot="10800000">
              <a:off x="2198100" y="1906000"/>
              <a:ext cx="519600" cy="363600"/>
            </a:xfrm>
            <a:prstGeom prst="chevron">
              <a:avLst>
                <a:gd name="adj" fmla="val 50000"/>
              </a:avLst>
            </a:prstGeom>
            <a:solidFill>
              <a:srgbClr val="B7B7B7"/>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 name="Google Shape;306;p11"/>
          <p:cNvGrpSpPr/>
          <p:nvPr/>
        </p:nvGrpSpPr>
        <p:grpSpPr>
          <a:xfrm>
            <a:off x="417975" y="3276600"/>
            <a:ext cx="2357775" cy="410125"/>
            <a:chOff x="265575" y="3352800"/>
            <a:chExt cx="2357775" cy="410125"/>
          </a:xfrm>
        </p:grpSpPr>
        <p:sp>
          <p:nvSpPr>
            <p:cNvPr id="307" name="Google Shape;307;p11"/>
            <p:cNvSpPr/>
            <p:nvPr/>
          </p:nvSpPr>
          <p:spPr>
            <a:xfrm>
              <a:off x="265575" y="3352800"/>
              <a:ext cx="2020800" cy="410100"/>
            </a:xfrm>
            <a:prstGeom prst="rect">
              <a:avLst/>
            </a:prstGeom>
            <a:solidFill>
              <a:srgbClr val="595959"/>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1"/>
            <p:cNvSpPr/>
            <p:nvPr/>
          </p:nvSpPr>
          <p:spPr>
            <a:xfrm rot="10800000">
              <a:off x="2083950" y="3353425"/>
              <a:ext cx="539400" cy="409500"/>
            </a:xfrm>
            <a:prstGeom prst="chevron">
              <a:avLst>
                <a:gd name="adj" fmla="val 50000"/>
              </a:avLst>
            </a:prstGeom>
            <a:solidFill>
              <a:srgbClr val="595959"/>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1"/>
            <p:cNvSpPr/>
            <p:nvPr/>
          </p:nvSpPr>
          <p:spPr>
            <a:xfrm>
              <a:off x="293775" y="3372850"/>
              <a:ext cx="1946700" cy="364200"/>
            </a:xfrm>
            <a:prstGeom prst="rect">
              <a:avLst/>
            </a:prstGeom>
            <a:solidFill>
              <a:srgbClr val="B7B7B7"/>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1"/>
            <p:cNvSpPr/>
            <p:nvPr/>
          </p:nvSpPr>
          <p:spPr>
            <a:xfrm rot="10800000">
              <a:off x="2045700" y="3373550"/>
              <a:ext cx="519600" cy="363600"/>
            </a:xfrm>
            <a:prstGeom prst="chevron">
              <a:avLst>
                <a:gd name="adj" fmla="val 50000"/>
              </a:avLst>
            </a:prstGeom>
            <a:solidFill>
              <a:srgbClr val="B7B7B7"/>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 name="Google Shape;311;p11"/>
          <p:cNvGrpSpPr/>
          <p:nvPr/>
        </p:nvGrpSpPr>
        <p:grpSpPr>
          <a:xfrm>
            <a:off x="3872044" y="3276600"/>
            <a:ext cx="2747987" cy="410125"/>
            <a:chOff x="3567313" y="3200400"/>
            <a:chExt cx="2357775" cy="410125"/>
          </a:xfrm>
        </p:grpSpPr>
        <p:sp>
          <p:nvSpPr>
            <p:cNvPr id="312" name="Google Shape;312;p11"/>
            <p:cNvSpPr/>
            <p:nvPr/>
          </p:nvSpPr>
          <p:spPr>
            <a:xfrm>
              <a:off x="3567313" y="3200400"/>
              <a:ext cx="2020800" cy="410100"/>
            </a:xfrm>
            <a:prstGeom prst="rect">
              <a:avLst/>
            </a:prstGeom>
            <a:solidFill>
              <a:srgbClr val="595959"/>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1"/>
            <p:cNvSpPr/>
            <p:nvPr/>
          </p:nvSpPr>
          <p:spPr>
            <a:xfrm rot="10800000">
              <a:off x="5385688" y="3201025"/>
              <a:ext cx="539400" cy="409500"/>
            </a:xfrm>
            <a:prstGeom prst="chevron">
              <a:avLst>
                <a:gd name="adj" fmla="val 50000"/>
              </a:avLst>
            </a:prstGeom>
            <a:solidFill>
              <a:srgbClr val="595959"/>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1"/>
            <p:cNvSpPr/>
            <p:nvPr/>
          </p:nvSpPr>
          <p:spPr>
            <a:xfrm>
              <a:off x="3595513" y="3220450"/>
              <a:ext cx="1946700" cy="364200"/>
            </a:xfrm>
            <a:prstGeom prst="rect">
              <a:avLst/>
            </a:prstGeom>
            <a:solidFill>
              <a:srgbClr val="B7B7B7"/>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1"/>
            <p:cNvSpPr/>
            <p:nvPr/>
          </p:nvSpPr>
          <p:spPr>
            <a:xfrm rot="10800000">
              <a:off x="5393639" y="3221150"/>
              <a:ext cx="473400" cy="363600"/>
            </a:xfrm>
            <a:prstGeom prst="chevron">
              <a:avLst>
                <a:gd name="adj" fmla="val 50000"/>
              </a:avLst>
            </a:prstGeom>
            <a:solidFill>
              <a:srgbClr val="B7B7B7"/>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 name="Google Shape;316;p11"/>
          <p:cNvGrpSpPr/>
          <p:nvPr/>
        </p:nvGrpSpPr>
        <p:grpSpPr>
          <a:xfrm>
            <a:off x="417963" y="6597750"/>
            <a:ext cx="2357775" cy="410125"/>
            <a:chOff x="-39237" y="6140550"/>
            <a:chExt cx="2357775" cy="410125"/>
          </a:xfrm>
        </p:grpSpPr>
        <p:sp>
          <p:nvSpPr>
            <p:cNvPr id="317" name="Google Shape;317;p11"/>
            <p:cNvSpPr/>
            <p:nvPr/>
          </p:nvSpPr>
          <p:spPr>
            <a:xfrm>
              <a:off x="-39237" y="6140550"/>
              <a:ext cx="2020800" cy="410100"/>
            </a:xfrm>
            <a:prstGeom prst="rect">
              <a:avLst/>
            </a:prstGeom>
            <a:solidFill>
              <a:srgbClr val="595959"/>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1"/>
            <p:cNvSpPr/>
            <p:nvPr/>
          </p:nvSpPr>
          <p:spPr>
            <a:xfrm rot="10800000">
              <a:off x="1779138" y="6141175"/>
              <a:ext cx="539400" cy="409500"/>
            </a:xfrm>
            <a:prstGeom prst="chevron">
              <a:avLst>
                <a:gd name="adj" fmla="val 50000"/>
              </a:avLst>
            </a:prstGeom>
            <a:solidFill>
              <a:srgbClr val="595959"/>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1"/>
            <p:cNvSpPr/>
            <p:nvPr/>
          </p:nvSpPr>
          <p:spPr>
            <a:xfrm>
              <a:off x="-11037" y="6160600"/>
              <a:ext cx="1946700" cy="364200"/>
            </a:xfrm>
            <a:prstGeom prst="rect">
              <a:avLst/>
            </a:prstGeom>
            <a:solidFill>
              <a:srgbClr val="B7B7B7"/>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1"/>
            <p:cNvSpPr/>
            <p:nvPr/>
          </p:nvSpPr>
          <p:spPr>
            <a:xfrm rot="10800000">
              <a:off x="1740888" y="6161300"/>
              <a:ext cx="519600" cy="363600"/>
            </a:xfrm>
            <a:prstGeom prst="chevron">
              <a:avLst>
                <a:gd name="adj" fmla="val 50000"/>
              </a:avLst>
            </a:prstGeom>
            <a:solidFill>
              <a:srgbClr val="B7B7B7"/>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11"/>
          <p:cNvSpPr txBox="1"/>
          <p:nvPr/>
        </p:nvSpPr>
        <p:spPr>
          <a:xfrm>
            <a:off x="402100" y="1527525"/>
            <a:ext cx="194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Google Sans"/>
                <a:ea typeface="Google Sans"/>
                <a:cs typeface="Google Sans"/>
                <a:sym typeface="Google Sans"/>
              </a:rPr>
              <a:t>OVERVIEW</a:t>
            </a:r>
            <a:endParaRPr b="1">
              <a:latin typeface="Google Sans"/>
              <a:ea typeface="Google Sans"/>
              <a:cs typeface="Google Sans"/>
              <a:sym typeface="Google Sans"/>
            </a:endParaRPr>
          </a:p>
        </p:txBody>
      </p:sp>
      <p:sp>
        <p:nvSpPr>
          <p:cNvPr id="322" name="Google Shape;322;p11"/>
          <p:cNvSpPr txBox="1"/>
          <p:nvPr/>
        </p:nvSpPr>
        <p:spPr>
          <a:xfrm>
            <a:off x="476200" y="3276599"/>
            <a:ext cx="179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Google Sans"/>
                <a:ea typeface="Google Sans"/>
                <a:cs typeface="Google Sans"/>
                <a:sym typeface="Google Sans"/>
              </a:rPr>
              <a:t>PROJECT STATUS </a:t>
            </a:r>
            <a:endParaRPr b="1">
              <a:latin typeface="Google Sans"/>
              <a:ea typeface="Google Sans"/>
              <a:cs typeface="Google Sans"/>
              <a:sym typeface="Google Sans"/>
            </a:endParaRPr>
          </a:p>
        </p:txBody>
      </p:sp>
      <p:sp>
        <p:nvSpPr>
          <p:cNvPr id="323" name="Google Shape;323;p11"/>
          <p:cNvSpPr txBox="1"/>
          <p:nvPr/>
        </p:nvSpPr>
        <p:spPr>
          <a:xfrm>
            <a:off x="623225" y="6602713"/>
            <a:ext cx="194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Google Sans"/>
                <a:ea typeface="Google Sans"/>
                <a:cs typeface="Google Sans"/>
                <a:sym typeface="Google Sans"/>
              </a:rPr>
              <a:t>NEXT STEPS </a:t>
            </a:r>
            <a:endParaRPr b="1">
              <a:latin typeface="Google Sans"/>
              <a:ea typeface="Google Sans"/>
              <a:cs typeface="Google Sans"/>
              <a:sym typeface="Google Sans"/>
            </a:endParaRPr>
          </a:p>
        </p:txBody>
      </p:sp>
      <p:sp>
        <p:nvSpPr>
          <p:cNvPr id="324" name="Google Shape;324;p11"/>
          <p:cNvSpPr txBox="1"/>
          <p:nvPr/>
        </p:nvSpPr>
        <p:spPr>
          <a:xfrm>
            <a:off x="3848750" y="3276600"/>
            <a:ext cx="167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Google Sans"/>
                <a:ea typeface="Google Sans"/>
                <a:cs typeface="Google Sans"/>
                <a:sym typeface="Google Sans"/>
              </a:rPr>
              <a:t>KEY INSIGHTS </a:t>
            </a:r>
            <a:endParaRPr b="1">
              <a:latin typeface="Google Sans"/>
              <a:ea typeface="Google Sans"/>
              <a:cs typeface="Google Sans"/>
              <a:sym typeface="Google Sans"/>
            </a:endParaRPr>
          </a:p>
        </p:txBody>
      </p:sp>
      <p:sp>
        <p:nvSpPr>
          <p:cNvPr id="325" name="Google Shape;325;p11"/>
          <p:cNvSpPr txBox="1"/>
          <p:nvPr/>
        </p:nvSpPr>
        <p:spPr>
          <a:xfrm>
            <a:off x="413425" y="1939675"/>
            <a:ext cx="6896100" cy="10275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None/>
            </a:pPr>
            <a:endParaRPr sz="1200">
              <a:solidFill>
                <a:srgbClr val="595959"/>
              </a:solidFill>
              <a:latin typeface="Google Sans"/>
              <a:ea typeface="Google Sans"/>
              <a:cs typeface="Google Sans"/>
              <a:sym typeface="Google Sans"/>
            </a:endParaRPr>
          </a:p>
        </p:txBody>
      </p:sp>
      <p:sp>
        <p:nvSpPr>
          <p:cNvPr id="326" name="Google Shape;326;p11"/>
          <p:cNvSpPr txBox="1"/>
          <p:nvPr/>
        </p:nvSpPr>
        <p:spPr>
          <a:xfrm>
            <a:off x="438138" y="3915350"/>
            <a:ext cx="3108300" cy="2370000"/>
          </a:xfrm>
          <a:prstGeom prst="rect">
            <a:avLst/>
          </a:prstGeom>
          <a:noFill/>
          <a:ln>
            <a:noFill/>
          </a:ln>
        </p:spPr>
        <p:txBody>
          <a:bodyPr spcFirstLastPara="1" wrap="square" lIns="57150" tIns="91425" rIns="91425" bIns="91425" anchor="t" anchorCtr="0">
            <a:normAutofit/>
          </a:bodyPr>
          <a:lstStyle/>
          <a:p>
            <a:pPr marL="0" lvl="0" indent="0" algn="l" rtl="0">
              <a:lnSpc>
                <a:spcPct val="115000"/>
              </a:lnSpc>
              <a:spcBef>
                <a:spcPts val="0"/>
              </a:spcBef>
              <a:spcAft>
                <a:spcPts val="1200"/>
              </a:spcAft>
              <a:buNone/>
            </a:pPr>
            <a:endParaRPr sz="1200">
              <a:solidFill>
                <a:srgbClr val="595959"/>
              </a:solidFill>
              <a:latin typeface="Google Sans"/>
              <a:ea typeface="Google Sans"/>
              <a:cs typeface="Google Sans"/>
              <a:sym typeface="Google Sans"/>
            </a:endParaRPr>
          </a:p>
        </p:txBody>
      </p:sp>
      <p:sp>
        <p:nvSpPr>
          <p:cNvPr id="327" name="Google Shape;327;p11"/>
          <p:cNvSpPr txBox="1"/>
          <p:nvPr/>
        </p:nvSpPr>
        <p:spPr>
          <a:xfrm>
            <a:off x="438150" y="7050750"/>
            <a:ext cx="3108300" cy="2255400"/>
          </a:xfrm>
          <a:prstGeom prst="rect">
            <a:avLst/>
          </a:prstGeom>
          <a:noFill/>
          <a:ln>
            <a:noFill/>
          </a:ln>
        </p:spPr>
        <p:txBody>
          <a:bodyPr spcFirstLastPara="1" wrap="square" lIns="57150" tIns="91425" rIns="91425" bIns="91425" anchor="t" anchorCtr="0">
            <a:normAutofit/>
          </a:bodyPr>
          <a:lstStyle/>
          <a:p>
            <a:pPr marL="0" lvl="0" indent="0" algn="l" rtl="0">
              <a:lnSpc>
                <a:spcPct val="115000"/>
              </a:lnSpc>
              <a:spcBef>
                <a:spcPts val="0"/>
              </a:spcBef>
              <a:spcAft>
                <a:spcPts val="1200"/>
              </a:spcAft>
              <a:buNone/>
            </a:pPr>
            <a:endParaRPr sz="1200">
              <a:solidFill>
                <a:srgbClr val="595959"/>
              </a:solidFill>
              <a:latin typeface="Google Sans"/>
              <a:ea typeface="Google Sans"/>
              <a:cs typeface="Google Sans"/>
              <a:sym typeface="Google Sans"/>
            </a:endParaRPr>
          </a:p>
        </p:txBody>
      </p:sp>
      <p:sp>
        <p:nvSpPr>
          <p:cNvPr id="328" name="Google Shape;328;p11"/>
          <p:cNvSpPr txBox="1"/>
          <p:nvPr/>
        </p:nvSpPr>
        <p:spPr>
          <a:xfrm>
            <a:off x="3905525" y="4039263"/>
            <a:ext cx="3219000" cy="2604300"/>
          </a:xfrm>
          <a:prstGeom prst="rect">
            <a:avLst/>
          </a:prstGeom>
          <a:noFill/>
          <a:ln>
            <a:noFill/>
          </a:ln>
        </p:spPr>
        <p:txBody>
          <a:bodyPr spcFirstLastPara="1" wrap="square" lIns="57150" tIns="91425" rIns="91425" bIns="91425" anchor="t" anchorCtr="0">
            <a:normAutofit/>
          </a:bodyPr>
          <a:lstStyle/>
          <a:p>
            <a:pPr marL="0" lvl="0" indent="0" algn="l" rtl="0">
              <a:lnSpc>
                <a:spcPct val="115000"/>
              </a:lnSpc>
              <a:spcBef>
                <a:spcPts val="0"/>
              </a:spcBef>
              <a:spcAft>
                <a:spcPts val="1200"/>
              </a:spcAft>
              <a:buNone/>
            </a:pPr>
            <a:endParaRPr sz="1200">
              <a:solidFill>
                <a:srgbClr val="595959"/>
              </a:solidFill>
              <a:latin typeface="Google Sans"/>
              <a:ea typeface="Google Sans"/>
              <a:cs typeface="Google Sans"/>
              <a:sym typeface="Google Sans"/>
            </a:endParaRPr>
          </a:p>
        </p:txBody>
      </p:sp>
      <p:sp>
        <p:nvSpPr>
          <p:cNvPr id="329" name="Google Shape;329;p11"/>
          <p:cNvSpPr txBox="1"/>
          <p:nvPr/>
        </p:nvSpPr>
        <p:spPr>
          <a:xfrm>
            <a:off x="4183575" y="9228125"/>
            <a:ext cx="3086700" cy="285000"/>
          </a:xfrm>
          <a:prstGeom prst="rect">
            <a:avLst/>
          </a:prstGeom>
          <a:noFill/>
          <a:ln>
            <a:noFill/>
          </a:ln>
        </p:spPr>
        <p:txBody>
          <a:bodyPr spcFirstLastPara="1" wrap="square" lIns="91425" tIns="91425" rIns="91425" bIns="91425" anchor="t" anchorCtr="0">
            <a:normAutofit fontScale="62500" lnSpcReduction="20000"/>
          </a:bodyPr>
          <a:lstStyle/>
          <a:p>
            <a:pPr marL="0" lvl="0" indent="0" algn="l" rtl="0">
              <a:lnSpc>
                <a:spcPct val="115000"/>
              </a:lnSpc>
              <a:spcBef>
                <a:spcPts val="0"/>
              </a:spcBef>
              <a:spcAft>
                <a:spcPts val="1200"/>
              </a:spcAft>
              <a:buNone/>
            </a:pPr>
            <a:endParaRPr sz="1100" i="1">
              <a:solidFill>
                <a:srgbClr val="595959"/>
              </a:solidFill>
              <a:latin typeface="Google Sans"/>
              <a:ea typeface="Google Sans"/>
              <a:cs typeface="Google Sans"/>
              <a:sym typeface="Google Sans"/>
            </a:endParaRPr>
          </a:p>
        </p:txBody>
      </p:sp>
    </p:spTree>
  </p:cSld>
  <p:clrMapOvr>
    <a:masterClrMapping/>
  </p:clrMapOvr>
  <p:extLst>
    <p:ext uri="{DCECCB84-F9BA-43D5-87BE-67443E8EF086}">
      <p15:sldGuideLst xmlns:p15="http://schemas.microsoft.com/office/powerpoint/2012/main">
        <p15:guide id="1" pos="255">
          <p15:clr>
            <a:srgbClr val="FA7B17"/>
          </p15:clr>
        </p15:guide>
        <p15:guide id="2" orient="horz" pos="2922">
          <p15:clr>
            <a:srgbClr val="FA7B17"/>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Google Sans SemiBold"/>
              <a:buNone/>
              <a:defRPr sz="2800">
                <a:solidFill>
                  <a:schemeClr val="dk1"/>
                </a:solidFill>
                <a:latin typeface="Google Sans SemiBold"/>
                <a:ea typeface="Google Sans SemiBold"/>
                <a:cs typeface="Google Sans SemiBold"/>
                <a:sym typeface="Google Sans SemiBo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Google Sans"/>
              <a:buChar char="●"/>
              <a:defRPr sz="1800">
                <a:solidFill>
                  <a:schemeClr val="dk2"/>
                </a:solidFill>
                <a:latin typeface="Google Sans"/>
                <a:ea typeface="Google Sans"/>
                <a:cs typeface="Google Sans"/>
                <a:sym typeface="Google Sans"/>
              </a:defRPr>
            </a:lvl1pPr>
            <a:lvl2pPr marL="914400" lvl="1"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2pPr>
            <a:lvl3pPr marL="1371600" lvl="2"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3pPr>
            <a:lvl4pPr marL="1828800" lvl="3"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4pPr>
            <a:lvl5pPr marL="2286000" lvl="4"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5pPr>
            <a:lvl6pPr marL="2743200" lvl="5"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6pPr>
            <a:lvl7pPr marL="3200400" lvl="6"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7pPr>
            <a:lvl8pPr marL="3657600" lvl="7"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8pPr>
            <a:lvl9pPr marL="4114800" lvl="8"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txBox="1"/>
          <p:nvPr/>
        </p:nvSpPr>
        <p:spPr>
          <a:xfrm>
            <a:off x="3247350" y="1195375"/>
            <a:ext cx="449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91"/>
        <p:cNvGrpSpPr/>
        <p:nvPr/>
      </p:nvGrpSpPr>
      <p:grpSpPr>
        <a:xfrm>
          <a:off x="0" y="0"/>
          <a:ext cx="0" cy="0"/>
          <a:chOff x="0" y="0"/>
          <a:chExt cx="0" cy="0"/>
        </a:xfrm>
      </p:grpSpPr>
      <p:sp>
        <p:nvSpPr>
          <p:cNvPr id="192" name="Google Shape;192;p8"/>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Google Sans SemiBold"/>
              <a:buNone/>
              <a:defRPr sz="2800">
                <a:solidFill>
                  <a:schemeClr val="dk1"/>
                </a:solidFill>
                <a:latin typeface="Google Sans SemiBold"/>
                <a:ea typeface="Google Sans SemiBold"/>
                <a:cs typeface="Google Sans SemiBold"/>
                <a:sym typeface="Google Sans SemiBo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193" name="Google Shape;193;p8"/>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Google Sans"/>
              <a:buChar char="●"/>
              <a:defRPr sz="1800">
                <a:solidFill>
                  <a:schemeClr val="dk2"/>
                </a:solidFill>
                <a:latin typeface="Google Sans"/>
                <a:ea typeface="Google Sans"/>
                <a:cs typeface="Google Sans"/>
                <a:sym typeface="Google Sans"/>
              </a:defRPr>
            </a:lvl1pPr>
            <a:lvl2pPr marL="914400" lvl="1"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2pPr>
            <a:lvl3pPr marL="1371600" lvl="2"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3pPr>
            <a:lvl4pPr marL="1828800" lvl="3"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4pPr>
            <a:lvl5pPr marL="2286000" lvl="4"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5pPr>
            <a:lvl6pPr marL="2743200" lvl="5"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6pPr>
            <a:lvl7pPr marL="3200400" lvl="6"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7pPr>
            <a:lvl8pPr marL="3657600" lvl="7"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8pPr>
            <a:lvl9pPr marL="4114800" lvl="8"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9pPr>
          </a:lstStyle>
          <a:p>
            <a:endParaRPr/>
          </a:p>
        </p:txBody>
      </p:sp>
      <p:sp>
        <p:nvSpPr>
          <p:cNvPr id="194" name="Google Shape;194;p8"/>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95" name="Google Shape;195;p8"/>
          <p:cNvSpPr txBox="1"/>
          <p:nvPr/>
        </p:nvSpPr>
        <p:spPr>
          <a:xfrm>
            <a:off x="3247350" y="1195375"/>
            <a:ext cx="449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dk2"/>
              </a:solidFill>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15"/>
          <p:cNvSpPr txBox="1"/>
          <p:nvPr/>
        </p:nvSpPr>
        <p:spPr>
          <a:xfrm>
            <a:off x="428625" y="4256675"/>
            <a:ext cx="7077000" cy="708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400" b="1">
                <a:latin typeface="Google Sans"/>
                <a:ea typeface="Google Sans"/>
                <a:cs typeface="Google Sans"/>
                <a:sym typeface="Google Sans"/>
              </a:rPr>
              <a:t>Executive summary templates</a:t>
            </a:r>
            <a:endParaRPr sz="3400" b="1">
              <a:latin typeface="Google Sans"/>
              <a:ea typeface="Google Sans"/>
              <a:cs typeface="Google Sans"/>
              <a:sym typeface="Google Sans"/>
            </a:endParaRPr>
          </a:p>
        </p:txBody>
      </p:sp>
      <p:sp>
        <p:nvSpPr>
          <p:cNvPr id="364" name="Google Shape;364;p15"/>
          <p:cNvSpPr txBox="1"/>
          <p:nvPr/>
        </p:nvSpPr>
        <p:spPr>
          <a:xfrm>
            <a:off x="428625" y="4866275"/>
            <a:ext cx="70770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a:latin typeface="Google Sans"/>
                <a:ea typeface="Google Sans"/>
                <a:cs typeface="Google Sans"/>
                <a:sym typeface="Google Sans"/>
              </a:rPr>
              <a:t>Use the Layout dropdown menu to select</a:t>
            </a:r>
            <a:endParaRPr sz="1800">
              <a:latin typeface="Google Sans"/>
              <a:ea typeface="Google Sans"/>
              <a:cs typeface="Google Sans"/>
              <a:sym typeface="Google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16"/>
          <p:cNvSpPr txBox="1"/>
          <p:nvPr/>
        </p:nvSpPr>
        <p:spPr>
          <a:xfrm>
            <a:off x="188700" y="1533300"/>
            <a:ext cx="3697500" cy="285000"/>
          </a:xfrm>
          <a:prstGeom prst="rect">
            <a:avLst/>
          </a:prstGeom>
          <a:noFill/>
          <a:ln>
            <a:noFill/>
          </a:ln>
        </p:spPr>
        <p:txBody>
          <a:bodyPr spcFirstLastPara="1" wrap="square" lIns="91425" tIns="91425" rIns="91425" bIns="91425" anchor="t" anchorCtr="0">
            <a:noAutofit/>
          </a:bodyPr>
          <a:lstStyle/>
          <a:p>
            <a:pPr marL="0" lvl="0" indent="0" algn="l" rtl="0">
              <a:lnSpc>
                <a:spcPct val="85000"/>
              </a:lnSpc>
              <a:spcBef>
                <a:spcPts val="0"/>
              </a:spcBef>
              <a:spcAft>
                <a:spcPts val="0"/>
              </a:spcAft>
              <a:buSzPts val="852"/>
              <a:buNone/>
            </a:pPr>
            <a:r>
              <a:rPr lang="en" sz="1375">
                <a:latin typeface="Google Sans SemiBold"/>
                <a:ea typeface="Google Sans SemiBold"/>
                <a:cs typeface="Google Sans SemiBold"/>
                <a:sym typeface="Google Sans SemiBold"/>
              </a:rPr>
              <a:t>Project Overview</a:t>
            </a:r>
            <a:endParaRPr sz="1375">
              <a:solidFill>
                <a:srgbClr val="000000"/>
              </a:solidFill>
              <a:latin typeface="Google Sans SemiBold"/>
              <a:ea typeface="Google Sans SemiBold"/>
              <a:cs typeface="Google Sans SemiBold"/>
              <a:sym typeface="Google Sans SemiBold"/>
            </a:endParaRPr>
          </a:p>
        </p:txBody>
      </p:sp>
      <p:sp>
        <p:nvSpPr>
          <p:cNvPr id="370" name="Google Shape;370;p16"/>
          <p:cNvSpPr txBox="1"/>
          <p:nvPr/>
        </p:nvSpPr>
        <p:spPr>
          <a:xfrm>
            <a:off x="287625" y="1859125"/>
            <a:ext cx="7309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dk2"/>
              </a:solidFill>
            </a:endParaRPr>
          </a:p>
        </p:txBody>
      </p:sp>
      <p:sp>
        <p:nvSpPr>
          <p:cNvPr id="371" name="Google Shape;371;p16"/>
          <p:cNvSpPr txBox="1"/>
          <p:nvPr/>
        </p:nvSpPr>
        <p:spPr>
          <a:xfrm>
            <a:off x="156750" y="440655"/>
            <a:ext cx="7458900" cy="5079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2100" b="1" dirty="0">
                <a:latin typeface="Google Sans"/>
                <a:ea typeface="Google Sans"/>
                <a:cs typeface="Google Sans"/>
                <a:sym typeface="Google Sans"/>
              </a:rPr>
              <a:t>NEW YORK CITY TLC PROJECT DATA SUMMARY</a:t>
            </a:r>
            <a:endParaRPr sz="2100" b="1" dirty="0">
              <a:latin typeface="Google Sans"/>
              <a:ea typeface="Google Sans"/>
              <a:cs typeface="Google Sans"/>
              <a:sym typeface="Google Sans"/>
            </a:endParaRPr>
          </a:p>
        </p:txBody>
      </p:sp>
      <p:sp>
        <p:nvSpPr>
          <p:cNvPr id="372" name="Google Shape;372;p16"/>
          <p:cNvSpPr txBox="1"/>
          <p:nvPr/>
        </p:nvSpPr>
        <p:spPr>
          <a:xfrm>
            <a:off x="1763100" y="948050"/>
            <a:ext cx="4246200" cy="55089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200" dirty="0">
                <a:latin typeface="PT Sans Narrow"/>
                <a:ea typeface="PT Sans Narrow"/>
                <a:cs typeface="PT Sans Narrow"/>
                <a:sym typeface="PT Sans Narrow"/>
              </a:rPr>
              <a:t>Executive Summary report</a:t>
            </a:r>
            <a:endParaRPr sz="1200" dirty="0">
              <a:solidFill>
                <a:srgbClr val="000000"/>
              </a:solidFill>
              <a:latin typeface="PT Sans Narrow"/>
              <a:ea typeface="PT Sans Narrow"/>
              <a:cs typeface="PT Sans Narrow"/>
              <a:sym typeface="PT Sans Narrow"/>
            </a:endParaRPr>
          </a:p>
        </p:txBody>
      </p:sp>
      <p:sp>
        <p:nvSpPr>
          <p:cNvPr id="374" name="Google Shape;374;p16"/>
          <p:cNvSpPr txBox="1"/>
          <p:nvPr/>
        </p:nvSpPr>
        <p:spPr>
          <a:xfrm>
            <a:off x="8127875" y="6277050"/>
            <a:ext cx="3074400" cy="285000"/>
          </a:xfrm>
          <a:prstGeom prst="rect">
            <a:avLst/>
          </a:prstGeom>
          <a:noFill/>
          <a:ln>
            <a:noFill/>
          </a:ln>
        </p:spPr>
        <p:txBody>
          <a:bodyPr spcFirstLastPara="1" wrap="square" lIns="91425" tIns="91425" rIns="91425" bIns="91425" anchor="t" anchorCtr="0">
            <a:normAutofit fontScale="70000" lnSpcReduction="20000"/>
          </a:bodyPr>
          <a:lstStyle/>
          <a:p>
            <a:pPr marL="0" lvl="0" indent="0" algn="l" rtl="0">
              <a:lnSpc>
                <a:spcPct val="105000"/>
              </a:lnSpc>
              <a:spcBef>
                <a:spcPts val="0"/>
              </a:spcBef>
              <a:spcAft>
                <a:spcPts val="0"/>
              </a:spcAft>
              <a:buNone/>
            </a:pPr>
            <a:r>
              <a:rPr lang="en" sz="1100" i="1">
                <a:latin typeface="Lato"/>
                <a:ea typeface="Lato"/>
                <a:cs typeface="Lato"/>
                <a:sym typeface="Lato"/>
              </a:rPr>
              <a:t>Image Alt-Text Here</a:t>
            </a:r>
            <a:endParaRPr sz="1100" i="1">
              <a:solidFill>
                <a:srgbClr val="000000"/>
              </a:solidFill>
              <a:latin typeface="Lato"/>
              <a:ea typeface="Lato"/>
              <a:cs typeface="Lato"/>
              <a:sym typeface="Lato"/>
            </a:endParaRPr>
          </a:p>
        </p:txBody>
      </p:sp>
      <p:sp>
        <p:nvSpPr>
          <p:cNvPr id="375" name="Google Shape;375;p16"/>
          <p:cNvSpPr txBox="1"/>
          <p:nvPr/>
        </p:nvSpPr>
        <p:spPr>
          <a:xfrm>
            <a:off x="138225" y="1960800"/>
            <a:ext cx="7458900" cy="830966"/>
          </a:xfrm>
          <a:prstGeom prst="rect">
            <a:avLst/>
          </a:prstGeom>
          <a:noFill/>
          <a:ln w="9525" cap="flat" cmpd="sng">
            <a:solidFill>
              <a:srgbClr val="999999"/>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dirty="0"/>
              <a:t>This project performed a preliminary inspection of NYC Taxi and Limousine Commission data to inform the team of key data variable descriptions, and ensure the information provided is suitable for generating clear and meaningful insights. </a:t>
            </a:r>
            <a:endParaRPr dirty="0">
              <a:latin typeface="Google Sans"/>
              <a:ea typeface="Google Sans"/>
              <a:cs typeface="Google Sans"/>
              <a:sym typeface="Google Sans"/>
            </a:endParaRPr>
          </a:p>
        </p:txBody>
      </p:sp>
      <p:sp>
        <p:nvSpPr>
          <p:cNvPr id="376" name="Google Shape;376;p16"/>
          <p:cNvSpPr txBox="1"/>
          <p:nvPr/>
        </p:nvSpPr>
        <p:spPr>
          <a:xfrm>
            <a:off x="188700" y="4042734"/>
            <a:ext cx="3035400" cy="3200846"/>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dirty="0"/>
              <a:t>●  This dataset includes variables  that should be helpful for building prediction model(s) on taxi cab rides.</a:t>
            </a:r>
          </a:p>
          <a:p>
            <a:pPr marL="0" lvl="0" indent="0" algn="l" rtl="0">
              <a:spcBef>
                <a:spcPts val="0"/>
              </a:spcBef>
              <a:spcAft>
                <a:spcPts val="0"/>
              </a:spcAft>
              <a:buNone/>
            </a:pPr>
            <a:endParaRPr lang="en-US" dirty="0">
              <a:latin typeface="Google Sans"/>
              <a:ea typeface="Google Sans"/>
              <a:cs typeface="Google Sans"/>
              <a:sym typeface="Google Sans"/>
            </a:endParaRPr>
          </a:p>
          <a:p>
            <a:pPr marL="0" lvl="0" indent="0" algn="l" rtl="0">
              <a:spcBef>
                <a:spcPts val="0"/>
              </a:spcBef>
              <a:spcAft>
                <a:spcPts val="0"/>
              </a:spcAft>
              <a:buNone/>
            </a:pPr>
            <a:r>
              <a:rPr lang="en-US" dirty="0"/>
              <a:t>●  The identified unusual values are trips that are a short distance but have high charges associated with them, as shown in the </a:t>
            </a:r>
            <a:r>
              <a:rPr lang="en-US" dirty="0" err="1"/>
              <a:t>total_amount</a:t>
            </a:r>
            <a:r>
              <a:rPr lang="en-US" dirty="0"/>
              <a:t> variable.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Refer screenshot for details.</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p:txBody>
      </p:sp>
      <p:sp>
        <p:nvSpPr>
          <p:cNvPr id="377" name="Google Shape;377;p16"/>
          <p:cNvSpPr txBox="1"/>
          <p:nvPr/>
        </p:nvSpPr>
        <p:spPr>
          <a:xfrm>
            <a:off x="3424200" y="7722000"/>
            <a:ext cx="4173000" cy="2339072"/>
          </a:xfrm>
          <a:prstGeom prst="rect">
            <a:avLst/>
          </a:prstGeom>
          <a:noFill/>
          <a:ln w="9525" cap="flat" cmpd="sng">
            <a:solidFill>
              <a:srgbClr val="999999"/>
            </a:solidFill>
            <a:prstDash val="solid"/>
            <a:round/>
            <a:headEnd type="none" w="sm" len="sm"/>
            <a:tailEnd type="none" w="sm" len="sm"/>
          </a:ln>
        </p:spPr>
        <p:txBody>
          <a:bodyPr spcFirstLastPara="1" wrap="square" lIns="91425" tIns="91425" rIns="91425" bIns="91425" anchor="t" anchorCtr="0">
            <a:spAutoFit/>
          </a:bodyPr>
          <a:lstStyle/>
          <a:p>
            <a:pPr lvl="0" algn="l" rtl="0">
              <a:spcBef>
                <a:spcPts val="0"/>
              </a:spcBef>
              <a:spcAft>
                <a:spcPts val="0"/>
              </a:spcAft>
            </a:pPr>
            <a:r>
              <a:rPr lang="en-US" dirty="0"/>
              <a:t>1. Conduct a complete exploratory data analysis. </a:t>
            </a:r>
          </a:p>
          <a:p>
            <a:pPr lvl="0" algn="l" rtl="0">
              <a:spcBef>
                <a:spcPts val="0"/>
              </a:spcBef>
              <a:spcAft>
                <a:spcPts val="0"/>
              </a:spcAft>
            </a:pPr>
            <a:endParaRPr lang="en-US" dirty="0"/>
          </a:p>
          <a:p>
            <a:pPr lvl="0" algn="l" rtl="0">
              <a:spcBef>
                <a:spcPts val="0"/>
              </a:spcBef>
              <a:spcAft>
                <a:spcPts val="0"/>
              </a:spcAft>
            </a:pPr>
            <a:r>
              <a:rPr lang="en-US" dirty="0"/>
              <a:t>2. Perform any data cleaning and data analysis  steps to understand unusual variables (e.g., outliers).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3. Use descriptive statistics to learn more about the data.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4. Create and run a regression model.</a:t>
            </a:r>
            <a:endParaRPr dirty="0">
              <a:latin typeface="Google Sans"/>
              <a:ea typeface="Google Sans"/>
              <a:cs typeface="Google Sans"/>
              <a:sym typeface="Google Sans"/>
            </a:endParaRPr>
          </a:p>
        </p:txBody>
      </p:sp>
      <p:sp>
        <p:nvSpPr>
          <p:cNvPr id="378" name="Google Shape;378;p16"/>
          <p:cNvSpPr txBox="1"/>
          <p:nvPr/>
        </p:nvSpPr>
        <p:spPr>
          <a:xfrm>
            <a:off x="3652800" y="3525600"/>
            <a:ext cx="3944400" cy="3200846"/>
          </a:xfrm>
          <a:prstGeom prst="rect">
            <a:avLst/>
          </a:prstGeom>
          <a:noFill/>
          <a:ln w="9525" cap="flat" cmpd="sng">
            <a:solidFill>
              <a:srgbClr val="999999"/>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dirty="0"/>
              <a:t>● Explored dataset to find any unusual values.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Considered which variables are most useful to build predictive models (in this case: </a:t>
            </a:r>
            <a:r>
              <a:rPr lang="en-US" dirty="0" err="1"/>
              <a:t>total_amount</a:t>
            </a:r>
            <a:r>
              <a:rPr lang="en-US" dirty="0"/>
              <a:t> and </a:t>
            </a:r>
            <a:r>
              <a:rPr lang="en-US" dirty="0" err="1"/>
              <a:t>trip_distance</a:t>
            </a:r>
            <a:r>
              <a:rPr lang="en-US" dirty="0"/>
              <a: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Considered potential interactions between the two chosen variables.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Examined which components of the provided data will provide relevant insights.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Built the groundwork for future exploratory data analysis, visualizations, and models. </a:t>
            </a:r>
            <a:endParaRPr dirty="0">
              <a:latin typeface="Google Sans"/>
              <a:ea typeface="Google Sans"/>
              <a:cs typeface="Google Sans"/>
              <a:sym typeface="Google Sans"/>
            </a:endParaRPr>
          </a:p>
        </p:txBody>
      </p:sp>
      <p:pic>
        <p:nvPicPr>
          <p:cNvPr id="3" name="Picture 2">
            <a:extLst>
              <a:ext uri="{FF2B5EF4-FFF2-40B4-BE49-F238E27FC236}">
                <a16:creationId xmlns:a16="http://schemas.microsoft.com/office/drawing/2014/main" id="{901BEFCE-D249-315E-D910-BD316174C136}"/>
              </a:ext>
            </a:extLst>
          </p:cNvPr>
          <p:cNvPicPr>
            <a:picLocks noChangeAspect="1"/>
          </p:cNvPicPr>
          <p:nvPr/>
        </p:nvPicPr>
        <p:blipFill>
          <a:blip r:embed="rId3"/>
          <a:stretch>
            <a:fillRect/>
          </a:stretch>
        </p:blipFill>
        <p:spPr>
          <a:xfrm>
            <a:off x="518160" y="7248893"/>
            <a:ext cx="1973580" cy="280379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17"/>
          <p:cNvSpPr>
            <a:spLocks noGrp="1"/>
          </p:cNvSpPr>
          <p:nvPr>
            <p:ph type="pic" idx="2"/>
          </p:nvPr>
        </p:nvSpPr>
        <p:spPr>
          <a:xfrm>
            <a:off x="3552088" y="1473363"/>
            <a:ext cx="3035400" cy="2495700"/>
          </a:xfrm>
          <a:prstGeom prst="rect">
            <a:avLst/>
          </a:prstGeom>
          <a:noFill/>
          <a:ln w="19050" cap="flat" cmpd="sng">
            <a:solidFill>
              <a:srgbClr val="000000"/>
            </a:solidFill>
            <a:prstDash val="solid"/>
            <a:round/>
            <a:headEnd type="none" w="sm" len="sm"/>
            <a:tailEnd type="none" w="sm" len="sm"/>
          </a:ln>
        </p:spPr>
      </p:sp>
      <p:sp>
        <p:nvSpPr>
          <p:cNvPr id="384" name="Google Shape;384;p17"/>
          <p:cNvSpPr>
            <a:spLocks noGrp="1"/>
          </p:cNvSpPr>
          <p:nvPr>
            <p:ph type="pic" idx="3"/>
          </p:nvPr>
        </p:nvSpPr>
        <p:spPr>
          <a:xfrm>
            <a:off x="4054775" y="4659950"/>
            <a:ext cx="3035400" cy="2495700"/>
          </a:xfrm>
          <a:prstGeom prst="rect">
            <a:avLst/>
          </a:prstGeom>
          <a:noFill/>
          <a:ln w="19050" cap="flat" cmpd="sng">
            <a:solidFill>
              <a:srgbClr val="000000"/>
            </a:solidFill>
            <a:prstDash val="solid"/>
            <a:round/>
            <a:headEnd type="none" w="sm" len="sm"/>
            <a:tailEnd type="none" w="sm" len="sm"/>
          </a:ln>
        </p:spPr>
      </p:sp>
      <p:sp>
        <p:nvSpPr>
          <p:cNvPr id="385" name="Google Shape;385;p17"/>
          <p:cNvSpPr txBox="1"/>
          <p:nvPr/>
        </p:nvSpPr>
        <p:spPr>
          <a:xfrm>
            <a:off x="159875" y="60000"/>
            <a:ext cx="7458900" cy="5079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2100" b="1">
                <a:latin typeface="Google Sans"/>
                <a:ea typeface="Google Sans"/>
                <a:cs typeface="Google Sans"/>
                <a:sym typeface="Google Sans"/>
              </a:rPr>
              <a:t>Click here to edit title</a:t>
            </a:r>
            <a:endParaRPr sz="2100" b="1">
              <a:latin typeface="Google Sans"/>
              <a:ea typeface="Google Sans"/>
              <a:cs typeface="Google Sans"/>
              <a:sym typeface="Google Sans"/>
            </a:endParaRPr>
          </a:p>
        </p:txBody>
      </p:sp>
      <p:sp>
        <p:nvSpPr>
          <p:cNvPr id="386" name="Google Shape;386;p17"/>
          <p:cNvSpPr txBox="1"/>
          <p:nvPr/>
        </p:nvSpPr>
        <p:spPr>
          <a:xfrm>
            <a:off x="1763100" y="490850"/>
            <a:ext cx="4246200" cy="369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200">
                <a:latin typeface="PT Sans Narrow"/>
                <a:ea typeface="PT Sans Narrow"/>
                <a:cs typeface="PT Sans Narrow"/>
                <a:sym typeface="PT Sans Narrow"/>
              </a:rPr>
              <a:t>Click here to edit subtitle</a:t>
            </a:r>
            <a:endParaRPr sz="1200">
              <a:solidFill>
                <a:srgbClr val="000000"/>
              </a:solidFill>
              <a:latin typeface="PT Sans Narrow"/>
              <a:ea typeface="PT Sans Narrow"/>
              <a:cs typeface="PT Sans Narrow"/>
              <a:sym typeface="PT Sans Narrow"/>
            </a:endParaRPr>
          </a:p>
        </p:txBody>
      </p:sp>
      <p:sp>
        <p:nvSpPr>
          <p:cNvPr id="387" name="Google Shape;387;p17"/>
          <p:cNvSpPr txBox="1"/>
          <p:nvPr/>
        </p:nvSpPr>
        <p:spPr>
          <a:xfrm>
            <a:off x="3483688" y="4038750"/>
            <a:ext cx="3172200" cy="285000"/>
          </a:xfrm>
          <a:prstGeom prst="rect">
            <a:avLst/>
          </a:prstGeom>
          <a:noFill/>
          <a:ln>
            <a:noFill/>
          </a:ln>
        </p:spPr>
        <p:txBody>
          <a:bodyPr spcFirstLastPara="1" wrap="square" lIns="91425" tIns="91425" rIns="91425" bIns="91425" anchor="t" anchorCtr="0">
            <a:normAutofit fontScale="70000" lnSpcReduction="20000"/>
          </a:bodyPr>
          <a:lstStyle/>
          <a:p>
            <a:pPr marL="0" lvl="0" indent="0" algn="l" rtl="0">
              <a:lnSpc>
                <a:spcPct val="105000"/>
              </a:lnSpc>
              <a:spcBef>
                <a:spcPts val="0"/>
              </a:spcBef>
              <a:spcAft>
                <a:spcPts val="0"/>
              </a:spcAft>
              <a:buNone/>
            </a:pPr>
            <a:r>
              <a:rPr lang="en" sz="1100" i="1">
                <a:latin typeface="Lato"/>
                <a:ea typeface="Lato"/>
                <a:cs typeface="Lato"/>
                <a:sym typeface="Lato"/>
              </a:rPr>
              <a:t>Image Alt-Text Here</a:t>
            </a:r>
            <a:endParaRPr sz="1100" i="1">
              <a:solidFill>
                <a:srgbClr val="000000"/>
              </a:solidFill>
              <a:latin typeface="Lato"/>
              <a:ea typeface="Lato"/>
              <a:cs typeface="Lato"/>
              <a:sym typeface="Lato"/>
            </a:endParaRPr>
          </a:p>
        </p:txBody>
      </p:sp>
      <p:sp>
        <p:nvSpPr>
          <p:cNvPr id="388" name="Google Shape;388;p17"/>
          <p:cNvSpPr txBox="1"/>
          <p:nvPr/>
        </p:nvSpPr>
        <p:spPr>
          <a:xfrm>
            <a:off x="3986375" y="7186500"/>
            <a:ext cx="3172200" cy="285000"/>
          </a:xfrm>
          <a:prstGeom prst="rect">
            <a:avLst/>
          </a:prstGeom>
          <a:noFill/>
          <a:ln>
            <a:noFill/>
          </a:ln>
        </p:spPr>
        <p:txBody>
          <a:bodyPr spcFirstLastPara="1" wrap="square" lIns="91425" tIns="91425" rIns="91425" bIns="91425" anchor="t" anchorCtr="0">
            <a:normAutofit fontScale="70000" lnSpcReduction="20000"/>
          </a:bodyPr>
          <a:lstStyle/>
          <a:p>
            <a:pPr marL="0" lvl="0" indent="0" algn="l" rtl="0">
              <a:lnSpc>
                <a:spcPct val="105000"/>
              </a:lnSpc>
              <a:spcBef>
                <a:spcPts val="0"/>
              </a:spcBef>
              <a:spcAft>
                <a:spcPts val="0"/>
              </a:spcAft>
              <a:buNone/>
            </a:pPr>
            <a:r>
              <a:rPr lang="en" sz="1100" i="1">
                <a:latin typeface="Lato"/>
                <a:ea typeface="Lato"/>
                <a:cs typeface="Lato"/>
                <a:sym typeface="Lato"/>
              </a:rPr>
              <a:t>Image Alt-Text Here</a:t>
            </a:r>
            <a:endParaRPr sz="1100" i="1">
              <a:solidFill>
                <a:srgbClr val="000000"/>
              </a:solidFill>
              <a:latin typeface="Lato"/>
              <a:ea typeface="Lato"/>
              <a:cs typeface="Lato"/>
              <a:sym typeface="Lato"/>
            </a:endParaRPr>
          </a:p>
        </p:txBody>
      </p:sp>
      <p:sp>
        <p:nvSpPr>
          <p:cNvPr id="389" name="Google Shape;389;p17"/>
          <p:cNvSpPr txBox="1"/>
          <p:nvPr/>
        </p:nvSpPr>
        <p:spPr>
          <a:xfrm>
            <a:off x="257400" y="1366200"/>
            <a:ext cx="2692800" cy="400200"/>
          </a:xfrm>
          <a:prstGeom prst="rect">
            <a:avLst/>
          </a:prstGeom>
          <a:noFill/>
          <a:ln w="9525" cap="flat" cmpd="sng">
            <a:solidFill>
              <a:srgbClr val="999999"/>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Google Sans"/>
              <a:ea typeface="Google Sans"/>
              <a:cs typeface="Google Sans"/>
              <a:sym typeface="Google Sans"/>
            </a:endParaRPr>
          </a:p>
        </p:txBody>
      </p:sp>
      <p:sp>
        <p:nvSpPr>
          <p:cNvPr id="390" name="Google Shape;390;p17"/>
          <p:cNvSpPr txBox="1"/>
          <p:nvPr/>
        </p:nvSpPr>
        <p:spPr>
          <a:xfrm>
            <a:off x="257400" y="3195000"/>
            <a:ext cx="2692800" cy="400200"/>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Google Sans"/>
              <a:ea typeface="Google Sans"/>
              <a:cs typeface="Google Sans"/>
              <a:sym typeface="Google Sans"/>
            </a:endParaRPr>
          </a:p>
        </p:txBody>
      </p:sp>
      <p:sp>
        <p:nvSpPr>
          <p:cNvPr id="391" name="Google Shape;391;p17"/>
          <p:cNvSpPr txBox="1"/>
          <p:nvPr/>
        </p:nvSpPr>
        <p:spPr>
          <a:xfrm>
            <a:off x="257400" y="5862000"/>
            <a:ext cx="2692800" cy="400200"/>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Google Sans"/>
              <a:ea typeface="Google Sans"/>
              <a:cs typeface="Google Sans"/>
              <a:sym typeface="Google Sans"/>
            </a:endParaRPr>
          </a:p>
        </p:txBody>
      </p:sp>
      <p:sp>
        <p:nvSpPr>
          <p:cNvPr id="392" name="Google Shape;392;p17"/>
          <p:cNvSpPr txBox="1"/>
          <p:nvPr/>
        </p:nvSpPr>
        <p:spPr>
          <a:xfrm>
            <a:off x="333600" y="7919400"/>
            <a:ext cx="6756600" cy="4002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Google Sans"/>
              <a:ea typeface="Google Sans"/>
              <a:cs typeface="Google Sans"/>
              <a:sym typeface="Google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18"/>
          <p:cNvSpPr txBox="1"/>
          <p:nvPr/>
        </p:nvSpPr>
        <p:spPr>
          <a:xfrm>
            <a:off x="159875" y="441000"/>
            <a:ext cx="7458900" cy="5079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2100" b="1">
                <a:latin typeface="Google Sans"/>
                <a:ea typeface="Google Sans"/>
                <a:cs typeface="Google Sans"/>
                <a:sym typeface="Google Sans"/>
              </a:rPr>
              <a:t>Click here to edit title</a:t>
            </a:r>
            <a:endParaRPr sz="2100" b="1">
              <a:latin typeface="Google Sans"/>
              <a:ea typeface="Google Sans"/>
              <a:cs typeface="Google Sans"/>
              <a:sym typeface="Google Sans"/>
            </a:endParaRPr>
          </a:p>
        </p:txBody>
      </p:sp>
      <p:sp>
        <p:nvSpPr>
          <p:cNvPr id="398" name="Google Shape;398;p18"/>
          <p:cNvSpPr txBox="1"/>
          <p:nvPr/>
        </p:nvSpPr>
        <p:spPr>
          <a:xfrm>
            <a:off x="1763100" y="948050"/>
            <a:ext cx="4246200" cy="369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200">
                <a:latin typeface="PT Sans Narrow"/>
                <a:ea typeface="PT Sans Narrow"/>
                <a:cs typeface="PT Sans Narrow"/>
                <a:sym typeface="PT Sans Narrow"/>
              </a:rPr>
              <a:t>Click here to edit subtitle</a:t>
            </a:r>
            <a:endParaRPr sz="1200">
              <a:solidFill>
                <a:srgbClr val="000000"/>
              </a:solidFill>
              <a:latin typeface="PT Sans Narrow"/>
              <a:ea typeface="PT Sans Narrow"/>
              <a:cs typeface="PT Sans Narrow"/>
              <a:sym typeface="PT Sans Narrow"/>
            </a:endParaRPr>
          </a:p>
        </p:txBody>
      </p:sp>
      <p:sp>
        <p:nvSpPr>
          <p:cNvPr id="399" name="Google Shape;399;p18"/>
          <p:cNvSpPr>
            <a:spLocks noGrp="1"/>
          </p:cNvSpPr>
          <p:nvPr>
            <p:ph type="pic" idx="2"/>
          </p:nvPr>
        </p:nvSpPr>
        <p:spPr>
          <a:xfrm>
            <a:off x="4076163" y="6199700"/>
            <a:ext cx="3035400" cy="2495700"/>
          </a:xfrm>
          <a:prstGeom prst="rect">
            <a:avLst/>
          </a:prstGeom>
          <a:noFill/>
          <a:ln w="19050" cap="flat" cmpd="sng">
            <a:solidFill>
              <a:srgbClr val="000000"/>
            </a:solidFill>
            <a:prstDash val="solid"/>
            <a:round/>
            <a:headEnd type="none" w="sm" len="sm"/>
            <a:tailEnd type="none" w="sm" len="sm"/>
          </a:ln>
        </p:spPr>
      </p:sp>
      <p:sp>
        <p:nvSpPr>
          <p:cNvPr id="400" name="Google Shape;400;p18"/>
          <p:cNvSpPr txBox="1"/>
          <p:nvPr/>
        </p:nvSpPr>
        <p:spPr>
          <a:xfrm>
            <a:off x="4007763" y="8695400"/>
            <a:ext cx="3172200" cy="285000"/>
          </a:xfrm>
          <a:prstGeom prst="rect">
            <a:avLst/>
          </a:prstGeom>
          <a:noFill/>
          <a:ln>
            <a:noFill/>
          </a:ln>
        </p:spPr>
        <p:txBody>
          <a:bodyPr spcFirstLastPara="1" wrap="square" lIns="91425" tIns="91425" rIns="91425" bIns="91425" anchor="t" anchorCtr="0">
            <a:normAutofit fontScale="70000" lnSpcReduction="20000"/>
          </a:bodyPr>
          <a:lstStyle/>
          <a:p>
            <a:pPr marL="0" lvl="0" indent="0" algn="l" rtl="0">
              <a:lnSpc>
                <a:spcPct val="105000"/>
              </a:lnSpc>
              <a:spcBef>
                <a:spcPts val="0"/>
              </a:spcBef>
              <a:spcAft>
                <a:spcPts val="0"/>
              </a:spcAft>
              <a:buNone/>
            </a:pPr>
            <a:r>
              <a:rPr lang="en" sz="1100" i="1">
                <a:latin typeface="Lato"/>
                <a:ea typeface="Lato"/>
                <a:cs typeface="Lato"/>
                <a:sym typeface="Lato"/>
              </a:rPr>
              <a:t>Image Alt-Text Here</a:t>
            </a:r>
            <a:endParaRPr sz="1100" i="1">
              <a:solidFill>
                <a:srgbClr val="000000"/>
              </a:solidFill>
              <a:latin typeface="Lato"/>
              <a:ea typeface="Lato"/>
              <a:cs typeface="Lato"/>
              <a:sym typeface="Lato"/>
            </a:endParaRPr>
          </a:p>
        </p:txBody>
      </p:sp>
      <p:sp>
        <p:nvSpPr>
          <p:cNvPr id="401" name="Google Shape;401;p18"/>
          <p:cNvSpPr txBox="1"/>
          <p:nvPr/>
        </p:nvSpPr>
        <p:spPr>
          <a:xfrm>
            <a:off x="534600" y="1960200"/>
            <a:ext cx="6645300" cy="400200"/>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Google Sans"/>
              <a:ea typeface="Google Sans"/>
              <a:cs typeface="Google Sans"/>
              <a:sym typeface="Google Sans"/>
            </a:endParaRPr>
          </a:p>
        </p:txBody>
      </p:sp>
      <p:sp>
        <p:nvSpPr>
          <p:cNvPr id="402" name="Google Shape;402;p18"/>
          <p:cNvSpPr txBox="1"/>
          <p:nvPr/>
        </p:nvSpPr>
        <p:spPr>
          <a:xfrm>
            <a:off x="554400" y="3801600"/>
            <a:ext cx="3172200" cy="400200"/>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Google Sans"/>
              <a:ea typeface="Google Sans"/>
              <a:cs typeface="Google Sans"/>
              <a:sym typeface="Google Sans"/>
            </a:endParaRPr>
          </a:p>
        </p:txBody>
      </p:sp>
      <p:sp>
        <p:nvSpPr>
          <p:cNvPr id="403" name="Google Shape;403;p18"/>
          <p:cNvSpPr txBox="1"/>
          <p:nvPr/>
        </p:nvSpPr>
        <p:spPr>
          <a:xfrm>
            <a:off x="3983400" y="3801600"/>
            <a:ext cx="3172200" cy="400200"/>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Google Sans"/>
              <a:ea typeface="Google Sans"/>
              <a:cs typeface="Google Sans"/>
              <a:sym typeface="Google Sans"/>
            </a:endParaRPr>
          </a:p>
        </p:txBody>
      </p:sp>
      <p:sp>
        <p:nvSpPr>
          <p:cNvPr id="404" name="Google Shape;404;p18"/>
          <p:cNvSpPr txBox="1"/>
          <p:nvPr/>
        </p:nvSpPr>
        <p:spPr>
          <a:xfrm>
            <a:off x="478200" y="7154400"/>
            <a:ext cx="3172200" cy="400200"/>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Google Sans"/>
              <a:ea typeface="Google Sans"/>
              <a:cs typeface="Google Sans"/>
              <a:sym typeface="Google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19"/>
          <p:cNvSpPr txBox="1"/>
          <p:nvPr/>
        </p:nvSpPr>
        <p:spPr>
          <a:xfrm>
            <a:off x="4467025" y="6764100"/>
            <a:ext cx="3006900" cy="285000"/>
          </a:xfrm>
          <a:prstGeom prst="rect">
            <a:avLst/>
          </a:prstGeom>
          <a:noFill/>
          <a:ln>
            <a:noFill/>
          </a:ln>
        </p:spPr>
        <p:txBody>
          <a:bodyPr spcFirstLastPara="1" wrap="square" lIns="91425" tIns="91425" rIns="91425" bIns="91425" anchor="t" anchorCtr="0">
            <a:normAutofit fontScale="70000" lnSpcReduction="20000"/>
          </a:bodyPr>
          <a:lstStyle/>
          <a:p>
            <a:pPr marL="0" lvl="0" indent="0" algn="l" rtl="0">
              <a:lnSpc>
                <a:spcPct val="105000"/>
              </a:lnSpc>
              <a:spcBef>
                <a:spcPts val="0"/>
              </a:spcBef>
              <a:spcAft>
                <a:spcPts val="0"/>
              </a:spcAft>
              <a:buNone/>
            </a:pPr>
            <a:r>
              <a:rPr lang="en" sz="1100" i="1">
                <a:latin typeface="Lato"/>
                <a:ea typeface="Lato"/>
                <a:cs typeface="Lato"/>
                <a:sym typeface="Lato"/>
              </a:rPr>
              <a:t>Image Alt-Text Here</a:t>
            </a:r>
            <a:endParaRPr sz="1100" i="1">
              <a:solidFill>
                <a:srgbClr val="000000"/>
              </a:solidFill>
              <a:latin typeface="Lato"/>
              <a:ea typeface="Lato"/>
              <a:cs typeface="Lato"/>
              <a:sym typeface="Lato"/>
            </a:endParaRPr>
          </a:p>
        </p:txBody>
      </p:sp>
      <p:sp>
        <p:nvSpPr>
          <p:cNvPr id="410" name="Google Shape;410;p19"/>
          <p:cNvSpPr txBox="1"/>
          <p:nvPr/>
        </p:nvSpPr>
        <p:spPr>
          <a:xfrm>
            <a:off x="159875" y="441000"/>
            <a:ext cx="7458900" cy="5079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2100" b="1">
                <a:latin typeface="Google Sans"/>
                <a:ea typeface="Google Sans"/>
                <a:cs typeface="Google Sans"/>
                <a:sym typeface="Google Sans"/>
              </a:rPr>
              <a:t>Click here to edit title</a:t>
            </a:r>
            <a:endParaRPr sz="2100" b="1">
              <a:latin typeface="Google Sans"/>
              <a:ea typeface="Google Sans"/>
              <a:cs typeface="Google Sans"/>
              <a:sym typeface="Google Sans"/>
            </a:endParaRPr>
          </a:p>
        </p:txBody>
      </p:sp>
      <p:sp>
        <p:nvSpPr>
          <p:cNvPr id="411" name="Google Shape;411;p19"/>
          <p:cNvSpPr txBox="1"/>
          <p:nvPr/>
        </p:nvSpPr>
        <p:spPr>
          <a:xfrm>
            <a:off x="1763100" y="948050"/>
            <a:ext cx="4246200" cy="369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200">
                <a:latin typeface="PT Sans Narrow"/>
                <a:ea typeface="PT Sans Narrow"/>
                <a:cs typeface="PT Sans Narrow"/>
                <a:sym typeface="PT Sans Narrow"/>
              </a:rPr>
              <a:t>Click here to edit subtitle</a:t>
            </a:r>
            <a:endParaRPr sz="1200">
              <a:solidFill>
                <a:srgbClr val="000000"/>
              </a:solidFill>
              <a:latin typeface="PT Sans Narrow"/>
              <a:ea typeface="PT Sans Narrow"/>
              <a:cs typeface="PT Sans Narrow"/>
              <a:sym typeface="PT Sans Narrow"/>
            </a:endParaRPr>
          </a:p>
        </p:txBody>
      </p:sp>
      <p:sp>
        <p:nvSpPr>
          <p:cNvPr id="412" name="Google Shape;412;p19"/>
          <p:cNvSpPr>
            <a:spLocks noGrp="1"/>
          </p:cNvSpPr>
          <p:nvPr>
            <p:ph type="pic" idx="2"/>
          </p:nvPr>
        </p:nvSpPr>
        <p:spPr>
          <a:xfrm>
            <a:off x="4394725" y="4961200"/>
            <a:ext cx="3035400" cy="2495700"/>
          </a:xfrm>
          <a:prstGeom prst="rect">
            <a:avLst/>
          </a:prstGeom>
          <a:noFill/>
          <a:ln w="19050" cap="flat" cmpd="sng">
            <a:solidFill>
              <a:srgbClr val="000000"/>
            </a:solidFill>
            <a:prstDash val="solid"/>
            <a:round/>
            <a:headEnd type="none" w="sm" len="sm"/>
            <a:tailEnd type="none" w="sm" len="sm"/>
          </a:ln>
        </p:spPr>
      </p:sp>
      <p:sp>
        <p:nvSpPr>
          <p:cNvPr id="413" name="Google Shape;413;p19"/>
          <p:cNvSpPr txBox="1"/>
          <p:nvPr/>
        </p:nvSpPr>
        <p:spPr>
          <a:xfrm>
            <a:off x="4326325" y="7456900"/>
            <a:ext cx="3172200" cy="285000"/>
          </a:xfrm>
          <a:prstGeom prst="rect">
            <a:avLst/>
          </a:prstGeom>
          <a:noFill/>
          <a:ln>
            <a:noFill/>
          </a:ln>
        </p:spPr>
        <p:txBody>
          <a:bodyPr spcFirstLastPara="1" wrap="square" lIns="91425" tIns="91425" rIns="91425" bIns="91425" anchor="t" anchorCtr="0">
            <a:normAutofit fontScale="70000" lnSpcReduction="20000"/>
          </a:bodyPr>
          <a:lstStyle/>
          <a:p>
            <a:pPr marL="0" lvl="0" indent="0" algn="l" rtl="0">
              <a:lnSpc>
                <a:spcPct val="105000"/>
              </a:lnSpc>
              <a:spcBef>
                <a:spcPts val="0"/>
              </a:spcBef>
              <a:spcAft>
                <a:spcPts val="0"/>
              </a:spcAft>
              <a:buNone/>
            </a:pPr>
            <a:r>
              <a:rPr lang="en" sz="1100" i="1">
                <a:latin typeface="Lato"/>
                <a:ea typeface="Lato"/>
                <a:cs typeface="Lato"/>
                <a:sym typeface="Lato"/>
              </a:rPr>
              <a:t>Image Alt-Text Here</a:t>
            </a:r>
            <a:endParaRPr sz="1100" i="1">
              <a:solidFill>
                <a:srgbClr val="000000"/>
              </a:solidFill>
              <a:latin typeface="Lato"/>
              <a:ea typeface="Lato"/>
              <a:cs typeface="Lato"/>
              <a:sym typeface="Lato"/>
            </a:endParaRPr>
          </a:p>
        </p:txBody>
      </p:sp>
      <p:sp>
        <p:nvSpPr>
          <p:cNvPr id="414" name="Google Shape;414;p19"/>
          <p:cNvSpPr txBox="1"/>
          <p:nvPr/>
        </p:nvSpPr>
        <p:spPr>
          <a:xfrm>
            <a:off x="2277000" y="1524600"/>
            <a:ext cx="5341800" cy="400200"/>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Google Sans"/>
              <a:ea typeface="Google Sans"/>
              <a:cs typeface="Google Sans"/>
              <a:sym typeface="Google Sans"/>
            </a:endParaRPr>
          </a:p>
        </p:txBody>
      </p:sp>
      <p:sp>
        <p:nvSpPr>
          <p:cNvPr id="415" name="Google Shape;415;p19"/>
          <p:cNvSpPr txBox="1"/>
          <p:nvPr/>
        </p:nvSpPr>
        <p:spPr>
          <a:xfrm>
            <a:off x="2200800" y="2515200"/>
            <a:ext cx="5341800" cy="400200"/>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Google Sans"/>
              <a:ea typeface="Google Sans"/>
              <a:cs typeface="Google Sans"/>
              <a:sym typeface="Google Sans"/>
            </a:endParaRPr>
          </a:p>
        </p:txBody>
      </p:sp>
      <p:sp>
        <p:nvSpPr>
          <p:cNvPr id="416" name="Google Shape;416;p19"/>
          <p:cNvSpPr txBox="1"/>
          <p:nvPr/>
        </p:nvSpPr>
        <p:spPr>
          <a:xfrm>
            <a:off x="2200800" y="3582000"/>
            <a:ext cx="5341800" cy="400200"/>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Google Sans"/>
              <a:ea typeface="Google Sans"/>
              <a:cs typeface="Google Sans"/>
              <a:sym typeface="Google Sans"/>
            </a:endParaRPr>
          </a:p>
        </p:txBody>
      </p:sp>
      <p:sp>
        <p:nvSpPr>
          <p:cNvPr id="417" name="Google Shape;417;p19"/>
          <p:cNvSpPr txBox="1"/>
          <p:nvPr/>
        </p:nvSpPr>
        <p:spPr>
          <a:xfrm>
            <a:off x="138600" y="5128200"/>
            <a:ext cx="4059000" cy="400200"/>
          </a:xfrm>
          <a:prstGeom prst="rect">
            <a:avLst/>
          </a:prstGeom>
          <a:noFill/>
          <a:ln w="9525" cap="flat" cmpd="sng">
            <a:solidFill>
              <a:srgbClr val="999999"/>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Google Sans"/>
              <a:ea typeface="Google Sans"/>
              <a:cs typeface="Google Sans"/>
              <a:sym typeface="Google Sans"/>
            </a:endParaRPr>
          </a:p>
        </p:txBody>
      </p:sp>
      <p:sp>
        <p:nvSpPr>
          <p:cNvPr id="418" name="Google Shape;418;p19"/>
          <p:cNvSpPr txBox="1"/>
          <p:nvPr/>
        </p:nvSpPr>
        <p:spPr>
          <a:xfrm>
            <a:off x="291000" y="8633400"/>
            <a:ext cx="7327800" cy="400200"/>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Google Sans"/>
              <a:ea typeface="Google Sans"/>
              <a:cs typeface="Google Sans"/>
              <a:sym typeface="Google San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284</Words>
  <Application>Microsoft Office PowerPoint</Application>
  <PresentationFormat>Custom</PresentationFormat>
  <Paragraphs>39</Paragraphs>
  <Slides>5</Slides>
  <Notes>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5</vt:i4>
      </vt:variant>
    </vt:vector>
  </HeadingPairs>
  <TitlesOfParts>
    <vt:vector size="15" baseType="lpstr">
      <vt:lpstr>Arial</vt:lpstr>
      <vt:lpstr>PT Sans Narrow</vt:lpstr>
      <vt:lpstr>Calibri</vt:lpstr>
      <vt:lpstr>Lato</vt:lpstr>
      <vt:lpstr>Work Sans</vt:lpstr>
      <vt:lpstr>Google Sans SemiBold</vt:lpstr>
      <vt:lpstr>Roboto</vt:lpstr>
      <vt:lpstr>Google Sans</vt:lpstr>
      <vt:lpstr>Simple Light</vt:lpstr>
      <vt:lpstr>Simple Light</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Sankesh Yadav</cp:lastModifiedBy>
  <cp:revision>4</cp:revision>
  <dcterms:modified xsi:type="dcterms:W3CDTF">2023-06-08T06:48:35Z</dcterms:modified>
</cp:coreProperties>
</file>