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2D4E43-AA34-4F49-A653-BB1E5D310186}">
  <a:tblStyle styleId="{422D4E43-AA34-4F49-A653-BB1E5D3101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{422D4E43-AA34-4F49-A653-BB1E5D310186}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Invested in the project but not with day-to-day operation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 of Operation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work with project manager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Executive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Chef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Interest in project but not involved in day-to-day decision-making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Manager of North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involved in restaurant operations and work closely with project manager, but less influence than CEO and 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Manager of Downtown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involved in restaurant operations and work closely with project manager, but less influence than CEO and 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Manager of Waterfront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Provide reference information, however waterfront location is not involved in this project activity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of North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work with tablet with high interest with project, but less influence than General Manager of Store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of Downtown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Directly work with tablet with high interest with project, but less influence than General Manager of Store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Restaurant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As restaurant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technology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consultant work closely with project team and project manager, his power is moderate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466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115700" y="108805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5752425" y="10880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125300" y="15840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642500" y="2275527"/>
            <a:ext cx="1007100" cy="344700"/>
          </a:xfrm>
          <a:prstGeom prst="roundRect">
            <a:avLst>
              <a:gd fmla="val 2742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649600" y="22755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867050" y="296700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098700" y="296700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656700" y="2275529"/>
            <a:ext cx="1007100" cy="344700"/>
          </a:xfrm>
          <a:prstGeom prst="roundRect">
            <a:avLst>
              <a:gd fmla="val 11474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031650" y="291615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