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1188720" y="1917065"/>
            <a:ext cx="6171565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Sprocket Central Pty Ltd</a:t>
            </a:r>
            <a:endParaRPr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2894965" y="3159125"/>
            <a:ext cx="4561205" cy="4889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Data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nalytics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pproach</a:t>
            </a:r>
            <a:endParaRPr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753110"/>
            <a:ext cx="4634230" cy="5581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2059940" y="4170045"/>
            <a:ext cx="4819650" cy="3968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4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[Division Name] </a:t>
            </a:r>
            <a:r>
              <a:rPr lang="en-IN" sz="14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lang="en-US" sz="14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 Parvej alam Ansari</a:t>
            </a:r>
            <a:r>
              <a:rPr sz="14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 [Junior Consultant]</a:t>
            </a:r>
            <a:endParaRPr sz="14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Agenda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Data Exploration</a:t>
            </a: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Model Development</a:t>
            </a: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Interpretation</a:t>
            </a: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  <a:endParaRPr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887730"/>
            <a:ext cx="8232140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 Exploration</a:t>
            </a:r>
            <a:endParaRPr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316928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Significance of performing an EDA: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Reduces the risk of imbalance distribution of the dataset by checking the skewness of a particular field.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High Correlation between multiple variables can lead to overfitting problem which can be checked using correlation analysis.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92929"/>
                </a:solidFill>
                <a:latin typeface="Times New Roman" panose="02020603050405020304" charset="0"/>
                <a:cs typeface="Times New Roman" panose="02020603050405020304" charset="0"/>
              </a:rPr>
              <a:t>To I</a:t>
            </a:r>
            <a:r>
              <a:rPr lang="en-IN" sz="1400" b="0" i="0" dirty="0">
                <a:solidFill>
                  <a:srgbClr val="2929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nfer better variables/predictors out of the existing variables that can turn out to be a good predictor if it correlates with the output variable.</a:t>
            </a:r>
            <a:endParaRPr lang="en-IN" sz="1400" b="0" i="0" dirty="0">
              <a:solidFill>
                <a:srgbClr val="29292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92929"/>
                </a:solidFill>
                <a:latin typeface="Times New Roman" panose="02020603050405020304" charset="0"/>
                <a:cs typeface="Times New Roman" panose="02020603050405020304" charset="0"/>
              </a:rPr>
              <a:t>Removes the redundant values from the dataset by treating missing values and outliers.</a:t>
            </a:r>
            <a:endParaRPr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111587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Model Development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Model development is an iterative process, in which many models are derived, tested and built upon until a model fitting the desired criteria is built.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4185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The Initial step is to determine a hypothesis questioning the problem statement and then perform statistical testing to determine if the hypothesis is valid or not.</a:t>
            </a:r>
            <a:endParaRPr lang="en-IN" sz="1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Evaluate the performance of the models using factors such as ROC Curves, Precision, Recall, AUC Curve, Accuracy, F1-score etc.</a:t>
            </a:r>
            <a:endParaRPr lang="en-IN" sz="1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charset="0"/>
                <a:cs typeface="Times New Roman" panose="02020603050405020304" charset="0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6208" y="3117502"/>
            <a:ext cx="3245362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FillTx/>
                <a:latin typeface="Arial Black" panose="020B0A04020102020204" charset="0"/>
                <a:ea typeface="+mn-ea"/>
                <a:cs typeface="Arial Black" panose="020B0A04020102020204" charset="0"/>
                <a:sym typeface="Arial" panose="020B0604020202020204"/>
              </a:rPr>
              <a:t>Fig. Model Development Steps.</a:t>
            </a:r>
            <a:endParaRPr kumimoji="0" lang="en-US" sz="1200" b="0" i="0" u="none" strike="noStrike" cap="none" spc="0" normalizeH="0" baseline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FillTx/>
              <a:latin typeface="Arial Black" panose="020B0A04020102020204" charset="0"/>
              <a:ea typeface="+mn-ea"/>
              <a:cs typeface="Arial Black" panose="020B0A040201020202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Interpretation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Data interpretation is the final step of data analysis where we turn results into a presentable format to gain clear and useful insights for business strategies.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31515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uantitative and qualitative methods are distinct types of data analyses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oth offering different type of data interpretation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&amp; 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decision making abilities.</a:t>
            </a:r>
            <a:endParaRPr lang="en-IN" sz="1400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Data dashboards decentralize data without compromising on the necessary speed of thought while blending both quantitative and qualitative data.</a:t>
            </a:r>
            <a:endParaRPr lang="en-IN" sz="1400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400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73250"/>
            <a:ext cx="4366895" cy="2709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Presentation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SimSun</vt:lpstr>
      <vt:lpstr>Wingdings</vt:lpstr>
      <vt:lpstr>Arial</vt:lpstr>
      <vt:lpstr>Open Sans Extrabold</vt:lpstr>
      <vt:lpstr>Gubbi</vt:lpstr>
      <vt:lpstr>Open Sans Light</vt:lpstr>
      <vt:lpstr>Open Sans</vt:lpstr>
      <vt:lpstr>Calibri</vt:lpstr>
      <vt:lpstr>Trebuchet MS</vt:lpstr>
      <vt:lpstr>NexusSans</vt:lpstr>
      <vt:lpstr>ArialMT</vt:lpstr>
      <vt:lpstr>wg-font-regular</vt:lpstr>
      <vt:lpstr>Microsoft YaHei</vt:lpstr>
      <vt:lpstr>Droid Sans Fallback</vt:lpstr>
      <vt:lpstr>Arial Unicode MS</vt:lpstr>
      <vt:lpstr>Times New Roman</vt:lpstr>
      <vt:lpstr>Abyssinica SIL</vt:lpstr>
      <vt:lpstr>Arial Black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ali</cp:lastModifiedBy>
  <cp:revision>12</cp:revision>
  <dcterms:created xsi:type="dcterms:W3CDTF">2023-09-10T11:38:00Z</dcterms:created>
  <dcterms:modified xsi:type="dcterms:W3CDTF">2023-09-10T11:38:00Z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