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Nunito ExtraBold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ExtraBold-bold.fntdata"/><Relationship Id="rId10" Type="http://schemas.openxmlformats.org/officeDocument/2006/relationships/font" Target="fonts/Nunito-boldItalic.fntdata"/><Relationship Id="rId12" Type="http://schemas.openxmlformats.org/officeDocument/2006/relationships/font" Target="fonts/NunitoExtraBold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8575" y="206250"/>
            <a:ext cx="4612800" cy="24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5">
                <a:solidFill>
                  <a:srgbClr val="99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Science </a:t>
            </a:r>
            <a:endParaRPr sz="2955">
              <a:solidFill>
                <a:srgbClr val="99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5">
                <a:solidFill>
                  <a:srgbClr val="99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       &amp; </a:t>
            </a:r>
            <a:endParaRPr sz="2955">
              <a:solidFill>
                <a:srgbClr val="99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5">
                <a:solidFill>
                  <a:srgbClr val="99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Business Analytics    Internship</a:t>
            </a:r>
            <a:endParaRPr sz="2955">
              <a:solidFill>
                <a:srgbClr val="99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—------------------------------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44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The Sparks Foundation - GRIP</a:t>
            </a:r>
            <a:endParaRPr b="1" sz="1844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0750" y="2712900"/>
            <a:ext cx="44130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7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Submitted By: PARVEJ ALAM M. ANSARI</a:t>
            </a:r>
            <a:endParaRPr b="1" sz="17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1225" y="3238025"/>
            <a:ext cx="58008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Task # 4: Exploratory Data Analysis - Global Terrorism</a:t>
            </a:r>
            <a:endParaRPr>
              <a:solidFill>
                <a:srgbClr val="073763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75" y="436000"/>
            <a:ext cx="4088724" cy="4088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30750" y="4381013"/>
            <a:ext cx="41745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00">
                <a:solidFill>
                  <a:schemeClr val="accent2"/>
                </a:solidFill>
              </a:rPr>
              <a:t>#GRIPSEPTEMBER23</a:t>
            </a:r>
            <a:endParaRPr b="1" sz="2029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