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Multimedia Data Repository for Event </a:t>
            </a:r>
            <a:endParaRPr b="0" i="0" sz="3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Information System </a:t>
            </a:r>
            <a:endParaRPr b="0" i="0" sz="3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383225" y="11675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Decrease the manual work load 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 the Report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Broad Area Of Research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173675" y="1200150"/>
            <a:ext cx="59226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Multimedia Repository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383225" y="1085850"/>
            <a:ext cx="59034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 of the Research Problem :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an inhouse project to manage events.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Faculties and Event Organizers face many difficulties to manage all the details related to events.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 Of Research and Development in the Topic</a:t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67320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Relevant Paper 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Science Db : A public multidisciplinary research data repository for eScience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Multimedia Repository for online education Content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&amp; Implementation of Multimedia Repository System Based on Middle Tier Structure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Proposed System</a:t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4035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the system  will work: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Registration 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Event Upload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Attendance 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Report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Technology for Proposed System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Technical Review: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Microsoft Visual Studio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Xamarin Form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Azure Sql Database Service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404725" y="1552575"/>
            <a:ext cx="59868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system is going to use by colleges to organize and manage an event. Following are the main objective of this system: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store all the detail information and data related to events.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take attendance while events are going on.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taking feedbacks about events.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436175" y="109950"/>
            <a:ext cx="8510700" cy="47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Architecture 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75" y="109950"/>
            <a:ext cx="5343678" cy="475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0" y="56325"/>
            <a:ext cx="90675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UML :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625" y="260050"/>
            <a:ext cx="6360050" cy="48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