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ymind.ai/wiki/backpropagation" TargetMode="External"/><Relationship Id="rId2" Type="http://schemas.openxmlformats.org/officeDocument/2006/relationships/hyperlink" Target="https://www.geeksforgeeks.org/digital-image-processing-bas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BPN for Medical Image Diagnosis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657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Radhika Bailurkar</a:t>
            </a:r>
          </a:p>
          <a:p>
            <a:pPr algn="ctr"/>
            <a:r>
              <a:rPr lang="en-US" dirty="0" smtClean="0"/>
              <a:t>UID: 2019430003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713270"/>
            <a:ext cx="7620000" cy="474908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Propagation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r>
              <a:rPr lang="en-US" dirty="0" smtClean="0"/>
              <a:t> is the method of fine-tuning the weights of a neural net based on the error rate obtained in the previous epoch.</a:t>
            </a:r>
          </a:p>
          <a:p>
            <a:r>
              <a:rPr lang="en-US" dirty="0" smtClean="0"/>
              <a:t>Proper tuning of the weights allows you to reduce error rates and to make the model reliable by increasing its generalization.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BPN works</a:t>
            </a:r>
            <a:endParaRPr lang="en-US" dirty="0"/>
          </a:p>
        </p:txBody>
      </p:sp>
      <p:pic>
        <p:nvPicPr>
          <p:cNvPr id="4" name="Content Placeholder 3" descr="BackPropag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4202"/>
            <a:ext cx="8229600" cy="428722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Image</a:t>
            </a:r>
            <a:r>
              <a:rPr lang="en-US" sz="3600" dirty="0" smtClean="0"/>
              <a:t> </a:t>
            </a:r>
            <a:r>
              <a:rPr lang="en-US" sz="4400" dirty="0" smtClean="0"/>
              <a:t>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Image processing is a method to perform some operations on an image, in order to get an enhanced image or to extract some useful information from it.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Importing the image via image acquisition tools;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err="1" smtClean="0"/>
              <a:t>Analysing</a:t>
            </a:r>
            <a:r>
              <a:rPr lang="en-US" dirty="0" smtClean="0"/>
              <a:t> and manipulating the image;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Output in which result can be altered image or a report which is based on </a:t>
            </a:r>
            <a:r>
              <a:rPr lang="en-US" dirty="0" err="1" smtClean="0"/>
              <a:t>analysing</a:t>
            </a:r>
            <a:r>
              <a:rPr lang="en-US" dirty="0" smtClean="0"/>
              <a:t> that image.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Artificial Neural Networks in Medical Images for Diagnosis</a:t>
            </a:r>
            <a:br>
              <a:rPr lang="en-US" sz="2400" dirty="0" smtClean="0"/>
            </a:br>
            <a:r>
              <a:rPr lang="en-US" sz="2400" dirty="0" smtClean="0"/>
              <a:t>Heart Valve Diseases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marL="925830" lvl="1" indent="-51435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PN 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40324"/>
            <a:ext cx="3276600" cy="5217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Artificial Neural Networks in Medical Images for Diagnosis</a:t>
            </a:r>
            <a:br>
              <a:rPr lang="en-US" sz="2400" dirty="0" smtClean="0"/>
            </a:br>
            <a:r>
              <a:rPr lang="en-US" sz="2400" dirty="0" smtClean="0"/>
              <a:t>Heart Valve Diseases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BPN has 3 layers: input, hidden and output layer</a:t>
            </a:r>
          </a:p>
          <a:p>
            <a:r>
              <a:rPr lang="en-US" dirty="0" smtClean="0"/>
              <a:t>The no of neurons in input layer is determined by no of features selected.</a:t>
            </a:r>
          </a:p>
          <a:p>
            <a:r>
              <a:rPr lang="en-US" dirty="0" smtClean="0"/>
              <a:t>The no of neurons in output layer is determined by the classes represented in </a:t>
            </a:r>
            <a:r>
              <a:rPr lang="en-US" dirty="0" err="1" smtClean="0"/>
              <a:t>nw</a:t>
            </a:r>
            <a:endParaRPr lang="en-US" dirty="0" smtClean="0"/>
          </a:p>
          <a:p>
            <a:r>
              <a:rPr lang="en-US" dirty="0" smtClean="0"/>
              <a:t>The no of hidden neurons is calculated by the highest performance found.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Artificial Neural Networks in Medical Images for Diagnosis</a:t>
            </a:r>
            <a:br>
              <a:rPr lang="en-US" sz="2400" dirty="0" smtClean="0"/>
            </a:br>
            <a:r>
              <a:rPr lang="en-US" sz="2400" dirty="0" smtClean="0"/>
              <a:t>Heart Valve Diseases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7" descr="BP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514600"/>
            <a:ext cx="3761673" cy="2819400"/>
          </a:xfrm>
          <a:prstGeom prst="rect">
            <a:avLst/>
          </a:prstGeom>
        </p:spPr>
      </p:pic>
      <p:pic>
        <p:nvPicPr>
          <p:cNvPr id="9" name="Picture 8" descr="BPN Ta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1125" y="2362200"/>
            <a:ext cx="4623062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BPN can be used to identify the error and adjust the weights accordingly to achieve the output .</a:t>
            </a:r>
          </a:p>
          <a:p>
            <a:r>
              <a:rPr lang="en-US" smtClean="0"/>
              <a:t>We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https://www.geeksforgeeks.org/digital-image-processing-basics/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https://skymind.ai/wiki/backpropagation</a:t>
            </a:r>
            <a:endParaRPr lang="en-US" dirty="0" smtClean="0"/>
          </a:p>
          <a:p>
            <a:r>
              <a:rPr lang="en-US" dirty="0" smtClean="0"/>
              <a:t>Atta </a:t>
            </a:r>
            <a:r>
              <a:rPr lang="en-US" dirty="0" err="1" smtClean="0"/>
              <a:t>Elalfi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Mohamed </a:t>
            </a:r>
            <a:r>
              <a:rPr lang="en-US" dirty="0" err="1" smtClean="0"/>
              <a:t>Eisa</a:t>
            </a:r>
            <a:r>
              <a:rPr lang="en-US" dirty="0" smtClean="0"/>
              <a:t>, </a:t>
            </a:r>
            <a:r>
              <a:rPr lang="en-US" dirty="0" err="1" smtClean="0"/>
              <a:t>Hosnia</a:t>
            </a:r>
            <a:r>
              <a:rPr lang="en-US" dirty="0" smtClean="0"/>
              <a:t> </a:t>
            </a:r>
            <a:r>
              <a:rPr lang="en-US" dirty="0" err="1" smtClean="0"/>
              <a:t>Ahmed“Artificial</a:t>
            </a:r>
            <a:r>
              <a:rPr lang="en-US" dirty="0" smtClean="0"/>
              <a:t> Neural Networks in Medical Images for Diagnosis Heart Valve Diseases”, IJCSI International Journal of Computer Science Issues, Vol. 10, Issue 5, No 1, September 2013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2291</TotalTime>
  <Words>212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BPN for Medical Image Diagnosis</vt:lpstr>
      <vt:lpstr>Back Propagation Network</vt:lpstr>
      <vt:lpstr>How BPN works</vt:lpstr>
      <vt:lpstr>Image Processing</vt:lpstr>
      <vt:lpstr>Artificial Neural Networks in Medical Images for Diagnosis Heart Valve Diseases</vt:lpstr>
      <vt:lpstr>Artificial Neural Networks in Medical Images for Diagnosis Heart Valve Diseases</vt:lpstr>
      <vt:lpstr>Artificial Neural Networks in Medical Images for Diagnosis Heart Valve Diseases</vt:lpstr>
      <vt:lpstr>Conclusion</vt:lpstr>
      <vt:lpstr>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BPN for Medical Image Diagnosis</dc:title>
  <dc:creator>Dell</dc:creator>
  <cp:lastModifiedBy>Windows User</cp:lastModifiedBy>
  <cp:revision>137</cp:revision>
  <dcterms:created xsi:type="dcterms:W3CDTF">2006-08-16T00:00:00Z</dcterms:created>
  <dcterms:modified xsi:type="dcterms:W3CDTF">2019-10-15T09:45:22Z</dcterms:modified>
</cp:coreProperties>
</file>