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7DE6-1E40-4CD7-8A0C-721EF033059E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BECB-A838-481E-A322-496C2DA7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Proposals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P</a:t>
            </a:r>
            <a:r>
              <a:rPr lang="en-US" dirty="0" smtClean="0"/>
              <a:t>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project selection methods have been discussed, it is appropriate to consider what documentation is needed to evaluate a project that is being considered. </a:t>
            </a:r>
          </a:p>
          <a:p>
            <a:r>
              <a:rPr lang="en-US" dirty="0" smtClean="0"/>
              <a:t>The set of documents submitted for evaluation is called the 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issues face ﬁrms preparing proposals, particularly ﬁrms in the aerospace, construction, defense, and consulting industries. These are:</a:t>
            </a:r>
          </a:p>
          <a:p>
            <a:r>
              <a:rPr lang="en-US" dirty="0" smtClean="0"/>
              <a:t>Which projects should be bid on? </a:t>
            </a:r>
          </a:p>
          <a:p>
            <a:r>
              <a:rPr lang="en-US" dirty="0" smtClean="0"/>
              <a:t> How should the proposal-preparation process be organized and staffed? </a:t>
            </a:r>
          </a:p>
          <a:p>
            <a:r>
              <a:rPr lang="en-US" dirty="0" smtClean="0"/>
              <a:t> How much should be spent on preparing proposals for bids?</a:t>
            </a:r>
          </a:p>
          <a:p>
            <a:r>
              <a:rPr lang="en-US" dirty="0" smtClean="0"/>
              <a:t> How should the bid prices be set? What is the bidding strategy? Is it ethical?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proposals should begin with a short summary statement (an “Executive Summary”) covering the fundamental nature of the proposal in minimally technical language , as well as the general beneﬁts that are expected. </a:t>
            </a:r>
          </a:p>
          <a:p>
            <a:r>
              <a:rPr lang="en-US" dirty="0" smtClean="0"/>
              <a:t>All proposals should be accompanied by a “cover letter.” Roman (1986, pp. 67–68) emphasizes that the cover letter is a key marketing document and is worthy of careful attention.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(1) the nature of the technical problem and how it is to be approached;</a:t>
            </a:r>
          </a:p>
          <a:p>
            <a:r>
              <a:rPr lang="en-US" dirty="0" smtClean="0"/>
              <a:t> (2) the plan for implementing the project once it has been accepted</a:t>
            </a:r>
          </a:p>
          <a:p>
            <a:r>
              <a:rPr lang="en-US" dirty="0" smtClean="0"/>
              <a:t> (3) the plan for logistic support and administration of the project</a:t>
            </a:r>
          </a:p>
          <a:p>
            <a:r>
              <a:rPr lang="en-US" dirty="0" smtClean="0"/>
              <a:t> (4) a description of the group proposing to do the work, plus its past experience in similar 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Vision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Deliverables</a:t>
            </a:r>
          </a:p>
          <a:p>
            <a:r>
              <a:rPr lang="en-US" dirty="0" smtClean="0"/>
              <a:t>Success Criteria</a:t>
            </a:r>
          </a:p>
          <a:p>
            <a:r>
              <a:rPr lang="en-US" dirty="0" smtClean="0"/>
              <a:t>Deadlines/Plan/Approach</a:t>
            </a:r>
          </a:p>
          <a:p>
            <a:r>
              <a:rPr lang="en-US" dirty="0" smtClean="0"/>
              <a:t>Budget/Cost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37" y="5182779"/>
            <a:ext cx="15797436" cy="3781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35424" y="880371"/>
            <a:ext cx="20010581" cy="703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443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6509B"/>
                </a:solidFill>
                <a:effectLst/>
                <a:latin typeface="ralewaybold"/>
              </a:rPr>
              <a:t>Business Plan Proposal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regular"/>
              </a:rPr>
              <a:t>  </a:t>
            </a:r>
            <a:r>
              <a:rPr kumimoji="0" lang="en-US" altLang="en-US" sz="43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regular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regular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ralewayregular"/>
            </a:endParaRPr>
          </a:p>
        </p:txBody>
      </p:sp>
      <p:pic>
        <p:nvPicPr>
          <p:cNvPr id="1028" name="Picture 4" descr="business plan proposa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8" y="1465729"/>
            <a:ext cx="10488706" cy="533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ralewaybold</vt:lpstr>
      <vt:lpstr>ralewayregular</vt:lpstr>
      <vt:lpstr>Office Theme</vt:lpstr>
      <vt:lpstr>Project Proposals</vt:lpstr>
      <vt:lpstr>Project Proposal</vt:lpstr>
      <vt:lpstr>Project Proposal</vt:lpstr>
      <vt:lpstr>Project Proposal</vt:lpstr>
      <vt:lpstr>Project Proposal</vt:lpstr>
      <vt:lpstr>Project Proposals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Proposals</dc:title>
  <dc:creator>DELL</dc:creator>
  <cp:lastModifiedBy>DELL</cp:lastModifiedBy>
  <cp:revision>11</cp:revision>
  <dcterms:created xsi:type="dcterms:W3CDTF">2019-09-01T11:44:24Z</dcterms:created>
  <dcterms:modified xsi:type="dcterms:W3CDTF">2019-09-01T12:17:47Z</dcterms:modified>
</cp:coreProperties>
</file>