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3822de7e32468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3822de7e32468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3822de7e32468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3822de7e32468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3822de7e32468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3822de7e32468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3822de7e32468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3822de7e32468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3822de7e32468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3822de7e32468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12" y="79744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Identification Analysis and 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alibration of Various Traffic Factor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M.Saeem Ansari (2019430001)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Faculty Incharge: Dr. Prof. Radha Shankarmani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aim of this research is to identify analyze and calibrate the various factors associated with traffic.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the advancements in computational technology over the last few decades, traffic analysis and  simulation has become popular among researchers.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findings showed that we can group factors associated to traffic into three cluster based on delay its caused and distance between the source and destination.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Gap Identified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Already present traffic prediction systems like google map have following GAPs 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Does not give accurate result google map works on no. of android devices present in specific route and how fast they are moving.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 map does not show what are the reason or factor of traffic.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Objectives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identify various factors that affects road traffic.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collect traffic data from google map.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calibrate or measure strength of various traffic affecting factors.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find the probability of each factor and their delay.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Categorized factors according to its severity and frequency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Methodology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reprocessing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Probability calculation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actors identified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