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24/01/19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CCFB1F-2E0F-42CE-AB23-3177C2D78E9B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24/01/19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18D3E7-15F5-45EB-9085-2C8ED3F4DC6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 to User Experience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Usability to User Experience (UX)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concept of quality in designing is expanding.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of engineering focus is being deployed on user performance which is known as user experience.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satisfaction is not just the  emotional impact but considered as a much broad spectrum &amp; the response to user satisfaction is also very different from people these days.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has always been on the functioning but now equal amount of focus is also being given to the user experience part.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Usability to User Experience (UX)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good user experience does not necessarily mean high tech or cool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is not just about technology but beyond it.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Technology is only required only for certain types of designs but there are other types of designs which don’t require technology.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Experience is totally felt by the users internally.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simply the effect or effects felt by the user as a result of interaction with any system.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experience can never be deigned it can only be experienced. We can only design for user experience.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Need of Business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 now, a lot of business think of user experience as just a fuss.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only thought of as an added extension to the system which is optional.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Often positive responses about products or services are considered as no complaints about user experience which is not correct.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is also a misunderstanding that training can replace user experience. It is thought that user experience can achieved by making users well versed with system.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Roots of Usability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actually not confirmed when computer usability came in picture.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was preceded by the usability of non-computer machines in industrial designs &amp; human factors.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Various fields have contribution towards user experience such as industrial &amp; systems engineering, psychology, cognitive sciences, computer science, software engineering ,etc.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UX?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Ubiquitous Interaction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Emerging Desire for Usability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Usability to User Experience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of Business Case for UX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Roots of Usability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UX?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Experience(UX) can be explained as a person’s perceptions and responses resulting from the use or anticipated use of a product,  system or service.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Simply, user experience is how you feel about every interaction you have with what’s in front of you in the moment you’re using it.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many facets of user experience, none of which can stand on their own.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not about if something can be done, rather it is about what is felt while doing something.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Ubiquitous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Despite advances in technology we still need the basic computing i.e. we still need basic desktops, laptops, GUI,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industries are still fully operational with basic old fashioned computing.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 in future we will be needing basic building blocks of computing.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Ubiquitous Computing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concept of computing is changing.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gone beyond the GUIs, laptops, desktops and the Web &amp; it has become more ubiquitous.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systems are being worn by people in wearable devices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Embedded systems are used in appliances, furniture, vehicles, roads,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Majority of these embedded computing systems are being commercialized and hence are becoming popular &amp; accessible.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Ubiquitous Computing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concept of interaction is also changing.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 sitting in front of desktop or laptop is not considered as interaction with computers.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Sometimes people are interacting with computing systems but do not think of it as computing.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eg: People use computing systems in vehicles &amp; even GPS but still don’t think of it as computing. But it is just evolved way of interacting with computing systems.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Emerging Desire of Usability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past, the systems were focused just on improving the work being done, despite its poor usability.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Poor usability was instead used as an excuse of provided as security barrier from uninitiated outsiders.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as the computing as improved and a lot of options are being provided to users, they tend to find the service that is the most usable apart from being the most efficient.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Usability is now considered to be as important as efficient in the market.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Emerging Desire of Usability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Modern users give a lot of importance to design.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tend to choose alternatives just because they think the design is very poor which was not the case earlier.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be precise, poor designs were being tolerated for effective systems earlier but not in this modern era.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Usability to User Experience (UX)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usability can be explained as how efficient, effective and satisfying  can the human-computer interaction be to the user.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characteristics of usability are use, productivity, learnability, efficiency, effectiveness, retainability, user satisfaction,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certain misconceptions about usability such as being  called “dummy proofing” and being considered as equivalent to “user equivalent”.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also nothing as usability testing and visual appeal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LibreOffice/5.1.6.2$Linux_X86_64 LibreOffice_project/10m0$Build-2</Application>
  <Words>822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2018-02-05T12:11:45Z</dcterms:created>
  <dc:creator>Jigen Mehta</dc:creator>
  <dc:description/>
  <dc:language>en-IN</dc:language>
  <cp:lastModifiedBy>Jigen Mehta</cp:lastModifiedBy>
  <dcterms:modified xsi:type="dcterms:W3CDTF">2018-02-05T15:02:20Z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