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23.png" ContentType="image/png"/>
  <Override PartName="/ppt/media/image8.png" ContentType="image/png"/>
  <Override PartName="/ppt/media/image10.jpeg" ContentType="image/jpeg"/>
  <Override PartName="/ppt/media/image14.png" ContentType="image/png"/>
  <Override PartName="/ppt/media/image7.png" ContentType="image/png"/>
  <Override PartName="/ppt/media/image22.jpeg" ContentType="image/jpeg"/>
  <Override PartName="/ppt/media/image1.jpeg" ContentType="image/jpeg"/>
  <Override PartName="/ppt/media/image11.png" ContentType="image/png"/>
  <Override PartName="/ppt/media/image3.png" ContentType="image/png"/>
  <Override PartName="/ppt/media/image2.png" ContentType="image/png"/>
  <Override PartName="/ppt/media/image4.png" ContentType="image/png"/>
  <Override PartName="/ppt/media/image12.png" ContentType="image/png"/>
  <Override PartName="/ppt/media/image13.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6"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7"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9"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0"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1"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2"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44"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5"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46" name="" descr=""/>
          <p:cNvPicPr/>
          <p:nvPr/>
        </p:nvPicPr>
        <p:blipFill>
          <a:blip r:embed="rId2"/>
          <a:stretch/>
        </p:blipFill>
        <p:spPr>
          <a:xfrm>
            <a:off x="4015800" y="2557080"/>
            <a:ext cx="4159080" cy="3318480"/>
          </a:xfrm>
          <a:prstGeom prst="rect">
            <a:avLst/>
          </a:prstGeom>
          <a:ln>
            <a:noFill/>
          </a:ln>
        </p:spPr>
      </p:pic>
      <p:pic>
        <p:nvPicPr>
          <p:cNvPr id="47" name="" descr=""/>
          <p:cNvPicPr/>
          <p:nvPr/>
        </p:nvPicPr>
        <p:blipFill>
          <a:blip r:embed="rId3"/>
          <a:stretch/>
        </p:blipFill>
        <p:spPr>
          <a:xfrm>
            <a:off x="4015800" y="2557080"/>
            <a:ext cx="4159080" cy="3318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59"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1"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3"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4"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8"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9"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0"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5"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2"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4"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6"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7"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8"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0"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1"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3"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4"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5"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6"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8"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9"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90" name="" descr=""/>
          <p:cNvPicPr/>
          <p:nvPr/>
        </p:nvPicPr>
        <p:blipFill>
          <a:blip r:embed="rId2"/>
          <a:stretch/>
        </p:blipFill>
        <p:spPr>
          <a:xfrm>
            <a:off x="4015800" y="2557080"/>
            <a:ext cx="4159080" cy="3318480"/>
          </a:xfrm>
          <a:prstGeom prst="rect">
            <a:avLst/>
          </a:prstGeom>
          <a:ln>
            <a:noFill/>
          </a:ln>
        </p:spPr>
      </p:pic>
      <p:pic>
        <p:nvPicPr>
          <p:cNvPr id="91" name="" descr=""/>
          <p:cNvPicPr/>
          <p:nvPr/>
        </p:nvPicPr>
        <p:blipFill>
          <a:blip r:embed="rId3"/>
          <a:stretch/>
        </p:blipFill>
        <p:spPr>
          <a:xfrm>
            <a:off x="4015800" y="2557080"/>
            <a:ext cx="4159080" cy="33184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7"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9"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0"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4"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5"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6"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8"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9"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0"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2"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4"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12188520" cy="6855840"/>
          </a:xfrm>
          <a:prstGeom prst="rect">
            <a:avLst/>
          </a:prstGeom>
          <a:ln>
            <a:noFill/>
          </a:ln>
        </p:spPr>
      </p:pic>
      <p:sp>
        <p:nvSpPr>
          <p:cNvPr id="1" name="CustomShape 1"/>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2" name="Picture 9" descr=""/>
          <p:cNvPicPr/>
          <p:nvPr/>
        </p:nvPicPr>
        <p:blipFill>
          <a:blip r:embed="rId4"/>
          <a:srcRect l="0" t="0" r="5102" b="0"/>
          <a:stretch/>
        </p:blipFill>
        <p:spPr>
          <a:xfrm rot="5400000">
            <a:off x="5706720" y="75960"/>
            <a:ext cx="758520" cy="606240"/>
          </a:xfrm>
          <a:prstGeom prst="rect">
            <a:avLst/>
          </a:prstGeom>
          <a:ln>
            <a:noFill/>
          </a:ln>
        </p:spPr>
      </p:pic>
      <p:pic>
        <p:nvPicPr>
          <p:cNvPr id="3" name="Picture 10" descr=""/>
          <p:cNvPicPr/>
          <p:nvPr/>
        </p:nvPicPr>
        <p:blipFill>
          <a:blip r:embed="rId5"/>
          <a:srcRect l="0" t="0" r="5102" b="0"/>
          <a:stretch/>
        </p:blipFill>
        <p:spPr>
          <a:xfrm rot="5400000">
            <a:off x="5706720" y="6173280"/>
            <a:ext cx="758520" cy="606240"/>
          </a:xfrm>
          <a:prstGeom prst="rect">
            <a:avLst/>
          </a:prstGeom>
          <a:ln>
            <a:noFill/>
          </a:ln>
        </p:spPr>
      </p:pic>
      <p:pic>
        <p:nvPicPr>
          <p:cNvPr id="4" name="Picture 8" descr=""/>
          <p:cNvPicPr/>
          <p:nvPr/>
        </p:nvPicPr>
        <p:blipFill>
          <a:blip r:embed="rId6"/>
          <a:stretch/>
        </p:blipFill>
        <p:spPr>
          <a:xfrm>
            <a:off x="0" y="0"/>
            <a:ext cx="12188520" cy="6855840"/>
          </a:xfrm>
          <a:prstGeom prst="rect">
            <a:avLst/>
          </a:prstGeom>
          <a:ln>
            <a:noFill/>
          </a:ln>
        </p:spPr>
      </p:pic>
      <p:sp>
        <p:nvSpPr>
          <p:cNvPr id="5" name="CustomShape 2"/>
          <p:cNvSpPr/>
          <p:nvPr/>
        </p:nvSpPr>
        <p:spPr>
          <a:xfrm>
            <a:off x="2328480" y="1540800"/>
            <a:ext cx="7543440" cy="383508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6" name="Picture 16" descr=""/>
          <p:cNvPicPr/>
          <p:nvPr/>
        </p:nvPicPr>
        <p:blipFill>
          <a:blip r:embed="rId7"/>
          <a:srcRect l="0" t="0" r="47677" b="0"/>
          <a:stretch/>
        </p:blipFill>
        <p:spPr>
          <a:xfrm rot="5400000">
            <a:off x="5245560" y="529920"/>
            <a:ext cx="1672920" cy="612360"/>
          </a:xfrm>
          <a:prstGeom prst="rect">
            <a:avLst/>
          </a:prstGeom>
          <a:ln>
            <a:noFill/>
          </a:ln>
        </p:spPr>
      </p:pic>
      <p:pic>
        <p:nvPicPr>
          <p:cNvPr id="7" name="Picture 17" descr=""/>
          <p:cNvPicPr/>
          <p:nvPr/>
        </p:nvPicPr>
        <p:blipFill>
          <a:blip r:embed="rId8"/>
          <a:srcRect l="0" t="0" r="48822" b="0"/>
          <a:stretch/>
        </p:blipFill>
        <p:spPr>
          <a:xfrm rot="5400000">
            <a:off x="5263560" y="5747400"/>
            <a:ext cx="1636560" cy="612360"/>
          </a:xfrm>
          <a:prstGeom prst="rect">
            <a:avLst/>
          </a:prstGeom>
          <a:ln>
            <a:noFill/>
          </a:ln>
        </p:spPr>
      </p:pic>
      <p:sp>
        <p:nvSpPr>
          <p:cNvPr id="8" name="PlaceHolder 3"/>
          <p:cNvSpPr>
            <a:spLocks noGrp="1"/>
          </p:cNvSpPr>
          <p:nvPr>
            <p:ph type="title"/>
          </p:nvPr>
        </p:nvSpPr>
        <p:spPr>
          <a:xfrm>
            <a:off x="2692440" y="1871280"/>
            <a:ext cx="6815160" cy="1515240"/>
          </a:xfrm>
          <a:prstGeom prst="rect">
            <a:avLst/>
          </a:prstGeom>
        </p:spPr>
        <p:txBody>
          <a:bodyPr anchor="b"/>
          <a:p>
            <a:pPr algn="ctr">
              <a:lnSpc>
                <a:spcPct val="100000"/>
              </a:lnSpc>
            </a:pPr>
            <a:r>
              <a:rPr b="0" lang="en-US" sz="5400" spc="-1" strike="noStrike">
                <a:solidFill>
                  <a:srgbClr val="262626"/>
                </a:solidFill>
                <a:uFill>
                  <a:solidFill>
                    <a:srgbClr val="ffffff"/>
                  </a:solidFill>
                </a:uFill>
                <a:latin typeface="Garamond"/>
              </a:rPr>
              <a:t>Click to edit Master title style</a:t>
            </a:r>
            <a:endParaRPr b="0" lang="en-US" sz="1800" spc="-1" strike="noStrike">
              <a:solidFill>
                <a:srgbClr val="000000"/>
              </a:solidFill>
              <a:uFill>
                <a:solidFill>
                  <a:srgbClr val="ffffff"/>
                </a:solidFill>
              </a:uFill>
              <a:latin typeface="Garamond"/>
            </a:endParaRPr>
          </a:p>
        </p:txBody>
      </p:sp>
      <p:sp>
        <p:nvSpPr>
          <p:cNvPr id="9" name="PlaceHolder 4"/>
          <p:cNvSpPr>
            <a:spLocks noGrp="1"/>
          </p:cNvSpPr>
          <p:nvPr>
            <p:ph type="dt"/>
          </p:nvPr>
        </p:nvSpPr>
        <p:spPr>
          <a:xfrm>
            <a:off x="7983360" y="5037840"/>
            <a:ext cx="897120" cy="279000"/>
          </a:xfrm>
          <a:prstGeom prst="rect">
            <a:avLst/>
          </a:prstGeom>
        </p:spPr>
        <p:txBody>
          <a:bodyPr anchor="ctr"/>
          <a:p>
            <a:pPr algn="r">
              <a:lnSpc>
                <a:spcPct val="100000"/>
              </a:lnSpc>
            </a:pPr>
            <a:r>
              <a:rPr b="0" lang="en-IN" sz="1000" spc="-1" strike="noStrike">
                <a:solidFill>
                  <a:srgbClr val="000000"/>
                </a:solidFill>
                <a:uFill>
                  <a:solidFill>
                    <a:srgbClr val="ffffff"/>
                  </a:solidFill>
                </a:uFill>
                <a:latin typeface="Garamond"/>
              </a:rPr>
              <a:t>28/02/19</a:t>
            </a:r>
            <a:endParaRPr b="0" lang="en-IN" sz="1400" spc="-1" strike="noStrike">
              <a:solidFill>
                <a:srgbClr val="000000"/>
              </a:solidFill>
              <a:uFill>
                <a:solidFill>
                  <a:srgbClr val="ffffff"/>
                </a:solidFill>
              </a:uFill>
              <a:latin typeface="Times New Roman"/>
            </a:endParaRPr>
          </a:p>
        </p:txBody>
      </p:sp>
      <p:sp>
        <p:nvSpPr>
          <p:cNvPr id="10" name="PlaceHolder 5"/>
          <p:cNvSpPr>
            <a:spLocks noGrp="1"/>
          </p:cNvSpPr>
          <p:nvPr>
            <p:ph type="ftr"/>
          </p:nvPr>
        </p:nvSpPr>
        <p:spPr>
          <a:xfrm>
            <a:off x="2692440" y="5037840"/>
            <a:ext cx="5214240" cy="27900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1" name="PlaceHolder 6"/>
          <p:cNvSpPr>
            <a:spLocks noGrp="1"/>
          </p:cNvSpPr>
          <p:nvPr>
            <p:ph type="sldNum"/>
          </p:nvPr>
        </p:nvSpPr>
        <p:spPr>
          <a:xfrm>
            <a:off x="8956800" y="5037840"/>
            <a:ext cx="550800" cy="279000"/>
          </a:xfrm>
          <a:prstGeom prst="rect">
            <a:avLst/>
          </a:prstGeom>
        </p:spPr>
        <p:txBody>
          <a:bodyPr anchor="ctr"/>
          <a:p>
            <a:pPr algn="r">
              <a:lnSpc>
                <a:spcPct val="100000"/>
              </a:lnSpc>
            </a:pPr>
            <a:fld id="{1668E613-6A69-429D-A290-1DDF8F7080FD}" type="slidenum">
              <a:rPr b="0" lang="en-IN" sz="1000" spc="-1" strike="noStrike">
                <a:solidFill>
                  <a:srgbClr val="000000"/>
                </a:solidFill>
                <a:uFill>
                  <a:solidFill>
                    <a:srgbClr val="ffffff"/>
                  </a:solidFill>
                </a:uFill>
                <a:latin typeface="Garamond"/>
              </a:rPr>
              <a:t>&lt;number&gt;</a:t>
            </a:fld>
            <a:endParaRPr b="0" lang="en-IN" sz="1400" spc="-1" strike="noStrike">
              <a:solidFill>
                <a:srgbClr val="000000"/>
              </a:solidFill>
              <a:uFill>
                <a:solidFill>
                  <a:srgbClr val="ffffff"/>
                </a:solidFill>
              </a:uFill>
              <a:latin typeface="Times New Roman"/>
            </a:endParaRPr>
          </a:p>
        </p:txBody>
      </p:sp>
      <p:sp>
        <p:nvSpPr>
          <p:cNvPr id="12" name="Line 7"/>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Click to edit the outline text format</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Garamond"/>
              </a:rPr>
              <a:t>Second Outline Level</a:t>
            </a:r>
            <a:endParaRPr b="0" lang="en-US" sz="18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1600" spc="-1" strike="noStrike">
                <a:solidFill>
                  <a:srgbClr val="262626"/>
                </a:solidFill>
                <a:uFill>
                  <a:solidFill>
                    <a:srgbClr val="ffffff"/>
                  </a:solidFill>
                </a:uFill>
                <a:latin typeface="Garamond"/>
              </a:rPr>
              <a:t>Third Outline Level</a:t>
            </a:r>
            <a:endParaRPr b="0" lang="en-US" sz="16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1400" spc="-1" strike="noStrike">
                <a:solidFill>
                  <a:srgbClr val="262626"/>
                </a:solidFill>
                <a:uFill>
                  <a:solidFill>
                    <a:srgbClr val="ffffff"/>
                  </a:solidFill>
                </a:uFill>
                <a:latin typeface="Garamond"/>
              </a:rPr>
              <a:t>Fourth Outline Level</a:t>
            </a:r>
            <a:endParaRPr b="0" lang="en-US" sz="1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Fifth Outline Level</a:t>
            </a:r>
            <a:endParaRPr b="0" lang="en-US" sz="20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Sixth Outline Level</a:t>
            </a:r>
            <a:endParaRPr b="0" lang="en-US" sz="2000" spc="-1" strike="noStrike">
              <a:solidFill>
                <a:srgbClr val="262626"/>
              </a:solidFill>
              <a:uFill>
                <a:solidFill>
                  <a:srgbClr val="ffffff"/>
                </a:solidFill>
              </a:uFill>
              <a:latin typeface="Garamond"/>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Seventh Outline Level</a:t>
            </a:r>
            <a:endParaRPr b="0" lang="en-US" sz="2000" spc="-1" strike="noStrike">
              <a:solidFill>
                <a:srgbClr val="262626"/>
              </a:solidFill>
              <a:uFill>
                <a:solidFill>
                  <a:srgbClr val="ffffff"/>
                </a:solidFill>
              </a:u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48" name="Picture 7" descr=""/>
          <p:cNvPicPr/>
          <p:nvPr/>
        </p:nvPicPr>
        <p:blipFill>
          <a:blip r:embed="rId3"/>
          <a:stretch/>
        </p:blipFill>
        <p:spPr>
          <a:xfrm>
            <a:off x="0" y="0"/>
            <a:ext cx="12188520" cy="6855840"/>
          </a:xfrm>
          <a:prstGeom prst="rect">
            <a:avLst/>
          </a:prstGeom>
          <a:ln>
            <a:noFill/>
          </a:ln>
        </p:spPr>
      </p:pic>
      <p:sp>
        <p:nvSpPr>
          <p:cNvPr id="49" name="CustomShape 1"/>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0" name="Picture 9" descr=""/>
          <p:cNvPicPr/>
          <p:nvPr/>
        </p:nvPicPr>
        <p:blipFill>
          <a:blip r:embed="rId4"/>
          <a:srcRect l="0" t="0" r="5102" b="0"/>
          <a:stretch/>
        </p:blipFill>
        <p:spPr>
          <a:xfrm rot="5400000">
            <a:off x="5706720" y="75960"/>
            <a:ext cx="758520" cy="606240"/>
          </a:xfrm>
          <a:prstGeom prst="rect">
            <a:avLst/>
          </a:prstGeom>
          <a:ln>
            <a:noFill/>
          </a:ln>
        </p:spPr>
      </p:pic>
      <p:pic>
        <p:nvPicPr>
          <p:cNvPr id="51" name="Picture 10" descr=""/>
          <p:cNvPicPr/>
          <p:nvPr/>
        </p:nvPicPr>
        <p:blipFill>
          <a:blip r:embed="rId5"/>
          <a:srcRect l="0" t="0" r="5102" b="0"/>
          <a:stretch/>
        </p:blipFill>
        <p:spPr>
          <a:xfrm rot="5400000">
            <a:off x="5706720" y="6173280"/>
            <a:ext cx="758520" cy="606240"/>
          </a:xfrm>
          <a:prstGeom prst="rect">
            <a:avLst/>
          </a:prstGeom>
          <a:ln>
            <a:noFill/>
          </a:ln>
        </p:spPr>
      </p:pic>
      <p:sp>
        <p:nvSpPr>
          <p:cNvPr id="52" name="Line 2"/>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3" name="PlaceHolder 3"/>
          <p:cNvSpPr>
            <a:spLocks noGrp="1"/>
          </p:cNvSpPr>
          <p:nvPr>
            <p:ph type="title"/>
          </p:nvPr>
        </p:nvSpPr>
        <p:spPr>
          <a:xfrm>
            <a:off x="1295280" y="982080"/>
            <a:ext cx="9600840" cy="1303560"/>
          </a:xfrm>
          <a:prstGeom prst="rect">
            <a:avLst/>
          </a:prstGeom>
        </p:spPr>
        <p:txBody>
          <a:bodyPr anchor="ctr"/>
          <a:p>
            <a:pPr algn="ctr">
              <a:lnSpc>
                <a:spcPct val="100000"/>
              </a:lnSpc>
            </a:pPr>
            <a:r>
              <a:rPr b="0" lang="en-US" sz="4400" spc="-1" strike="noStrike">
                <a:solidFill>
                  <a:srgbClr val="262626"/>
                </a:solidFill>
                <a:uFill>
                  <a:solidFill>
                    <a:srgbClr val="ffffff"/>
                  </a:solidFill>
                </a:uFill>
                <a:latin typeface="Garamond"/>
              </a:rPr>
              <a:t>Click to edit Master title style</a:t>
            </a:r>
            <a:endParaRPr b="0" lang="en-US" sz="1800" spc="-1" strike="noStrike">
              <a:solidFill>
                <a:srgbClr val="000000"/>
              </a:solidFill>
              <a:uFill>
                <a:solidFill>
                  <a:srgbClr val="ffffff"/>
                </a:solidFill>
              </a:uFill>
              <a:latin typeface="Garamond"/>
            </a:endParaRPr>
          </a:p>
        </p:txBody>
      </p:sp>
      <p:sp>
        <p:nvSpPr>
          <p:cNvPr id="54" name="PlaceHolder 4"/>
          <p:cNvSpPr>
            <a:spLocks noGrp="1"/>
          </p:cNvSpPr>
          <p:nvPr>
            <p:ph type="body"/>
          </p:nvPr>
        </p:nvSpPr>
        <p:spPr>
          <a:xfrm>
            <a:off x="1295280" y="2557080"/>
            <a:ext cx="9600840" cy="3318480"/>
          </a:xfrm>
          <a:prstGeom prst="rect">
            <a:avLst/>
          </a:prstGeom>
        </p:spPr>
        <p:txBody>
          <a:bodyPr/>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Click to edit the outline text format</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2400" spc="-1" strike="noStrike">
                <a:solidFill>
                  <a:srgbClr val="262626"/>
                </a:solidFill>
                <a:uFill>
                  <a:solidFill>
                    <a:srgbClr val="ffffff"/>
                  </a:solidFill>
                </a:uFill>
                <a:latin typeface="Garamond"/>
              </a:rPr>
              <a:t>Second Outline Level</a:t>
            </a:r>
            <a:endParaRPr b="0" lang="en-US" sz="24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Third Outline Level</a:t>
            </a:r>
            <a:endParaRPr b="0" lang="en-US" sz="24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2400" spc="-1" strike="noStrike">
                <a:solidFill>
                  <a:srgbClr val="262626"/>
                </a:solidFill>
                <a:uFill>
                  <a:solidFill>
                    <a:srgbClr val="ffffff"/>
                  </a:solidFill>
                </a:uFill>
                <a:latin typeface="Garamond"/>
              </a:rPr>
              <a:t>Fourth Outline Level</a:t>
            </a:r>
            <a:endParaRPr b="0" lang="en-US" sz="2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Fifth Outline Level</a:t>
            </a:r>
            <a:endParaRPr b="0" lang="en-US" sz="24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Sixth Outline Level</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Seventh Outline LevelClick to edit Master text styles</a:t>
            </a:r>
            <a:endParaRPr b="0" lang="en-US" sz="2400" spc="-1" strike="noStrike">
              <a:solidFill>
                <a:srgbClr val="262626"/>
              </a:solidFill>
              <a:uFill>
                <a:solidFill>
                  <a:srgbClr val="ffffff"/>
                </a:solidFill>
              </a:uFill>
              <a:latin typeface="Garamond"/>
            </a:endParaRPr>
          </a:p>
          <a:p>
            <a:pPr lvl="1" marL="743040" indent="-285480">
              <a:lnSpc>
                <a:spcPct val="100000"/>
              </a:lnSpc>
              <a:buClr>
                <a:srgbClr val="b15e28"/>
              </a:buClr>
              <a:buSzPct val="115000"/>
              <a:buFont typeface="Arial"/>
              <a:buChar char="•"/>
            </a:pPr>
            <a:r>
              <a:rPr b="0" lang="en-US" sz="2000" spc="-1" strike="noStrike">
                <a:solidFill>
                  <a:srgbClr val="262626"/>
                </a:solidFill>
                <a:uFill>
                  <a:solidFill>
                    <a:srgbClr val="ffffff"/>
                  </a:solidFill>
                </a:uFill>
                <a:latin typeface="Garamond"/>
              </a:rPr>
              <a:t>Second level</a:t>
            </a:r>
            <a:endParaRPr b="0" lang="en-US" sz="2400" spc="-1" strike="noStrike">
              <a:solidFill>
                <a:srgbClr val="262626"/>
              </a:solidFill>
              <a:uFill>
                <a:solidFill>
                  <a:srgbClr val="ffffff"/>
                </a:solidFill>
              </a:uFill>
              <a:latin typeface="Garamond"/>
            </a:endParaRPr>
          </a:p>
          <a:p>
            <a:pPr lvl="2" marL="1200240" indent="-285480">
              <a:lnSpc>
                <a:spcPct val="100000"/>
              </a:lnSpc>
              <a:buClr>
                <a:srgbClr val="b15e28"/>
              </a:buClr>
              <a:buSzPct val="115000"/>
              <a:buFont typeface="Arial"/>
              <a:buChar char="•"/>
            </a:pPr>
            <a:r>
              <a:rPr b="0" lang="en-US" sz="1800" spc="-1" strike="noStrike">
                <a:solidFill>
                  <a:srgbClr val="262626"/>
                </a:solidFill>
                <a:uFill>
                  <a:solidFill>
                    <a:srgbClr val="ffffff"/>
                  </a:solidFill>
                </a:uFill>
                <a:latin typeface="Garamond"/>
              </a:rPr>
              <a:t>Third level</a:t>
            </a:r>
            <a:endParaRPr b="0" lang="en-US" sz="2400" spc="-1" strike="noStrike">
              <a:solidFill>
                <a:srgbClr val="262626"/>
              </a:solidFill>
              <a:uFill>
                <a:solidFill>
                  <a:srgbClr val="ffffff"/>
                </a:solidFill>
              </a:uFill>
              <a:latin typeface="Garamond"/>
            </a:endParaRPr>
          </a:p>
          <a:p>
            <a:pPr lvl="3" marL="1542960" indent="-171000">
              <a:lnSpc>
                <a:spcPct val="100000"/>
              </a:lnSpc>
              <a:buClr>
                <a:srgbClr val="b15e28"/>
              </a:buClr>
              <a:buSzPct val="115000"/>
              <a:buFont typeface="Arial"/>
              <a:buChar char="•"/>
            </a:pPr>
            <a:r>
              <a:rPr b="0" lang="en-US" sz="1600" spc="-1" strike="noStrike">
                <a:solidFill>
                  <a:srgbClr val="262626"/>
                </a:solidFill>
                <a:uFill>
                  <a:solidFill>
                    <a:srgbClr val="ffffff"/>
                  </a:solidFill>
                </a:uFill>
                <a:latin typeface="Garamond"/>
              </a:rPr>
              <a:t>Fourth level</a:t>
            </a:r>
            <a:endParaRPr b="0" lang="en-US" sz="2400" spc="-1" strike="noStrike">
              <a:solidFill>
                <a:srgbClr val="262626"/>
              </a:solidFill>
              <a:uFill>
                <a:solidFill>
                  <a:srgbClr val="ffffff"/>
                </a:solidFill>
              </a:uFill>
              <a:latin typeface="Garamond"/>
            </a:endParaRPr>
          </a:p>
          <a:p>
            <a:pPr lvl="4" marL="2000160" indent="-171000">
              <a:lnSpc>
                <a:spcPct val="100000"/>
              </a:lnSpc>
              <a:buClr>
                <a:srgbClr val="b15e28"/>
              </a:buClr>
              <a:buSzPct val="115000"/>
              <a:buFont typeface="Arial"/>
              <a:buChar char="•"/>
            </a:pPr>
            <a:r>
              <a:rPr b="0" lang="en-US" sz="1400" spc="-1" strike="noStrike">
                <a:solidFill>
                  <a:srgbClr val="262626"/>
                </a:solidFill>
                <a:uFill>
                  <a:solidFill>
                    <a:srgbClr val="ffffff"/>
                  </a:solidFill>
                </a:uFill>
                <a:latin typeface="Garamond"/>
              </a:rPr>
              <a:t>Fifth level</a:t>
            </a:r>
            <a:endParaRPr b="0" lang="en-US" sz="2400" spc="-1" strike="noStrike">
              <a:solidFill>
                <a:srgbClr val="262626"/>
              </a:solidFill>
              <a:uFill>
                <a:solidFill>
                  <a:srgbClr val="ffffff"/>
                </a:solidFill>
              </a:uFill>
              <a:latin typeface="Garamond"/>
            </a:endParaRPr>
          </a:p>
        </p:txBody>
      </p:sp>
      <p:sp>
        <p:nvSpPr>
          <p:cNvPr id="55" name="PlaceHolder 5"/>
          <p:cNvSpPr>
            <a:spLocks noGrp="1"/>
          </p:cNvSpPr>
          <p:nvPr>
            <p:ph type="dt"/>
          </p:nvPr>
        </p:nvSpPr>
        <p:spPr>
          <a:xfrm>
            <a:off x="8677440" y="5969160"/>
            <a:ext cx="1599840" cy="279000"/>
          </a:xfrm>
          <a:prstGeom prst="rect">
            <a:avLst/>
          </a:prstGeom>
        </p:spPr>
        <p:txBody>
          <a:bodyPr anchor="ctr"/>
          <a:p>
            <a:pPr algn="r">
              <a:lnSpc>
                <a:spcPct val="100000"/>
              </a:lnSpc>
            </a:pPr>
            <a:r>
              <a:rPr b="0" lang="en-IN" sz="1000" spc="-1" strike="noStrike">
                <a:solidFill>
                  <a:srgbClr val="000000"/>
                </a:solidFill>
                <a:uFill>
                  <a:solidFill>
                    <a:srgbClr val="ffffff"/>
                  </a:solidFill>
                </a:uFill>
                <a:latin typeface="Garamond"/>
              </a:rPr>
              <a:t>28/02/19</a:t>
            </a:r>
            <a:endParaRPr b="0" lang="en-IN" sz="1400" spc="-1" strike="noStrike">
              <a:solidFill>
                <a:srgbClr val="000000"/>
              </a:solidFill>
              <a:uFill>
                <a:solidFill>
                  <a:srgbClr val="ffffff"/>
                </a:solidFill>
              </a:uFill>
              <a:latin typeface="Times New Roman"/>
            </a:endParaRPr>
          </a:p>
        </p:txBody>
      </p:sp>
      <p:sp>
        <p:nvSpPr>
          <p:cNvPr id="56" name="PlaceHolder 6"/>
          <p:cNvSpPr>
            <a:spLocks noGrp="1"/>
          </p:cNvSpPr>
          <p:nvPr>
            <p:ph type="ftr"/>
          </p:nvPr>
        </p:nvSpPr>
        <p:spPr>
          <a:xfrm>
            <a:off x="1295280" y="5969160"/>
            <a:ext cx="7305480" cy="27900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57" name="PlaceHolder 7"/>
          <p:cNvSpPr>
            <a:spLocks noGrp="1"/>
          </p:cNvSpPr>
          <p:nvPr>
            <p:ph type="sldNum"/>
          </p:nvPr>
        </p:nvSpPr>
        <p:spPr>
          <a:xfrm>
            <a:off x="10353960" y="5969160"/>
            <a:ext cx="542160" cy="279000"/>
          </a:xfrm>
          <a:prstGeom prst="rect">
            <a:avLst/>
          </a:prstGeom>
        </p:spPr>
        <p:txBody>
          <a:bodyPr anchor="ctr"/>
          <a:p>
            <a:pPr algn="r">
              <a:lnSpc>
                <a:spcPct val="100000"/>
              </a:lnSpc>
            </a:pPr>
            <a:fld id="{F01B930B-7399-4ABF-8572-21ACAB8A8C39}" type="slidenum">
              <a:rPr b="0" lang="en-IN" sz="1000" spc="-1" strike="noStrike">
                <a:solidFill>
                  <a:srgbClr val="000000"/>
                </a:solidFill>
                <a:uFill>
                  <a:solidFill>
                    <a:srgbClr val="ffffff"/>
                  </a:solidFill>
                </a:uFill>
                <a:latin typeface="Garamond"/>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692440" y="1871280"/>
            <a:ext cx="6815160" cy="1515240"/>
          </a:xfrm>
          <a:prstGeom prst="rect">
            <a:avLst/>
          </a:prstGeom>
          <a:noFill/>
          <a:ln>
            <a:noFill/>
          </a:ln>
        </p:spPr>
        <p:txBody>
          <a:bodyPr anchor="b"/>
          <a:p>
            <a:pPr algn="ctr">
              <a:lnSpc>
                <a:spcPct val="100000"/>
              </a:lnSpc>
            </a:pPr>
            <a:r>
              <a:rPr b="1" lang="en-US" sz="5400" spc="-1" strike="noStrike">
                <a:solidFill>
                  <a:srgbClr val="262626"/>
                </a:solidFill>
                <a:uFill>
                  <a:solidFill>
                    <a:srgbClr val="ffffff"/>
                  </a:solidFill>
                </a:uFill>
                <a:latin typeface="Garamond"/>
              </a:rPr>
              <a:t>WIREFRAMES</a:t>
            </a:r>
            <a:endParaRPr b="0" lang="en-US" sz="1800" spc="-1" strike="noStrike">
              <a:solidFill>
                <a:srgbClr val="000000"/>
              </a:solidFill>
              <a:uFill>
                <a:solidFill>
                  <a:srgbClr val="ffffff"/>
                </a:solidFill>
              </a:uFill>
              <a:latin typeface="Garamond"/>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What are Wireframes about?</a:t>
            </a:r>
            <a:endParaRPr b="0" lang="en-US" sz="1800" spc="-1" strike="noStrike">
              <a:solidFill>
                <a:srgbClr val="000000"/>
              </a:solidFill>
              <a:uFill>
                <a:solidFill>
                  <a:srgbClr val="ffffff"/>
                </a:solidFill>
              </a:uFill>
              <a:latin typeface="Garamond"/>
            </a:endParaRPr>
          </a:p>
        </p:txBody>
      </p:sp>
      <p:pic>
        <p:nvPicPr>
          <p:cNvPr id="111" name="Content Placeholder 3" descr=""/>
          <p:cNvPicPr/>
          <p:nvPr/>
        </p:nvPicPr>
        <p:blipFill>
          <a:blip r:embed="rId1"/>
          <a:stretch/>
        </p:blipFill>
        <p:spPr>
          <a:xfrm>
            <a:off x="1661400" y="2685240"/>
            <a:ext cx="8512560" cy="33015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How are they used?</a:t>
            </a:r>
            <a:endParaRPr b="0" lang="en-US" sz="1800" spc="-1" strike="noStrike">
              <a:solidFill>
                <a:srgbClr val="000000"/>
              </a:solidFill>
              <a:uFill>
                <a:solidFill>
                  <a:srgbClr val="ffffff"/>
                </a:solidFill>
              </a:uFill>
              <a:latin typeface="Garamond"/>
            </a:endParaRPr>
          </a:p>
        </p:txBody>
      </p:sp>
      <p:sp>
        <p:nvSpPr>
          <p:cNvPr id="113" name="TextShape 2"/>
          <p:cNvSpPr txBox="1"/>
          <p:nvPr/>
        </p:nvSpPr>
        <p:spPr>
          <a:xfrm>
            <a:off x="1295280" y="2415240"/>
            <a:ext cx="9600840" cy="331848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Wireframes are used as conversational props to discuss designs and design alternatives. They are effective tools to elicit feedback from potential users and other stakeholders.</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 </a:t>
            </a:r>
            <a:r>
              <a:rPr b="0" lang="en-US" sz="2400" spc="-1" strike="noStrike">
                <a:solidFill>
                  <a:srgbClr val="262626"/>
                </a:solidFill>
                <a:uFill>
                  <a:solidFill>
                    <a:srgbClr val="ffffff"/>
                  </a:solidFill>
                </a:uFill>
                <a:latin typeface="Garamond"/>
              </a:rPr>
              <a:t>A designer can move through a deck of wireframes one slide at a time, simulating a potential scenario by pretending to click on interaction widgets on the screen. </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These page sequences can represent the flow of user activity within a scenario, but cannot show all possible navigational paths. </a:t>
            </a:r>
            <a:endParaRPr b="0" lang="en-US" sz="2400" spc="-1" strike="noStrike">
              <a:solidFill>
                <a:srgbClr val="262626"/>
              </a:solidFill>
              <a:uFill>
                <a:solidFill>
                  <a:srgbClr val="ffffff"/>
                </a:solidFill>
              </a:uFill>
              <a:latin typeface="Garamond"/>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How are they built?</a:t>
            </a:r>
            <a:endParaRPr b="0" lang="en-US" sz="1800" spc="-1" strike="noStrike">
              <a:solidFill>
                <a:srgbClr val="000000"/>
              </a:solidFill>
              <a:uFill>
                <a:solidFill>
                  <a:srgbClr val="ffffff"/>
                </a:solidFill>
              </a:uFill>
              <a:latin typeface="Garamond"/>
            </a:endParaRPr>
          </a:p>
        </p:txBody>
      </p:sp>
      <p:sp>
        <p:nvSpPr>
          <p:cNvPr id="115" name="TextShape 2"/>
          <p:cNvSpPr txBox="1"/>
          <p:nvPr/>
        </p:nvSpPr>
        <p:spPr>
          <a:xfrm>
            <a:off x="1295280" y="2557080"/>
            <a:ext cx="9600840" cy="331848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Wireframes can be built using any drawing or word processing software package that supports creating and manipulating shapes, such as iWork Pages, Keynote, Microsoft PowerPoint, or Word.</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 </a:t>
            </a:r>
            <a:r>
              <a:rPr b="0" lang="en-US" sz="2400" spc="-1" strike="noStrike">
                <a:solidFill>
                  <a:srgbClr val="262626"/>
                </a:solidFill>
                <a:uFill>
                  <a:solidFill>
                    <a:srgbClr val="ffffff"/>
                  </a:solidFill>
                </a:uFill>
                <a:latin typeface="Garamond"/>
              </a:rPr>
              <a:t>While such applications suffice for simple wire framing, we recommend tools designed specifically for this purpose, such as OmniGraffle (for Mac), Microsoft Visio (for PC), and Adobe InDesign. </a:t>
            </a:r>
            <a:endParaRPr b="0" lang="en-US" sz="2400" spc="-1" strike="noStrike">
              <a:solidFill>
                <a:srgbClr val="262626"/>
              </a:solidFill>
              <a:uFill>
                <a:solidFill>
                  <a:srgbClr val="ffffff"/>
                </a:solidFill>
              </a:uFill>
              <a:latin typeface="Garamon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Example: Adobe Wireframe</a:t>
            </a:r>
            <a:endParaRPr b="0" lang="en-US" sz="1800" spc="-1" strike="noStrike">
              <a:solidFill>
                <a:srgbClr val="000000"/>
              </a:solidFill>
              <a:uFill>
                <a:solidFill>
                  <a:srgbClr val="ffffff"/>
                </a:solidFill>
              </a:uFill>
              <a:latin typeface="Garamond"/>
            </a:endParaRPr>
          </a:p>
        </p:txBody>
      </p:sp>
      <p:pic>
        <p:nvPicPr>
          <p:cNvPr id="117" name="Picture 2" descr=""/>
          <p:cNvPicPr/>
          <p:nvPr/>
        </p:nvPicPr>
        <p:blipFill>
          <a:blip r:embed="rId1"/>
          <a:stretch/>
        </p:blipFill>
        <p:spPr>
          <a:xfrm>
            <a:off x="2009160" y="2286000"/>
            <a:ext cx="7971840" cy="38052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Sketchy Wireframes</a:t>
            </a:r>
            <a:endParaRPr b="0" lang="en-US" sz="1800" spc="-1" strike="noStrike">
              <a:solidFill>
                <a:srgbClr val="000000"/>
              </a:solidFill>
              <a:uFill>
                <a:solidFill>
                  <a:srgbClr val="ffffff"/>
                </a:solidFill>
              </a:uFill>
              <a:latin typeface="Garamond"/>
            </a:endParaRPr>
          </a:p>
        </p:txBody>
      </p:sp>
      <p:sp>
        <p:nvSpPr>
          <p:cNvPr id="119" name="TextShape 2"/>
          <p:cNvSpPr txBox="1"/>
          <p:nvPr/>
        </p:nvSpPr>
        <p:spPr>
          <a:xfrm>
            <a:off x="1295280" y="2408400"/>
            <a:ext cx="9600840" cy="346716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Sometimes, when using wireframes to elicit feedback from users, if you want to convey the impression that the design is still amenable to changes, make wireframes look like sketches. </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Straight lines and coloring within the lines give the false impression that the design is almost finished and, therefore, constructive criticism and new ideas are no longer appropriate. </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In response, “There is a growing popularity toward something in the middle: Computer-based sketchy wireframes. These allow computer wireframes to look more like quick, hand-drawn sketches while retaining the reusability and polish that we expect from digital artifacts”</a:t>
            </a:r>
            <a:endParaRPr b="0" lang="en-US" sz="2400" spc="-1" strike="noStrike">
              <a:solidFill>
                <a:srgbClr val="262626"/>
              </a:solidFill>
              <a:uFill>
                <a:solidFill>
                  <a:srgbClr val="ffffff"/>
                </a:solidFill>
              </a:uFill>
              <a:latin typeface="Garamon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Sketchy Wireframes</a:t>
            </a:r>
            <a:endParaRPr b="0" lang="en-US" sz="1800" spc="-1" strike="noStrike">
              <a:solidFill>
                <a:srgbClr val="000000"/>
              </a:solidFill>
              <a:uFill>
                <a:solidFill>
                  <a:srgbClr val="ffffff"/>
                </a:solidFill>
              </a:uFill>
              <a:latin typeface="Garamond"/>
            </a:endParaRPr>
          </a:p>
        </p:txBody>
      </p:sp>
      <p:pic>
        <p:nvPicPr>
          <p:cNvPr id="121" name="Content Placeholder 3" descr=""/>
          <p:cNvPicPr/>
          <p:nvPr/>
        </p:nvPicPr>
        <p:blipFill>
          <a:blip r:embed="rId1"/>
          <a:stretch/>
        </p:blipFill>
        <p:spPr>
          <a:xfrm>
            <a:off x="1481040" y="2286000"/>
            <a:ext cx="9415080" cy="36637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95280" y="2557080"/>
            <a:ext cx="9600840" cy="3318480"/>
          </a:xfrm>
          <a:prstGeom prst="rect">
            <a:avLst/>
          </a:prstGeom>
          <a:noFill/>
          <a:ln>
            <a:noFill/>
          </a:ln>
        </p:spPr>
        <p:txBody>
          <a:bodyPr/>
          <a:p>
            <a:pPr>
              <a:lnSpc>
                <a:spcPct val="100000"/>
              </a:lnSpc>
            </a:pPr>
            <a:r>
              <a:rPr b="0" lang="en-US" sz="8000" spc="-1" strike="noStrike">
                <a:solidFill>
                  <a:srgbClr val="262626"/>
                </a:solidFill>
                <a:uFill>
                  <a:solidFill>
                    <a:srgbClr val="ffffff"/>
                  </a:solidFill>
                </a:uFill>
                <a:latin typeface="Garamond"/>
              </a:rPr>
              <a:t>       </a:t>
            </a:r>
            <a:r>
              <a:rPr b="0" lang="en-US" sz="8000" spc="-1" strike="noStrike">
                <a:solidFill>
                  <a:srgbClr val="262626"/>
                </a:solidFill>
                <a:uFill>
                  <a:solidFill>
                    <a:srgbClr val="ffffff"/>
                  </a:solidFill>
                </a:uFill>
                <a:latin typeface="Garamond"/>
              </a:rPr>
              <a:t>THANK YOU</a:t>
            </a:r>
            <a:endParaRPr b="0" lang="en-US" sz="2400" spc="-1" strike="noStrike">
              <a:solidFill>
                <a:srgbClr val="262626"/>
              </a:solidFill>
              <a:uFill>
                <a:solidFill>
                  <a:srgbClr val="ffffff"/>
                </a:solidFill>
              </a:uFill>
              <a:latin typeface="Garamond"/>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What is a Wireframe?</a:t>
            </a:r>
            <a:endParaRPr b="0" lang="en-US" sz="1800" spc="-1" strike="noStrike">
              <a:solidFill>
                <a:srgbClr val="000000"/>
              </a:solidFill>
              <a:uFill>
                <a:solidFill>
                  <a:srgbClr val="ffffff"/>
                </a:solidFill>
              </a:uFill>
              <a:latin typeface="Garamond"/>
            </a:endParaRPr>
          </a:p>
        </p:txBody>
      </p:sp>
      <p:sp>
        <p:nvSpPr>
          <p:cNvPr id="94" name="TextShape 2"/>
          <p:cNvSpPr txBox="1"/>
          <p:nvPr/>
        </p:nvSpPr>
        <p:spPr>
          <a:xfrm>
            <a:off x="1295280" y="2557080"/>
            <a:ext cx="9600840" cy="331848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A wireframe is a visual representation of a user interface, stripped of any visual design or branding elements.</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 </a:t>
            </a:r>
            <a:r>
              <a:rPr b="0" lang="en-US" sz="2400" spc="-1" strike="noStrike">
                <a:solidFill>
                  <a:srgbClr val="262626"/>
                </a:solidFill>
                <a:uFill>
                  <a:solidFill>
                    <a:srgbClr val="ffffff"/>
                  </a:solidFill>
                </a:uFill>
                <a:latin typeface="Garamond"/>
              </a:rPr>
              <a:t>It is used by UX Designers to define the heirarchy of items on a screen and communicate what the items on that page should be based on user needs.</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Wireframes comprise lines and outlines of boxes and other shapes to represent emerging interaction designs. </a:t>
            </a:r>
            <a:endParaRPr b="0" lang="en-US" sz="2400" spc="-1" strike="noStrike">
              <a:solidFill>
                <a:srgbClr val="262626"/>
              </a:solidFill>
              <a:uFill>
                <a:solidFill>
                  <a:srgbClr val="ffffff"/>
                </a:solidFill>
              </a:uFill>
              <a:latin typeface="Garamon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Example</a:t>
            </a:r>
            <a:endParaRPr b="0" lang="en-US" sz="1800" spc="-1" strike="noStrike">
              <a:solidFill>
                <a:srgbClr val="000000"/>
              </a:solidFill>
              <a:uFill>
                <a:solidFill>
                  <a:srgbClr val="ffffff"/>
                </a:solidFill>
              </a:uFill>
              <a:latin typeface="Garamond"/>
            </a:endParaRPr>
          </a:p>
        </p:txBody>
      </p:sp>
      <p:sp>
        <p:nvSpPr>
          <p:cNvPr id="96" name="TextShape 2"/>
          <p:cNvSpPr txBox="1"/>
          <p:nvPr/>
        </p:nvSpPr>
        <p:spPr>
          <a:xfrm>
            <a:off x="1295280" y="2557080"/>
            <a:ext cx="9600840" cy="331848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The easiest way to think about a wireframe is in terms of building a house. Before we apply all the paint and furnishings the architect needs to draw the floor plan. He needs to make sure the spaces in the house function well and that they are where the occupants would expect them</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The wireframes are the floor plan for your website, creating a vessel for which design and content can flow into.</a:t>
            </a:r>
            <a:endParaRPr b="0" lang="en-US" sz="2400" spc="-1" strike="noStrike">
              <a:solidFill>
                <a:srgbClr val="262626"/>
              </a:solidFill>
              <a:uFill>
                <a:solidFill>
                  <a:srgbClr val="ffffff"/>
                </a:solidFill>
              </a:uFill>
              <a:latin typeface="Garamon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Wireframe is actually a Blueprint!</a:t>
            </a:r>
            <a:endParaRPr b="0" lang="en-US" sz="1800" spc="-1" strike="noStrike">
              <a:solidFill>
                <a:srgbClr val="000000"/>
              </a:solidFill>
              <a:uFill>
                <a:solidFill>
                  <a:srgbClr val="ffffff"/>
                </a:solidFill>
              </a:uFill>
              <a:latin typeface="Garamond"/>
            </a:endParaRPr>
          </a:p>
        </p:txBody>
      </p:sp>
      <p:pic>
        <p:nvPicPr>
          <p:cNvPr id="98" name="Content Placeholder 3" descr=""/>
          <p:cNvPicPr/>
          <p:nvPr/>
        </p:nvPicPr>
        <p:blipFill>
          <a:blip r:embed="rId1"/>
          <a:stretch/>
        </p:blipFill>
        <p:spPr>
          <a:xfrm>
            <a:off x="2305440" y="2408400"/>
            <a:ext cx="7598160" cy="3592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What they contain?</a:t>
            </a:r>
            <a:endParaRPr b="0" lang="en-US" sz="1800" spc="-1" strike="noStrike">
              <a:solidFill>
                <a:srgbClr val="000000"/>
              </a:solidFill>
              <a:uFill>
                <a:solidFill>
                  <a:srgbClr val="ffffff"/>
                </a:solidFill>
              </a:uFill>
              <a:latin typeface="Garamond"/>
            </a:endParaRPr>
          </a:p>
        </p:txBody>
      </p:sp>
      <p:sp>
        <p:nvSpPr>
          <p:cNvPr id="100" name="TextShape 2"/>
          <p:cNvSpPr txBox="1"/>
          <p:nvPr/>
        </p:nvSpPr>
        <p:spPr>
          <a:xfrm>
            <a:off x="1295280" y="2557080"/>
            <a:ext cx="9600840" cy="3318480"/>
          </a:xfrm>
          <a:prstGeom prst="rect">
            <a:avLst/>
          </a:prstGeom>
          <a:noFill/>
          <a:ln>
            <a:noFill/>
          </a:ln>
        </p:spPr>
        <p:txBody>
          <a:bodyPr/>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.Wireframes are embodiments of maps of screen or other state transitions during usage, depicting envisioned task flows in terms of user actions on user interface objects. </a:t>
            </a:r>
            <a:endParaRPr b="0" lang="en-US" sz="2400" spc="-1" strike="noStrike">
              <a:solidFill>
                <a:srgbClr val="262626"/>
              </a:solidFill>
              <a:uFill>
                <a:solidFill>
                  <a:srgbClr val="ffffff"/>
                </a:solidFill>
              </a:uFill>
              <a:latin typeface="Garamond"/>
            </a:endParaRPr>
          </a:p>
          <a:p>
            <a:pPr marL="285840" indent="-285480">
              <a:lnSpc>
                <a:spcPct val="100000"/>
              </a:lnSpc>
              <a:buClr>
                <a:srgbClr val="b15e28"/>
              </a:buClr>
              <a:buSzPct val="115000"/>
              <a:buFont typeface="Arial"/>
              <a:buChar char="•"/>
            </a:pPr>
            <a:r>
              <a:rPr b="0" lang="en-US" sz="2400" spc="-1" strike="noStrike">
                <a:solidFill>
                  <a:srgbClr val="262626"/>
                </a:solidFill>
                <a:uFill>
                  <a:solidFill>
                    <a:srgbClr val="ffffff"/>
                  </a:solidFill>
                </a:uFill>
                <a:latin typeface="Garamond"/>
              </a:rPr>
              <a:t>The drawing aspects of wireframes are often simple, offering mainly the use of rectangular objects that can be labelled, moved, and resized.</a:t>
            </a:r>
            <a:endParaRPr b="0" lang="en-US" sz="2400" spc="-1" strike="noStrike">
              <a:solidFill>
                <a:srgbClr val="262626"/>
              </a:solidFill>
              <a:uFill>
                <a:solidFill>
                  <a:srgbClr val="ffffff"/>
                </a:solidFill>
              </a:uFill>
              <a:latin typeface="Garamon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Workflow</a:t>
            </a:r>
            <a:endParaRPr b="0" lang="en-US" sz="1800" spc="-1" strike="noStrike">
              <a:solidFill>
                <a:srgbClr val="000000"/>
              </a:solidFill>
              <a:uFill>
                <a:solidFill>
                  <a:srgbClr val="ffffff"/>
                </a:solidFill>
              </a:uFill>
              <a:latin typeface="Garamond"/>
            </a:endParaRPr>
          </a:p>
        </p:txBody>
      </p:sp>
      <p:sp>
        <p:nvSpPr>
          <p:cNvPr id="102" name="TextShape 2"/>
          <p:cNvSpPr txBox="1"/>
          <p:nvPr/>
        </p:nvSpPr>
        <p:spPr>
          <a:xfrm>
            <a:off x="1295280" y="2557080"/>
            <a:ext cx="9600840" cy="3318480"/>
          </a:xfrm>
          <a:prstGeom prst="rect">
            <a:avLst/>
          </a:prstGeom>
          <a:noFill/>
          <a:ln>
            <a:noFill/>
          </a:ln>
        </p:spPr>
        <p:txBody>
          <a:bodyPr/>
          <a:p>
            <a:endParaRPr b="0" lang="en-US" sz="2400" spc="-1" strike="noStrike">
              <a:solidFill>
                <a:srgbClr val="262626"/>
              </a:solidFill>
              <a:uFill>
                <a:solidFill>
                  <a:srgbClr val="ffffff"/>
                </a:solidFill>
              </a:uFill>
              <a:latin typeface="Garamond"/>
            </a:endParaRPr>
          </a:p>
        </p:txBody>
      </p:sp>
      <p:pic>
        <p:nvPicPr>
          <p:cNvPr id="103" name="Picture 3" descr=""/>
          <p:cNvPicPr/>
          <p:nvPr/>
        </p:nvPicPr>
        <p:blipFill>
          <a:blip r:embed="rId1"/>
          <a:stretch/>
        </p:blipFill>
        <p:spPr>
          <a:xfrm>
            <a:off x="1295280" y="2469240"/>
            <a:ext cx="9703800" cy="34941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295280" y="982080"/>
            <a:ext cx="9600840" cy="1303560"/>
          </a:xfrm>
          <a:prstGeom prst="rect">
            <a:avLst/>
          </a:prstGeom>
          <a:noFill/>
          <a:ln>
            <a:noFill/>
          </a:ln>
        </p:spPr>
        <p:txBody>
          <a:bodyPr anchor="ctr"/>
          <a:p>
            <a:pPr algn="ctr">
              <a:lnSpc>
                <a:spcPct val="100000"/>
              </a:lnSpc>
            </a:pPr>
            <a:r>
              <a:rPr b="0" lang="en-US" sz="2000" spc="-1" strike="noStrike">
                <a:solidFill>
                  <a:srgbClr val="262626"/>
                </a:solidFill>
                <a:uFill>
                  <a:solidFill>
                    <a:srgbClr val="ffffff"/>
                  </a:solidFill>
                </a:uFill>
                <a:latin typeface="Garamond"/>
              </a:rPr>
              <a:t>Wireframes are often deliberately unfinished looking; during early stages of design they may not even be to scale. They usually do not contain much visual content, such as finished graphics, colors, or font choices. The idea is to create design representations quickly and inexpensively by just drawing boxes, lines, and other shapes. </a:t>
            </a:r>
            <a:endParaRPr b="0" lang="en-US" sz="1800" spc="-1" strike="noStrike">
              <a:solidFill>
                <a:srgbClr val="000000"/>
              </a:solidFill>
              <a:uFill>
                <a:solidFill>
                  <a:srgbClr val="ffffff"/>
                </a:solidFill>
              </a:uFill>
              <a:latin typeface="Garamond"/>
            </a:endParaRPr>
          </a:p>
        </p:txBody>
      </p:sp>
      <p:pic>
        <p:nvPicPr>
          <p:cNvPr id="105" name="Content Placeholder 3" descr=""/>
          <p:cNvPicPr/>
          <p:nvPr/>
        </p:nvPicPr>
        <p:blipFill>
          <a:blip r:embed="rId1"/>
          <a:stretch/>
        </p:blipFill>
        <p:spPr>
          <a:xfrm>
            <a:off x="2019960" y="2427840"/>
            <a:ext cx="8151840" cy="3670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295280" y="982080"/>
            <a:ext cx="9600840" cy="1303560"/>
          </a:xfrm>
          <a:prstGeom prst="rect">
            <a:avLst/>
          </a:prstGeom>
          <a:noFill/>
          <a:ln>
            <a:noFill/>
          </a:ln>
        </p:spPr>
        <p:txBody>
          <a:bodyPr anchor="ctr"/>
          <a:p>
            <a:pPr algn="ctr">
              <a:lnSpc>
                <a:spcPct val="100000"/>
              </a:lnSpc>
            </a:pPr>
            <a:r>
              <a:rPr b="1" lang="en-US" sz="4400" spc="-1" strike="noStrike">
                <a:solidFill>
                  <a:srgbClr val="262626"/>
                </a:solidFill>
                <a:uFill>
                  <a:solidFill>
                    <a:srgbClr val="ffffff"/>
                  </a:solidFill>
                </a:uFill>
                <a:latin typeface="Garamond"/>
              </a:rPr>
              <a:t>Example: SmartDraw</a:t>
            </a:r>
            <a:endParaRPr b="0" lang="en-US" sz="1800" spc="-1" strike="noStrike">
              <a:solidFill>
                <a:srgbClr val="000000"/>
              </a:solidFill>
              <a:uFill>
                <a:solidFill>
                  <a:srgbClr val="ffffff"/>
                </a:solidFill>
              </a:uFill>
              <a:latin typeface="Garamond"/>
            </a:endParaRPr>
          </a:p>
        </p:txBody>
      </p:sp>
      <p:pic>
        <p:nvPicPr>
          <p:cNvPr id="107" name="Content Placeholder 5" descr=""/>
          <p:cNvPicPr/>
          <p:nvPr/>
        </p:nvPicPr>
        <p:blipFill>
          <a:blip r:embed="rId1"/>
          <a:stretch/>
        </p:blipFill>
        <p:spPr>
          <a:xfrm>
            <a:off x="1420920" y="2125080"/>
            <a:ext cx="9384120" cy="396648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A Wireframe is a low fidelity representation of design</a:t>
            </a:r>
            <a:endParaRPr b="0" lang="en-US" sz="1800" spc="-1" strike="noStrike">
              <a:solidFill>
                <a:srgbClr val="000000"/>
              </a:solidFill>
              <a:uFill>
                <a:solidFill>
                  <a:srgbClr val="ffffff"/>
                </a:solidFill>
              </a:uFill>
              <a:latin typeface="Garamond"/>
            </a:endParaRPr>
          </a:p>
        </p:txBody>
      </p:sp>
      <p:pic>
        <p:nvPicPr>
          <p:cNvPr id="109" name="Content Placeholder 3" descr=""/>
          <p:cNvPicPr/>
          <p:nvPr/>
        </p:nvPicPr>
        <p:blipFill>
          <a:blip r:embed="rId1"/>
          <a:stretch/>
        </p:blipFill>
        <p:spPr>
          <a:xfrm>
            <a:off x="1983240" y="2421360"/>
            <a:ext cx="8435160" cy="36442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186</TotalTime>
  <Application>LibreOffice/5.1.6.2$Linux_X86_64 LibreOffice_project/10m0$Build-2</Application>
  <Words>580</Words>
  <Paragraphs>33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2018-04-04T16:47:58Z</dcterms:created>
  <dc:creator>My Pc</dc:creator>
  <dc:description/>
  <dc:language>en-IN</dc:language>
  <cp:lastModifiedBy/>
  <dcterms:modified xsi:type="dcterms:W3CDTF">2019-02-28T11:37:21Z</dcterms:modified>
  <cp:revision>10</cp:revision>
  <dc:subject/>
  <dc:title>WIREFRAMES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