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5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5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1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4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C824-6E8C-4A8D-A996-4F45BCA3EC9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D54E-1EE4-4037-9071-E9C6D36B3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0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Methodology:</a:t>
            </a:r>
          </a:p>
          <a:p>
            <a:r>
              <a:rPr lang="en-IN" dirty="0" smtClean="0"/>
              <a:t>Step1: Data Wrangling and manipulation:</a:t>
            </a:r>
          </a:p>
          <a:p>
            <a:r>
              <a:rPr lang="en-IN" dirty="0"/>
              <a:t> </a:t>
            </a:r>
            <a:r>
              <a:rPr lang="en-IN" dirty="0" smtClean="0"/>
              <a:t>          This step consists of getting useful information from raw data . If there is any missing values in data then those values should be properly filled according to the structure of features.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  This question has three features which has missing values . These missing values should be filled with appropriate values.</a:t>
            </a:r>
          </a:p>
          <a:p>
            <a:r>
              <a:rPr lang="en-IN" dirty="0"/>
              <a:t> </a:t>
            </a:r>
            <a:r>
              <a:rPr lang="en-IN" dirty="0" smtClean="0"/>
              <a:t>Missing values for this question has been replaced by mean value.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570"/>
            <a:ext cx="11745532" cy="47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2:</a:t>
            </a:r>
          </a:p>
          <a:p>
            <a:r>
              <a:rPr lang="en-IN" dirty="0" smtClean="0"/>
              <a:t>Model selection: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model is selected so that it does not </a:t>
            </a:r>
            <a:r>
              <a:rPr lang="en-IN" dirty="0" err="1" smtClean="0"/>
              <a:t>overfit</a:t>
            </a:r>
            <a:r>
              <a:rPr lang="en-IN" dirty="0" smtClean="0"/>
              <a:t> and </a:t>
            </a:r>
            <a:r>
              <a:rPr lang="en-IN" dirty="0" err="1" smtClean="0"/>
              <a:t>underfit</a:t>
            </a:r>
            <a:r>
              <a:rPr lang="en-IN" dirty="0" smtClean="0"/>
              <a:t> the </a:t>
            </a:r>
            <a:r>
              <a:rPr lang="en-IN" dirty="0" err="1" smtClean="0"/>
              <a:t>data.The</a:t>
            </a:r>
            <a:r>
              <a:rPr lang="en-IN" dirty="0" smtClean="0"/>
              <a:t> model should predict the response with high accuracy and     low mean absolute error.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/>
              <a:t>For this question I have selected random forest as the prediction model because random forest has highest accuracy among all other models.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Random Forest is a supervised learning algorithm. Like </a:t>
            </a:r>
            <a:r>
              <a:rPr lang="en-IN" dirty="0" smtClean="0"/>
              <a:t>we can </a:t>
            </a:r>
            <a:r>
              <a:rPr lang="en-IN" dirty="0"/>
              <a:t>already see from it’s name, it creates a forest and makes it somehow random. The </a:t>
            </a:r>
            <a:r>
              <a:rPr lang="en-IN" dirty="0" smtClean="0"/>
              <a:t>“forest</a:t>
            </a:r>
            <a:r>
              <a:rPr lang="en-IN" dirty="0"/>
              <a:t>“ it builds, is an ensemble of Decision Trees, most of the time trained with the “bagging” method. The general idea of the bagging method is that a combination of learning models increases the overall result</a:t>
            </a:r>
            <a:r>
              <a:rPr lang="en-IN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One big advantage of random forest is, that it can be used for both classification and regression problems, which form the majority of current machine learning systems</a:t>
            </a:r>
            <a:r>
              <a:rPr lang="en-IN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Random Forest adds additional randomness to the model, while growing the trees. Instead of searching for the most important feature while splitting a node, it searches for the best feature among a random subset of features. This results in a wide diversity that generally results in a better model</a:t>
            </a:r>
            <a:r>
              <a:rPr lang="en-IN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Another great quality of the random forest algorithm is that it is very easy to measure the relative importance of each feature on the prediction</a:t>
            </a:r>
            <a:r>
              <a:rPr lang="en-IN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/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7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9" y="528034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 and conclusion: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random forest method gives the minimum mean absolute error with respect to any other regression methods.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predicted rank of soldiers is approximately near to the actual rank.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Python is used for data analysis because of large datasets 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following are the errors associated on submission file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Mean Absolute Error: 0.07331440145859625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Mean Squared Error: 0.010976497357898095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Root Mean Squared Error: 0.10476878045438008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8789" y="61813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2018-10-29T14:32:52Z</dcterms:created>
  <dcterms:modified xsi:type="dcterms:W3CDTF">2018-10-29T15:59:57Z</dcterms:modified>
</cp:coreProperties>
</file>