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9" r:id="rId2"/>
    <p:sldId id="258" r:id="rId3"/>
    <p:sldId id="260" r:id="rId4"/>
    <p:sldId id="261" r:id="rId5"/>
    <p:sldId id="262" r:id="rId6"/>
    <p:sldId id="264"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16"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EDBA7-1B70-4CD6-B850-20BB6CF797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F409A7-F03F-4891-8F0E-83C21C2702E9}">
      <dgm:prSet phldrT="[Text]"/>
      <dgm:spPr/>
      <dgm:t>
        <a:bodyPr/>
        <a:lstStyle/>
        <a:p>
          <a:r>
            <a:rPr lang="en-US" dirty="0" smtClean="0"/>
            <a:t>Detailed statistics</a:t>
          </a:r>
          <a:endParaRPr lang="en-US" dirty="0"/>
        </a:p>
      </dgm:t>
    </dgm:pt>
    <dgm:pt modelId="{5A0C5FFB-3E7A-4E18-970E-9C9BA9902301}" type="parTrans" cxnId="{7465BF50-E680-4C07-9958-EC9F831313DD}">
      <dgm:prSet/>
      <dgm:spPr/>
      <dgm:t>
        <a:bodyPr/>
        <a:lstStyle/>
        <a:p>
          <a:endParaRPr lang="en-US"/>
        </a:p>
      </dgm:t>
    </dgm:pt>
    <dgm:pt modelId="{9700AE26-345E-48D0-87DC-0F9E62ECD6A2}" type="sibTrans" cxnId="{7465BF50-E680-4C07-9958-EC9F831313DD}">
      <dgm:prSet/>
      <dgm:spPr/>
      <dgm:t>
        <a:bodyPr/>
        <a:lstStyle/>
        <a:p>
          <a:endParaRPr lang="en-US"/>
        </a:p>
      </dgm:t>
    </dgm:pt>
    <dgm:pt modelId="{4BDA8832-CEBB-4762-88C5-28BBE8767788}">
      <dgm:prSet phldrT="[Text]"/>
      <dgm:spPr/>
      <dgm:t>
        <a:bodyPr/>
        <a:lstStyle/>
        <a:p>
          <a:r>
            <a:rPr lang="en-US" dirty="0" smtClean="0"/>
            <a:t>Check mean, median and variance of numerical variable</a:t>
          </a:r>
          <a:endParaRPr lang="en-US" dirty="0"/>
        </a:p>
      </dgm:t>
    </dgm:pt>
    <dgm:pt modelId="{B2F8CE5B-CC02-464A-9FA6-669E1D28223A}" type="parTrans" cxnId="{2CBCF644-AEC7-45C0-9C1B-3FC328A921BD}">
      <dgm:prSet/>
      <dgm:spPr/>
      <dgm:t>
        <a:bodyPr/>
        <a:lstStyle/>
        <a:p>
          <a:endParaRPr lang="en-US"/>
        </a:p>
      </dgm:t>
    </dgm:pt>
    <dgm:pt modelId="{00C3FE37-B1D8-431B-84E1-DC4F916A6B06}" type="sibTrans" cxnId="{2CBCF644-AEC7-45C0-9C1B-3FC328A921BD}">
      <dgm:prSet/>
      <dgm:spPr/>
      <dgm:t>
        <a:bodyPr/>
        <a:lstStyle/>
        <a:p>
          <a:endParaRPr lang="en-US"/>
        </a:p>
      </dgm:t>
    </dgm:pt>
    <dgm:pt modelId="{99CD58A0-C36B-4A3D-BEA7-6A93F72543D0}">
      <dgm:prSet phldrT="[Text]"/>
      <dgm:spPr/>
      <dgm:t>
        <a:bodyPr/>
        <a:lstStyle/>
        <a:p>
          <a:r>
            <a:rPr lang="en-US" dirty="0" err="1" smtClean="0"/>
            <a:t>Univariate</a:t>
          </a:r>
          <a:r>
            <a:rPr lang="en-US" dirty="0" smtClean="0"/>
            <a:t> data analysis</a:t>
          </a:r>
          <a:endParaRPr lang="en-US" dirty="0"/>
        </a:p>
      </dgm:t>
    </dgm:pt>
    <dgm:pt modelId="{6077DB31-4564-4E91-B062-D373C4146C9E}" type="parTrans" cxnId="{52585458-532B-4E9E-9ADF-0BC106E62560}">
      <dgm:prSet/>
      <dgm:spPr/>
      <dgm:t>
        <a:bodyPr/>
        <a:lstStyle/>
        <a:p>
          <a:endParaRPr lang="en-US"/>
        </a:p>
      </dgm:t>
    </dgm:pt>
    <dgm:pt modelId="{FAE2E83B-594C-481C-8382-608715AA0331}" type="sibTrans" cxnId="{52585458-532B-4E9E-9ADF-0BC106E62560}">
      <dgm:prSet/>
      <dgm:spPr/>
      <dgm:t>
        <a:bodyPr/>
        <a:lstStyle/>
        <a:p>
          <a:endParaRPr lang="en-US"/>
        </a:p>
      </dgm:t>
    </dgm:pt>
    <dgm:pt modelId="{4F961B8B-93B7-4235-B19E-1481AD9821AB}">
      <dgm:prSet phldrT="[Text]"/>
      <dgm:spPr/>
      <dgm:t>
        <a:bodyPr/>
        <a:lstStyle/>
        <a:p>
          <a:r>
            <a:rPr lang="en-US" dirty="0" smtClean="0"/>
            <a:t>PDF and CDF of numerical data</a:t>
          </a:r>
          <a:endParaRPr lang="en-US" dirty="0"/>
        </a:p>
      </dgm:t>
    </dgm:pt>
    <dgm:pt modelId="{CB2690C7-68F8-448B-9A71-24807FD67646}" type="parTrans" cxnId="{68B9F939-5839-4E94-AFF1-FA75A41CCFE2}">
      <dgm:prSet/>
      <dgm:spPr/>
      <dgm:t>
        <a:bodyPr/>
        <a:lstStyle/>
        <a:p>
          <a:endParaRPr lang="en-US"/>
        </a:p>
      </dgm:t>
    </dgm:pt>
    <dgm:pt modelId="{B1AA81BF-2801-4C69-95E4-3A121B491E82}" type="sibTrans" cxnId="{68B9F939-5839-4E94-AFF1-FA75A41CCFE2}">
      <dgm:prSet/>
      <dgm:spPr/>
      <dgm:t>
        <a:bodyPr/>
        <a:lstStyle/>
        <a:p>
          <a:endParaRPr lang="en-US"/>
        </a:p>
      </dgm:t>
    </dgm:pt>
    <dgm:pt modelId="{2073AB17-4533-4EFE-84AB-12DDB7B69B4C}">
      <dgm:prSet/>
      <dgm:spPr/>
      <dgm:t>
        <a:bodyPr/>
        <a:lstStyle/>
        <a:p>
          <a:r>
            <a:rPr lang="en-US" dirty="0" smtClean="0"/>
            <a:t>Bi-</a:t>
          </a:r>
          <a:r>
            <a:rPr lang="en-US" dirty="0" err="1" smtClean="0"/>
            <a:t>variate</a:t>
          </a:r>
          <a:r>
            <a:rPr lang="en-US" dirty="0" smtClean="0"/>
            <a:t> data analysis</a:t>
          </a:r>
          <a:endParaRPr lang="en-US" dirty="0"/>
        </a:p>
      </dgm:t>
    </dgm:pt>
    <dgm:pt modelId="{0C6DAAEB-ED87-45C9-B14C-EC58B01A5E5C}" type="parTrans" cxnId="{6227EC74-D84B-4706-8861-ABF8480FF117}">
      <dgm:prSet/>
      <dgm:spPr/>
      <dgm:t>
        <a:bodyPr/>
        <a:lstStyle/>
        <a:p>
          <a:endParaRPr lang="en-US"/>
        </a:p>
      </dgm:t>
    </dgm:pt>
    <dgm:pt modelId="{DFB19FA8-9B9F-48BC-8C24-DC6253204B7C}" type="sibTrans" cxnId="{6227EC74-D84B-4706-8861-ABF8480FF117}">
      <dgm:prSet/>
      <dgm:spPr/>
      <dgm:t>
        <a:bodyPr/>
        <a:lstStyle/>
        <a:p>
          <a:endParaRPr lang="en-US"/>
        </a:p>
      </dgm:t>
    </dgm:pt>
    <dgm:pt modelId="{8898C34A-6712-450D-AEFB-A9C0F21BDF08}" type="pres">
      <dgm:prSet presAssocID="{101EDBA7-1B70-4CD6-B850-20BB6CF79728}" presName="linear" presStyleCnt="0">
        <dgm:presLayoutVars>
          <dgm:animLvl val="lvl"/>
          <dgm:resizeHandles val="exact"/>
        </dgm:presLayoutVars>
      </dgm:prSet>
      <dgm:spPr/>
    </dgm:pt>
    <dgm:pt modelId="{471FBABE-0C0A-441D-9ADE-10FF09F6C5CD}" type="pres">
      <dgm:prSet presAssocID="{28F409A7-F03F-4891-8F0E-83C21C2702E9}" presName="parentText" presStyleLbl="node1" presStyleIdx="0" presStyleCnt="3" custLinFactNeighborX="12500" custLinFactNeighborY="-91005">
        <dgm:presLayoutVars>
          <dgm:chMax val="0"/>
          <dgm:bulletEnabled val="1"/>
        </dgm:presLayoutVars>
      </dgm:prSet>
      <dgm:spPr/>
    </dgm:pt>
    <dgm:pt modelId="{5C5F0941-6B82-4DA0-A83A-6F45E42C41A4}" type="pres">
      <dgm:prSet presAssocID="{28F409A7-F03F-4891-8F0E-83C21C2702E9}" presName="childText" presStyleLbl="revTx" presStyleIdx="0" presStyleCnt="2">
        <dgm:presLayoutVars>
          <dgm:bulletEnabled val="1"/>
        </dgm:presLayoutVars>
      </dgm:prSet>
      <dgm:spPr/>
      <dgm:t>
        <a:bodyPr/>
        <a:lstStyle/>
        <a:p>
          <a:endParaRPr lang="en-US"/>
        </a:p>
      </dgm:t>
    </dgm:pt>
    <dgm:pt modelId="{463A3C33-AB26-4C90-9C71-81262A10A212}" type="pres">
      <dgm:prSet presAssocID="{99CD58A0-C36B-4A3D-BEA7-6A93F72543D0}" presName="parentText" presStyleLbl="node1" presStyleIdx="1" presStyleCnt="3">
        <dgm:presLayoutVars>
          <dgm:chMax val="0"/>
          <dgm:bulletEnabled val="1"/>
        </dgm:presLayoutVars>
      </dgm:prSet>
      <dgm:spPr/>
      <dgm:t>
        <a:bodyPr/>
        <a:lstStyle/>
        <a:p>
          <a:endParaRPr lang="en-US"/>
        </a:p>
      </dgm:t>
    </dgm:pt>
    <dgm:pt modelId="{673FAB98-F7A7-4971-BF3D-308E775950BF}" type="pres">
      <dgm:prSet presAssocID="{99CD58A0-C36B-4A3D-BEA7-6A93F72543D0}" presName="childText" presStyleLbl="revTx" presStyleIdx="1" presStyleCnt="2">
        <dgm:presLayoutVars>
          <dgm:bulletEnabled val="1"/>
        </dgm:presLayoutVars>
      </dgm:prSet>
      <dgm:spPr/>
      <dgm:t>
        <a:bodyPr/>
        <a:lstStyle/>
        <a:p>
          <a:endParaRPr lang="en-US"/>
        </a:p>
      </dgm:t>
    </dgm:pt>
    <dgm:pt modelId="{13DAD517-1EA7-4F1B-A999-8E94AC846B80}" type="pres">
      <dgm:prSet presAssocID="{2073AB17-4533-4EFE-84AB-12DDB7B69B4C}" presName="parentText" presStyleLbl="node1" presStyleIdx="2" presStyleCnt="3" custLinFactNeighborX="-21875" custLinFactNeighborY="66304">
        <dgm:presLayoutVars>
          <dgm:chMax val="0"/>
          <dgm:bulletEnabled val="1"/>
        </dgm:presLayoutVars>
      </dgm:prSet>
      <dgm:spPr/>
    </dgm:pt>
  </dgm:ptLst>
  <dgm:cxnLst>
    <dgm:cxn modelId="{A8175418-641D-4601-BC86-DBBDB1200D17}" type="presOf" srcId="{4BDA8832-CEBB-4762-88C5-28BBE8767788}" destId="{5C5F0941-6B82-4DA0-A83A-6F45E42C41A4}" srcOrd="0" destOrd="0" presId="urn:microsoft.com/office/officeart/2005/8/layout/vList2"/>
    <dgm:cxn modelId="{7465BF50-E680-4C07-9958-EC9F831313DD}" srcId="{101EDBA7-1B70-4CD6-B850-20BB6CF79728}" destId="{28F409A7-F03F-4891-8F0E-83C21C2702E9}" srcOrd="0" destOrd="0" parTransId="{5A0C5FFB-3E7A-4E18-970E-9C9BA9902301}" sibTransId="{9700AE26-345E-48D0-87DC-0F9E62ECD6A2}"/>
    <dgm:cxn modelId="{425C300F-8157-4E0F-B5F3-FD2EA3197E58}" type="presOf" srcId="{28F409A7-F03F-4891-8F0E-83C21C2702E9}" destId="{471FBABE-0C0A-441D-9ADE-10FF09F6C5CD}" srcOrd="0" destOrd="0" presId="urn:microsoft.com/office/officeart/2005/8/layout/vList2"/>
    <dgm:cxn modelId="{6227EC74-D84B-4706-8861-ABF8480FF117}" srcId="{101EDBA7-1B70-4CD6-B850-20BB6CF79728}" destId="{2073AB17-4533-4EFE-84AB-12DDB7B69B4C}" srcOrd="2" destOrd="0" parTransId="{0C6DAAEB-ED87-45C9-B14C-EC58B01A5E5C}" sibTransId="{DFB19FA8-9B9F-48BC-8C24-DC6253204B7C}"/>
    <dgm:cxn modelId="{6C0D0663-1636-4B49-BA3A-E4A0FC43331A}" type="presOf" srcId="{101EDBA7-1B70-4CD6-B850-20BB6CF79728}" destId="{8898C34A-6712-450D-AEFB-A9C0F21BDF08}" srcOrd="0" destOrd="0" presId="urn:microsoft.com/office/officeart/2005/8/layout/vList2"/>
    <dgm:cxn modelId="{A2E6353B-9232-45DD-B05C-18C6001F823D}" type="presOf" srcId="{99CD58A0-C36B-4A3D-BEA7-6A93F72543D0}" destId="{463A3C33-AB26-4C90-9C71-81262A10A212}" srcOrd="0" destOrd="0" presId="urn:microsoft.com/office/officeart/2005/8/layout/vList2"/>
    <dgm:cxn modelId="{9D66A558-E117-43B1-9F03-2C29321A4803}" type="presOf" srcId="{2073AB17-4533-4EFE-84AB-12DDB7B69B4C}" destId="{13DAD517-1EA7-4F1B-A999-8E94AC846B80}" srcOrd="0" destOrd="0" presId="urn:microsoft.com/office/officeart/2005/8/layout/vList2"/>
    <dgm:cxn modelId="{52585458-532B-4E9E-9ADF-0BC106E62560}" srcId="{101EDBA7-1B70-4CD6-B850-20BB6CF79728}" destId="{99CD58A0-C36B-4A3D-BEA7-6A93F72543D0}" srcOrd="1" destOrd="0" parTransId="{6077DB31-4564-4E91-B062-D373C4146C9E}" sibTransId="{FAE2E83B-594C-481C-8382-608715AA0331}"/>
    <dgm:cxn modelId="{2CBCF644-AEC7-45C0-9C1B-3FC328A921BD}" srcId="{28F409A7-F03F-4891-8F0E-83C21C2702E9}" destId="{4BDA8832-CEBB-4762-88C5-28BBE8767788}" srcOrd="0" destOrd="0" parTransId="{B2F8CE5B-CC02-464A-9FA6-669E1D28223A}" sibTransId="{00C3FE37-B1D8-431B-84E1-DC4F916A6B06}"/>
    <dgm:cxn modelId="{740145D5-7906-4CED-807B-F68C7F771ACF}" type="presOf" srcId="{4F961B8B-93B7-4235-B19E-1481AD9821AB}" destId="{673FAB98-F7A7-4971-BF3D-308E775950BF}" srcOrd="0" destOrd="0" presId="urn:microsoft.com/office/officeart/2005/8/layout/vList2"/>
    <dgm:cxn modelId="{68B9F939-5839-4E94-AFF1-FA75A41CCFE2}" srcId="{99CD58A0-C36B-4A3D-BEA7-6A93F72543D0}" destId="{4F961B8B-93B7-4235-B19E-1481AD9821AB}" srcOrd="0" destOrd="0" parTransId="{CB2690C7-68F8-448B-9A71-24807FD67646}" sibTransId="{B1AA81BF-2801-4C69-95E4-3A121B491E82}"/>
    <dgm:cxn modelId="{84BFA030-EA54-45DE-AB79-9AAF6717321F}" type="presParOf" srcId="{8898C34A-6712-450D-AEFB-A9C0F21BDF08}" destId="{471FBABE-0C0A-441D-9ADE-10FF09F6C5CD}" srcOrd="0" destOrd="0" presId="urn:microsoft.com/office/officeart/2005/8/layout/vList2"/>
    <dgm:cxn modelId="{BA84DB80-45D4-4502-B567-F231FB059F8E}" type="presParOf" srcId="{8898C34A-6712-450D-AEFB-A9C0F21BDF08}" destId="{5C5F0941-6B82-4DA0-A83A-6F45E42C41A4}" srcOrd="1" destOrd="0" presId="urn:microsoft.com/office/officeart/2005/8/layout/vList2"/>
    <dgm:cxn modelId="{C07F659D-84FC-4E86-92F6-A2CB7C1874C8}" type="presParOf" srcId="{8898C34A-6712-450D-AEFB-A9C0F21BDF08}" destId="{463A3C33-AB26-4C90-9C71-81262A10A212}" srcOrd="2" destOrd="0" presId="urn:microsoft.com/office/officeart/2005/8/layout/vList2"/>
    <dgm:cxn modelId="{05FFF320-5B06-4AD0-AC2F-8BA36EB7267B}" type="presParOf" srcId="{8898C34A-6712-450D-AEFB-A9C0F21BDF08}" destId="{673FAB98-F7A7-4971-BF3D-308E775950BF}" srcOrd="3" destOrd="0" presId="urn:microsoft.com/office/officeart/2005/8/layout/vList2"/>
    <dgm:cxn modelId="{CCC40E19-40A5-43C5-B3F4-A777CA6995B1}" type="presParOf" srcId="{8898C34A-6712-450D-AEFB-A9C0F21BDF08}" destId="{13DAD517-1EA7-4F1B-A999-8E94AC846B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1062D9-4E83-4343-8041-4780115153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3B88D8E-1A97-44DE-8E59-61B4354F1342}">
      <dgm:prSet phldrT="[Text]"/>
      <dgm:spPr/>
      <dgm:t>
        <a:bodyPr/>
        <a:lstStyle/>
        <a:p>
          <a:r>
            <a:rPr lang="en-US" dirty="0" smtClean="0"/>
            <a:t>One hot encoding</a:t>
          </a:r>
          <a:endParaRPr lang="en-US" dirty="0"/>
        </a:p>
      </dgm:t>
    </dgm:pt>
    <dgm:pt modelId="{2B14E72D-E958-4875-A2B5-9B739EE4AA8F}" type="parTrans" cxnId="{50D5C5E2-2F4D-46F0-9941-6AA7C385538B}">
      <dgm:prSet/>
      <dgm:spPr/>
      <dgm:t>
        <a:bodyPr/>
        <a:lstStyle/>
        <a:p>
          <a:endParaRPr lang="en-US"/>
        </a:p>
      </dgm:t>
    </dgm:pt>
    <dgm:pt modelId="{9EB22931-2D77-4D3E-8034-2E141D0F6331}" type="sibTrans" cxnId="{50D5C5E2-2F4D-46F0-9941-6AA7C385538B}">
      <dgm:prSet/>
      <dgm:spPr/>
      <dgm:t>
        <a:bodyPr/>
        <a:lstStyle/>
        <a:p>
          <a:endParaRPr lang="en-US"/>
        </a:p>
      </dgm:t>
    </dgm:pt>
    <dgm:pt modelId="{1BDB8050-479B-42B4-BAD3-0EB21DE437E9}">
      <dgm:prSet phldrT="[Text]"/>
      <dgm:spPr/>
      <dgm:t>
        <a:bodyPr/>
        <a:lstStyle/>
        <a:p>
          <a:r>
            <a:rPr lang="en-US" dirty="0" smtClean="0"/>
            <a:t>Processing categorical data set</a:t>
          </a:r>
          <a:endParaRPr lang="en-US" dirty="0"/>
        </a:p>
      </dgm:t>
    </dgm:pt>
    <dgm:pt modelId="{84197738-DB3A-4A31-87EC-78B2F049C274}" type="parTrans" cxnId="{999CCB2B-C724-4E59-9D15-9E9234CF2100}">
      <dgm:prSet/>
      <dgm:spPr/>
      <dgm:t>
        <a:bodyPr/>
        <a:lstStyle/>
        <a:p>
          <a:endParaRPr lang="en-US"/>
        </a:p>
      </dgm:t>
    </dgm:pt>
    <dgm:pt modelId="{E2C7C9D3-2F3E-40DB-9FB0-F064EA8C4D32}" type="sibTrans" cxnId="{999CCB2B-C724-4E59-9D15-9E9234CF2100}">
      <dgm:prSet/>
      <dgm:spPr/>
      <dgm:t>
        <a:bodyPr/>
        <a:lstStyle/>
        <a:p>
          <a:endParaRPr lang="en-US"/>
        </a:p>
      </dgm:t>
    </dgm:pt>
    <dgm:pt modelId="{93AA78A2-2260-4EE9-A0B5-6B5D269CECBE}">
      <dgm:prSet phldrT="[Text]"/>
      <dgm:spPr/>
      <dgm:t>
        <a:bodyPr/>
        <a:lstStyle/>
        <a:p>
          <a:r>
            <a:rPr lang="en-US" dirty="0" smtClean="0"/>
            <a:t>Normalization</a:t>
          </a:r>
          <a:endParaRPr lang="en-US" dirty="0"/>
        </a:p>
      </dgm:t>
    </dgm:pt>
    <dgm:pt modelId="{E82DF6FA-9BB5-48DF-BE74-B3753122A8E5}" type="parTrans" cxnId="{BC04E7AB-49CD-4080-B873-96575F51308B}">
      <dgm:prSet/>
      <dgm:spPr/>
      <dgm:t>
        <a:bodyPr/>
        <a:lstStyle/>
        <a:p>
          <a:endParaRPr lang="en-US"/>
        </a:p>
      </dgm:t>
    </dgm:pt>
    <dgm:pt modelId="{99737E64-FE3A-4286-8546-7EB77A3A9D5F}" type="sibTrans" cxnId="{BC04E7AB-49CD-4080-B873-96575F51308B}">
      <dgm:prSet/>
      <dgm:spPr/>
      <dgm:t>
        <a:bodyPr/>
        <a:lstStyle/>
        <a:p>
          <a:endParaRPr lang="en-US"/>
        </a:p>
      </dgm:t>
    </dgm:pt>
    <dgm:pt modelId="{4EB3E78B-E183-474F-851E-B4B872FD8C62}">
      <dgm:prSet phldrT="[Text]"/>
      <dgm:spPr/>
      <dgm:t>
        <a:bodyPr/>
        <a:lstStyle/>
        <a:p>
          <a:r>
            <a:rPr lang="en-US" dirty="0" smtClean="0"/>
            <a:t>Normalization of numerical dataset</a:t>
          </a:r>
          <a:endParaRPr lang="en-US" dirty="0"/>
        </a:p>
      </dgm:t>
    </dgm:pt>
    <dgm:pt modelId="{7B6CBA13-8456-4B40-ADC5-D9B5D88D73A6}" type="parTrans" cxnId="{76F3F91A-C958-47DC-A67A-29498622B1E1}">
      <dgm:prSet/>
      <dgm:spPr/>
      <dgm:t>
        <a:bodyPr/>
        <a:lstStyle/>
        <a:p>
          <a:endParaRPr lang="en-US"/>
        </a:p>
      </dgm:t>
    </dgm:pt>
    <dgm:pt modelId="{C2ECEEB9-271C-4D06-B2A8-926BBA12A365}" type="sibTrans" cxnId="{76F3F91A-C958-47DC-A67A-29498622B1E1}">
      <dgm:prSet/>
      <dgm:spPr/>
      <dgm:t>
        <a:bodyPr/>
        <a:lstStyle/>
        <a:p>
          <a:endParaRPr lang="en-US"/>
        </a:p>
      </dgm:t>
    </dgm:pt>
    <dgm:pt modelId="{03B68156-595D-4EC1-96AF-8B5D0E82AC23}" type="pres">
      <dgm:prSet presAssocID="{AB1062D9-4E83-4343-8041-47801151532C}" presName="linear" presStyleCnt="0">
        <dgm:presLayoutVars>
          <dgm:animLvl val="lvl"/>
          <dgm:resizeHandles val="exact"/>
        </dgm:presLayoutVars>
      </dgm:prSet>
      <dgm:spPr/>
    </dgm:pt>
    <dgm:pt modelId="{FEFFA5CB-1C2A-4723-B8E7-53882C89BDDA}" type="pres">
      <dgm:prSet presAssocID="{83B88D8E-1A97-44DE-8E59-61B4354F1342}" presName="parentText" presStyleLbl="node1" presStyleIdx="0" presStyleCnt="2" custLinFactY="-34004" custLinFactNeighborX="6061" custLinFactNeighborY="-100000">
        <dgm:presLayoutVars>
          <dgm:chMax val="0"/>
          <dgm:bulletEnabled val="1"/>
        </dgm:presLayoutVars>
      </dgm:prSet>
      <dgm:spPr/>
    </dgm:pt>
    <dgm:pt modelId="{156CDF04-FA95-44C4-B584-FC0D0002101D}" type="pres">
      <dgm:prSet presAssocID="{83B88D8E-1A97-44DE-8E59-61B4354F1342}" presName="childText" presStyleLbl="revTx" presStyleIdx="0" presStyleCnt="2">
        <dgm:presLayoutVars>
          <dgm:bulletEnabled val="1"/>
        </dgm:presLayoutVars>
      </dgm:prSet>
      <dgm:spPr/>
    </dgm:pt>
    <dgm:pt modelId="{9F17766C-2D1D-49FA-8C23-7B962CA5A0EA}" type="pres">
      <dgm:prSet presAssocID="{93AA78A2-2260-4EE9-A0B5-6B5D269CECBE}" presName="parentText" presStyleLbl="node1" presStyleIdx="1" presStyleCnt="2">
        <dgm:presLayoutVars>
          <dgm:chMax val="0"/>
          <dgm:bulletEnabled val="1"/>
        </dgm:presLayoutVars>
      </dgm:prSet>
      <dgm:spPr/>
    </dgm:pt>
    <dgm:pt modelId="{EED42606-0216-4486-B397-A6E58F493DAB}" type="pres">
      <dgm:prSet presAssocID="{93AA78A2-2260-4EE9-A0B5-6B5D269CECBE}" presName="childText" presStyleLbl="revTx" presStyleIdx="1" presStyleCnt="2">
        <dgm:presLayoutVars>
          <dgm:bulletEnabled val="1"/>
        </dgm:presLayoutVars>
      </dgm:prSet>
      <dgm:spPr/>
    </dgm:pt>
  </dgm:ptLst>
  <dgm:cxnLst>
    <dgm:cxn modelId="{6C08EE34-98A6-417D-A8D2-F6528D0551BD}" type="presOf" srcId="{4EB3E78B-E183-474F-851E-B4B872FD8C62}" destId="{EED42606-0216-4486-B397-A6E58F493DAB}" srcOrd="0" destOrd="0" presId="urn:microsoft.com/office/officeart/2005/8/layout/vList2"/>
    <dgm:cxn modelId="{BC04E7AB-49CD-4080-B873-96575F51308B}" srcId="{AB1062D9-4E83-4343-8041-47801151532C}" destId="{93AA78A2-2260-4EE9-A0B5-6B5D269CECBE}" srcOrd="1" destOrd="0" parTransId="{E82DF6FA-9BB5-48DF-BE74-B3753122A8E5}" sibTransId="{99737E64-FE3A-4286-8546-7EB77A3A9D5F}"/>
    <dgm:cxn modelId="{B94ECF04-A6B9-48E5-8802-96F72743C64E}" type="presOf" srcId="{93AA78A2-2260-4EE9-A0B5-6B5D269CECBE}" destId="{9F17766C-2D1D-49FA-8C23-7B962CA5A0EA}" srcOrd="0" destOrd="0" presId="urn:microsoft.com/office/officeart/2005/8/layout/vList2"/>
    <dgm:cxn modelId="{275BCB5A-D7EA-4CCA-BC12-AE47B0FFE2F4}" type="presOf" srcId="{83B88D8E-1A97-44DE-8E59-61B4354F1342}" destId="{FEFFA5CB-1C2A-4723-B8E7-53882C89BDDA}" srcOrd="0" destOrd="0" presId="urn:microsoft.com/office/officeart/2005/8/layout/vList2"/>
    <dgm:cxn modelId="{999CCB2B-C724-4E59-9D15-9E9234CF2100}" srcId="{83B88D8E-1A97-44DE-8E59-61B4354F1342}" destId="{1BDB8050-479B-42B4-BAD3-0EB21DE437E9}" srcOrd="0" destOrd="0" parTransId="{84197738-DB3A-4A31-87EC-78B2F049C274}" sibTransId="{E2C7C9D3-2F3E-40DB-9FB0-F064EA8C4D32}"/>
    <dgm:cxn modelId="{856C835F-A911-43FE-8749-D055FD0B9321}" type="presOf" srcId="{AB1062D9-4E83-4343-8041-47801151532C}" destId="{03B68156-595D-4EC1-96AF-8B5D0E82AC23}" srcOrd="0" destOrd="0" presId="urn:microsoft.com/office/officeart/2005/8/layout/vList2"/>
    <dgm:cxn modelId="{50D5C5E2-2F4D-46F0-9941-6AA7C385538B}" srcId="{AB1062D9-4E83-4343-8041-47801151532C}" destId="{83B88D8E-1A97-44DE-8E59-61B4354F1342}" srcOrd="0" destOrd="0" parTransId="{2B14E72D-E958-4875-A2B5-9B739EE4AA8F}" sibTransId="{9EB22931-2D77-4D3E-8034-2E141D0F6331}"/>
    <dgm:cxn modelId="{3571B9C1-2F24-4029-B563-32AD8ED93A83}" type="presOf" srcId="{1BDB8050-479B-42B4-BAD3-0EB21DE437E9}" destId="{156CDF04-FA95-44C4-B584-FC0D0002101D}" srcOrd="0" destOrd="0" presId="urn:microsoft.com/office/officeart/2005/8/layout/vList2"/>
    <dgm:cxn modelId="{76F3F91A-C958-47DC-A67A-29498622B1E1}" srcId="{93AA78A2-2260-4EE9-A0B5-6B5D269CECBE}" destId="{4EB3E78B-E183-474F-851E-B4B872FD8C62}" srcOrd="0" destOrd="0" parTransId="{7B6CBA13-8456-4B40-ADC5-D9B5D88D73A6}" sibTransId="{C2ECEEB9-271C-4D06-B2A8-926BBA12A365}"/>
    <dgm:cxn modelId="{9C55E65D-4E0C-45DD-9DBA-A25B1A16BE41}" type="presParOf" srcId="{03B68156-595D-4EC1-96AF-8B5D0E82AC23}" destId="{FEFFA5CB-1C2A-4723-B8E7-53882C89BDDA}" srcOrd="0" destOrd="0" presId="urn:microsoft.com/office/officeart/2005/8/layout/vList2"/>
    <dgm:cxn modelId="{9738ECF2-3C4B-4239-862A-2A8C6D1C6DAC}" type="presParOf" srcId="{03B68156-595D-4EC1-96AF-8B5D0E82AC23}" destId="{156CDF04-FA95-44C4-B584-FC0D0002101D}" srcOrd="1" destOrd="0" presId="urn:microsoft.com/office/officeart/2005/8/layout/vList2"/>
    <dgm:cxn modelId="{D3D59E1A-C111-432A-84DA-58FAB3F401B4}" type="presParOf" srcId="{03B68156-595D-4EC1-96AF-8B5D0E82AC23}" destId="{9F17766C-2D1D-49FA-8C23-7B962CA5A0EA}" srcOrd="2" destOrd="0" presId="urn:microsoft.com/office/officeart/2005/8/layout/vList2"/>
    <dgm:cxn modelId="{03C2DF11-3B17-415A-B80B-CA4B9B890CA8}" type="presParOf" srcId="{03B68156-595D-4EC1-96AF-8B5D0E82AC23}" destId="{EED42606-0216-4486-B397-A6E58F493DAB}"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62C6B-F86E-4824-9150-7368C49741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375F624-6218-4521-9914-D4A2D39E1992}">
      <dgm:prSet phldrT="[Text]"/>
      <dgm:spPr/>
      <dgm:t>
        <a:bodyPr/>
        <a:lstStyle/>
        <a:p>
          <a:r>
            <a:rPr lang="en-US" dirty="0" smtClean="0"/>
            <a:t>Models used on dataset</a:t>
          </a:r>
          <a:endParaRPr lang="en-US" dirty="0"/>
        </a:p>
      </dgm:t>
    </dgm:pt>
    <dgm:pt modelId="{A1FCC202-45D6-45CB-A42C-39DC8E5D5BE3}" type="parTrans" cxnId="{CF5FA267-2007-427E-B2E2-A53C64544CC2}">
      <dgm:prSet/>
      <dgm:spPr/>
      <dgm:t>
        <a:bodyPr/>
        <a:lstStyle/>
        <a:p>
          <a:endParaRPr lang="en-US"/>
        </a:p>
      </dgm:t>
    </dgm:pt>
    <dgm:pt modelId="{7D594E51-0156-42C5-8713-47E0A0BAA0B0}" type="sibTrans" cxnId="{CF5FA267-2007-427E-B2E2-A53C64544CC2}">
      <dgm:prSet/>
      <dgm:spPr/>
      <dgm:t>
        <a:bodyPr/>
        <a:lstStyle/>
        <a:p>
          <a:endParaRPr lang="en-US"/>
        </a:p>
      </dgm:t>
    </dgm:pt>
    <dgm:pt modelId="{58AE4468-D4E7-4393-83EC-816B23889851}">
      <dgm:prSet phldrT="[Text]" custT="1"/>
      <dgm:spPr/>
      <dgm:t>
        <a:bodyPr/>
        <a:lstStyle/>
        <a:p>
          <a:r>
            <a:rPr lang="en-US" sz="1400" dirty="0" smtClean="0"/>
            <a:t>KNN, NB,LOGISTIC</a:t>
          </a:r>
          <a:endParaRPr lang="en-US" sz="1400" dirty="0"/>
        </a:p>
      </dgm:t>
    </dgm:pt>
    <dgm:pt modelId="{CA45DE0D-3BE1-4F9B-95A1-9B3E82DC5B7F}" type="parTrans" cxnId="{4BF0776B-33EF-4FC2-AD5E-D2917F72E71E}">
      <dgm:prSet/>
      <dgm:spPr/>
      <dgm:t>
        <a:bodyPr/>
        <a:lstStyle/>
        <a:p>
          <a:endParaRPr lang="en-US"/>
        </a:p>
      </dgm:t>
    </dgm:pt>
    <dgm:pt modelId="{03C59C97-4D0E-485F-9B04-5421A345BED6}" type="sibTrans" cxnId="{4BF0776B-33EF-4FC2-AD5E-D2917F72E71E}">
      <dgm:prSet/>
      <dgm:spPr/>
      <dgm:t>
        <a:bodyPr/>
        <a:lstStyle/>
        <a:p>
          <a:endParaRPr lang="en-US"/>
        </a:p>
      </dgm:t>
    </dgm:pt>
    <dgm:pt modelId="{A0C879C8-4561-4908-AD75-49DA4470AB2C}">
      <dgm:prSet phldrT="[Text]" custT="1"/>
      <dgm:spPr/>
      <dgm:t>
        <a:bodyPr/>
        <a:lstStyle/>
        <a:p>
          <a:r>
            <a:rPr lang="en-US" sz="1400" dirty="0" smtClean="0"/>
            <a:t>SVM, Decision tree, Random forest</a:t>
          </a:r>
          <a:endParaRPr lang="en-US" sz="1400" dirty="0"/>
        </a:p>
      </dgm:t>
    </dgm:pt>
    <dgm:pt modelId="{073679A7-1DE7-41D7-8F64-BB1D5610AEBE}" type="parTrans" cxnId="{2E5840AA-3FBA-4CD5-BA69-28A558D64A11}">
      <dgm:prSet/>
      <dgm:spPr/>
      <dgm:t>
        <a:bodyPr/>
        <a:lstStyle/>
        <a:p>
          <a:endParaRPr lang="en-US"/>
        </a:p>
      </dgm:t>
    </dgm:pt>
    <dgm:pt modelId="{54102879-CA77-4CDD-A81A-EE83C49B8B38}" type="sibTrans" cxnId="{2E5840AA-3FBA-4CD5-BA69-28A558D64A11}">
      <dgm:prSet/>
      <dgm:spPr/>
      <dgm:t>
        <a:bodyPr/>
        <a:lstStyle/>
        <a:p>
          <a:endParaRPr lang="en-US"/>
        </a:p>
      </dgm:t>
    </dgm:pt>
    <dgm:pt modelId="{5CFF90EB-EC55-4D14-8FF9-5B85FD00B146}">
      <dgm:prSet phldrT="[Text]" custT="1"/>
      <dgm:spPr/>
      <dgm:t>
        <a:bodyPr/>
        <a:lstStyle/>
        <a:p>
          <a:r>
            <a:rPr lang="en-US" sz="1400" dirty="0" err="1" smtClean="0"/>
            <a:t>XGBoost</a:t>
          </a:r>
          <a:r>
            <a:rPr lang="en-US" sz="1400" dirty="0" smtClean="0"/>
            <a:t>, Stacking</a:t>
          </a:r>
          <a:endParaRPr lang="en-US" sz="1400" dirty="0"/>
        </a:p>
      </dgm:t>
    </dgm:pt>
    <dgm:pt modelId="{D72D8965-251D-49B6-B711-7F81EDFE8E18}" type="parTrans" cxnId="{059E6FD2-2D26-4AFE-A7C6-2115C2CF03B8}">
      <dgm:prSet/>
      <dgm:spPr/>
      <dgm:t>
        <a:bodyPr/>
        <a:lstStyle/>
        <a:p>
          <a:endParaRPr lang="en-US"/>
        </a:p>
      </dgm:t>
    </dgm:pt>
    <dgm:pt modelId="{1E30A199-5599-436C-86DB-034DA78566CB}" type="sibTrans" cxnId="{059E6FD2-2D26-4AFE-A7C6-2115C2CF03B8}">
      <dgm:prSet/>
      <dgm:spPr/>
      <dgm:t>
        <a:bodyPr/>
        <a:lstStyle/>
        <a:p>
          <a:endParaRPr lang="en-US"/>
        </a:p>
      </dgm:t>
    </dgm:pt>
    <dgm:pt modelId="{3B275387-0D5F-45A3-857F-D3CCD0ADCCF8}" type="pres">
      <dgm:prSet presAssocID="{3D162C6B-F86E-4824-9150-7368C49741B0}" presName="vert0" presStyleCnt="0">
        <dgm:presLayoutVars>
          <dgm:dir/>
          <dgm:animOne val="branch"/>
          <dgm:animLvl val="lvl"/>
        </dgm:presLayoutVars>
      </dgm:prSet>
      <dgm:spPr/>
    </dgm:pt>
    <dgm:pt modelId="{6C937566-DDD4-45A8-8C5F-A9F4EFF4D493}" type="pres">
      <dgm:prSet presAssocID="{3375F624-6218-4521-9914-D4A2D39E1992}" presName="thickLine" presStyleLbl="alignNode1" presStyleIdx="0" presStyleCnt="1"/>
      <dgm:spPr/>
    </dgm:pt>
    <dgm:pt modelId="{4D1602A7-58F9-43C2-ABFD-DEC0B18E7CB5}" type="pres">
      <dgm:prSet presAssocID="{3375F624-6218-4521-9914-D4A2D39E1992}" presName="horz1" presStyleCnt="0"/>
      <dgm:spPr/>
    </dgm:pt>
    <dgm:pt modelId="{B14D0CA2-0965-45E2-BC04-C8C1D17DBBBF}" type="pres">
      <dgm:prSet presAssocID="{3375F624-6218-4521-9914-D4A2D39E1992}" presName="tx1" presStyleLbl="revTx" presStyleIdx="0" presStyleCnt="4"/>
      <dgm:spPr/>
      <dgm:t>
        <a:bodyPr/>
        <a:lstStyle/>
        <a:p>
          <a:endParaRPr lang="en-US"/>
        </a:p>
      </dgm:t>
    </dgm:pt>
    <dgm:pt modelId="{70259FC9-3C16-4037-8162-299EBE2CE13B}" type="pres">
      <dgm:prSet presAssocID="{3375F624-6218-4521-9914-D4A2D39E1992}" presName="vert1" presStyleCnt="0"/>
      <dgm:spPr/>
    </dgm:pt>
    <dgm:pt modelId="{C7E19531-8E68-45E5-81C7-C7D7DF8F2AD7}" type="pres">
      <dgm:prSet presAssocID="{58AE4468-D4E7-4393-83EC-816B23889851}" presName="vertSpace2a" presStyleCnt="0"/>
      <dgm:spPr/>
    </dgm:pt>
    <dgm:pt modelId="{8E02D334-858D-4180-A6A1-536EECC2814D}" type="pres">
      <dgm:prSet presAssocID="{58AE4468-D4E7-4393-83EC-816B23889851}" presName="horz2" presStyleCnt="0"/>
      <dgm:spPr/>
    </dgm:pt>
    <dgm:pt modelId="{92503992-25CF-4811-949A-8AF7D6F127AA}" type="pres">
      <dgm:prSet presAssocID="{58AE4468-D4E7-4393-83EC-816B23889851}" presName="horzSpace2" presStyleCnt="0"/>
      <dgm:spPr/>
    </dgm:pt>
    <dgm:pt modelId="{3B15249B-68A7-4B41-BA79-E6640AEA35ED}" type="pres">
      <dgm:prSet presAssocID="{58AE4468-D4E7-4393-83EC-816B23889851}" presName="tx2" presStyleLbl="revTx" presStyleIdx="1" presStyleCnt="4"/>
      <dgm:spPr/>
      <dgm:t>
        <a:bodyPr/>
        <a:lstStyle/>
        <a:p>
          <a:endParaRPr lang="en-US"/>
        </a:p>
      </dgm:t>
    </dgm:pt>
    <dgm:pt modelId="{7DA70619-A4CA-4481-8B76-211EFF55B7AA}" type="pres">
      <dgm:prSet presAssocID="{58AE4468-D4E7-4393-83EC-816B23889851}" presName="vert2" presStyleCnt="0"/>
      <dgm:spPr/>
    </dgm:pt>
    <dgm:pt modelId="{FC2D9C93-D2A8-47FC-B690-4A81304544E5}" type="pres">
      <dgm:prSet presAssocID="{58AE4468-D4E7-4393-83EC-816B23889851}" presName="thinLine2b" presStyleLbl="callout" presStyleIdx="0" presStyleCnt="3"/>
      <dgm:spPr/>
    </dgm:pt>
    <dgm:pt modelId="{FF2DF63D-D307-4ACE-A60C-115ECB524EEC}" type="pres">
      <dgm:prSet presAssocID="{58AE4468-D4E7-4393-83EC-816B23889851}" presName="vertSpace2b" presStyleCnt="0"/>
      <dgm:spPr/>
    </dgm:pt>
    <dgm:pt modelId="{8CDDF3AB-20A1-4D47-A41E-60B1E7EC6D1E}" type="pres">
      <dgm:prSet presAssocID="{A0C879C8-4561-4908-AD75-49DA4470AB2C}" presName="horz2" presStyleCnt="0"/>
      <dgm:spPr/>
    </dgm:pt>
    <dgm:pt modelId="{84AE06DD-8950-4FA8-BC4E-E48131F305CB}" type="pres">
      <dgm:prSet presAssocID="{A0C879C8-4561-4908-AD75-49DA4470AB2C}" presName="horzSpace2" presStyleCnt="0"/>
      <dgm:spPr/>
    </dgm:pt>
    <dgm:pt modelId="{104415B4-BE97-4C17-A0B2-620E95D437E4}" type="pres">
      <dgm:prSet presAssocID="{A0C879C8-4561-4908-AD75-49DA4470AB2C}" presName="tx2" presStyleLbl="revTx" presStyleIdx="2" presStyleCnt="4"/>
      <dgm:spPr/>
      <dgm:t>
        <a:bodyPr/>
        <a:lstStyle/>
        <a:p>
          <a:endParaRPr lang="en-US"/>
        </a:p>
      </dgm:t>
    </dgm:pt>
    <dgm:pt modelId="{7AEE0C29-ECD0-4A42-801A-B9A8CD46EB9B}" type="pres">
      <dgm:prSet presAssocID="{A0C879C8-4561-4908-AD75-49DA4470AB2C}" presName="vert2" presStyleCnt="0"/>
      <dgm:spPr/>
    </dgm:pt>
    <dgm:pt modelId="{64A836AF-B3AE-4FB2-852E-011610B75245}" type="pres">
      <dgm:prSet presAssocID="{A0C879C8-4561-4908-AD75-49DA4470AB2C}" presName="thinLine2b" presStyleLbl="callout" presStyleIdx="1" presStyleCnt="3"/>
      <dgm:spPr/>
    </dgm:pt>
    <dgm:pt modelId="{EF1CE1E8-C7E1-4B29-BD7F-C21B9E68DE68}" type="pres">
      <dgm:prSet presAssocID="{A0C879C8-4561-4908-AD75-49DA4470AB2C}" presName="vertSpace2b" presStyleCnt="0"/>
      <dgm:spPr/>
    </dgm:pt>
    <dgm:pt modelId="{745CDFCB-0478-4462-84E2-891F7505D65D}" type="pres">
      <dgm:prSet presAssocID="{5CFF90EB-EC55-4D14-8FF9-5B85FD00B146}" presName="horz2" presStyleCnt="0"/>
      <dgm:spPr/>
    </dgm:pt>
    <dgm:pt modelId="{FA31C645-B145-4E6B-BCCF-037B3E8BE856}" type="pres">
      <dgm:prSet presAssocID="{5CFF90EB-EC55-4D14-8FF9-5B85FD00B146}" presName="horzSpace2" presStyleCnt="0"/>
      <dgm:spPr/>
    </dgm:pt>
    <dgm:pt modelId="{FB813410-58E1-47E2-8D25-BAD4E23A202F}" type="pres">
      <dgm:prSet presAssocID="{5CFF90EB-EC55-4D14-8FF9-5B85FD00B146}" presName="tx2" presStyleLbl="revTx" presStyleIdx="3" presStyleCnt="4"/>
      <dgm:spPr/>
      <dgm:t>
        <a:bodyPr/>
        <a:lstStyle/>
        <a:p>
          <a:endParaRPr lang="en-US"/>
        </a:p>
      </dgm:t>
    </dgm:pt>
    <dgm:pt modelId="{DD460ED4-9FD4-44C6-B5BC-5901A67F746E}" type="pres">
      <dgm:prSet presAssocID="{5CFF90EB-EC55-4D14-8FF9-5B85FD00B146}" presName="vert2" presStyleCnt="0"/>
      <dgm:spPr/>
    </dgm:pt>
    <dgm:pt modelId="{606773F9-96F4-4331-B38C-8327B3F63B19}" type="pres">
      <dgm:prSet presAssocID="{5CFF90EB-EC55-4D14-8FF9-5B85FD00B146}" presName="thinLine2b" presStyleLbl="callout" presStyleIdx="2" presStyleCnt="3"/>
      <dgm:spPr/>
    </dgm:pt>
    <dgm:pt modelId="{41EBDDC9-82E9-4637-BF0B-4A57C04BF064}" type="pres">
      <dgm:prSet presAssocID="{5CFF90EB-EC55-4D14-8FF9-5B85FD00B146}" presName="vertSpace2b" presStyleCnt="0"/>
      <dgm:spPr/>
    </dgm:pt>
  </dgm:ptLst>
  <dgm:cxnLst>
    <dgm:cxn modelId="{B6F4F039-365D-4E62-AAA5-16736756D757}" type="presOf" srcId="{A0C879C8-4561-4908-AD75-49DA4470AB2C}" destId="{104415B4-BE97-4C17-A0B2-620E95D437E4}" srcOrd="0" destOrd="0" presId="urn:microsoft.com/office/officeart/2008/layout/LinedList"/>
    <dgm:cxn modelId="{4A7849DE-2069-4E9C-8660-EC67527B470F}" type="presOf" srcId="{58AE4468-D4E7-4393-83EC-816B23889851}" destId="{3B15249B-68A7-4B41-BA79-E6640AEA35ED}" srcOrd="0" destOrd="0" presId="urn:microsoft.com/office/officeart/2008/layout/LinedList"/>
    <dgm:cxn modelId="{BCA5C4A8-02D7-40C2-94B6-82589960277C}" type="presOf" srcId="{3D162C6B-F86E-4824-9150-7368C49741B0}" destId="{3B275387-0D5F-45A3-857F-D3CCD0ADCCF8}" srcOrd="0" destOrd="0" presId="urn:microsoft.com/office/officeart/2008/layout/LinedList"/>
    <dgm:cxn modelId="{CF5FA267-2007-427E-B2E2-A53C64544CC2}" srcId="{3D162C6B-F86E-4824-9150-7368C49741B0}" destId="{3375F624-6218-4521-9914-D4A2D39E1992}" srcOrd="0" destOrd="0" parTransId="{A1FCC202-45D6-45CB-A42C-39DC8E5D5BE3}" sibTransId="{7D594E51-0156-42C5-8713-47E0A0BAA0B0}"/>
    <dgm:cxn modelId="{4BF0776B-33EF-4FC2-AD5E-D2917F72E71E}" srcId="{3375F624-6218-4521-9914-D4A2D39E1992}" destId="{58AE4468-D4E7-4393-83EC-816B23889851}" srcOrd="0" destOrd="0" parTransId="{CA45DE0D-3BE1-4F9B-95A1-9B3E82DC5B7F}" sibTransId="{03C59C97-4D0E-485F-9B04-5421A345BED6}"/>
    <dgm:cxn modelId="{059E6FD2-2D26-4AFE-A7C6-2115C2CF03B8}" srcId="{3375F624-6218-4521-9914-D4A2D39E1992}" destId="{5CFF90EB-EC55-4D14-8FF9-5B85FD00B146}" srcOrd="2" destOrd="0" parTransId="{D72D8965-251D-49B6-B711-7F81EDFE8E18}" sibTransId="{1E30A199-5599-436C-86DB-034DA78566CB}"/>
    <dgm:cxn modelId="{2E5840AA-3FBA-4CD5-BA69-28A558D64A11}" srcId="{3375F624-6218-4521-9914-D4A2D39E1992}" destId="{A0C879C8-4561-4908-AD75-49DA4470AB2C}" srcOrd="1" destOrd="0" parTransId="{073679A7-1DE7-41D7-8F64-BB1D5610AEBE}" sibTransId="{54102879-CA77-4CDD-A81A-EE83C49B8B38}"/>
    <dgm:cxn modelId="{6055DAF8-7AC9-48B1-A89D-32AF50249877}" type="presOf" srcId="{5CFF90EB-EC55-4D14-8FF9-5B85FD00B146}" destId="{FB813410-58E1-47E2-8D25-BAD4E23A202F}" srcOrd="0" destOrd="0" presId="urn:microsoft.com/office/officeart/2008/layout/LinedList"/>
    <dgm:cxn modelId="{727BCB04-6624-4AAE-8701-DAAF688F10A5}" type="presOf" srcId="{3375F624-6218-4521-9914-D4A2D39E1992}" destId="{B14D0CA2-0965-45E2-BC04-C8C1D17DBBBF}" srcOrd="0" destOrd="0" presId="urn:microsoft.com/office/officeart/2008/layout/LinedList"/>
    <dgm:cxn modelId="{E19C2093-2ECC-4C45-9467-12CE4E8E7D8A}" type="presParOf" srcId="{3B275387-0D5F-45A3-857F-D3CCD0ADCCF8}" destId="{6C937566-DDD4-45A8-8C5F-A9F4EFF4D493}" srcOrd="0" destOrd="0" presId="urn:microsoft.com/office/officeart/2008/layout/LinedList"/>
    <dgm:cxn modelId="{4AF497BF-79BE-45D7-B073-D250A6BDA81C}" type="presParOf" srcId="{3B275387-0D5F-45A3-857F-D3CCD0ADCCF8}" destId="{4D1602A7-58F9-43C2-ABFD-DEC0B18E7CB5}" srcOrd="1" destOrd="0" presId="urn:microsoft.com/office/officeart/2008/layout/LinedList"/>
    <dgm:cxn modelId="{7AD38C65-40C4-40B1-B5DF-A5E6AD2201DB}" type="presParOf" srcId="{4D1602A7-58F9-43C2-ABFD-DEC0B18E7CB5}" destId="{B14D0CA2-0965-45E2-BC04-C8C1D17DBBBF}" srcOrd="0" destOrd="0" presId="urn:microsoft.com/office/officeart/2008/layout/LinedList"/>
    <dgm:cxn modelId="{979B8B6C-D379-4515-8CCF-3E3F6E2B99EA}" type="presParOf" srcId="{4D1602A7-58F9-43C2-ABFD-DEC0B18E7CB5}" destId="{70259FC9-3C16-4037-8162-299EBE2CE13B}" srcOrd="1" destOrd="0" presId="urn:microsoft.com/office/officeart/2008/layout/LinedList"/>
    <dgm:cxn modelId="{392C9422-670D-45FF-80A4-DCB4A7272198}" type="presParOf" srcId="{70259FC9-3C16-4037-8162-299EBE2CE13B}" destId="{C7E19531-8E68-45E5-81C7-C7D7DF8F2AD7}" srcOrd="0" destOrd="0" presId="urn:microsoft.com/office/officeart/2008/layout/LinedList"/>
    <dgm:cxn modelId="{A936874E-D5AC-4A73-8A7C-D141841718DE}" type="presParOf" srcId="{70259FC9-3C16-4037-8162-299EBE2CE13B}" destId="{8E02D334-858D-4180-A6A1-536EECC2814D}" srcOrd="1" destOrd="0" presId="urn:microsoft.com/office/officeart/2008/layout/LinedList"/>
    <dgm:cxn modelId="{407F07B0-CD08-48F2-9079-69302B889D41}" type="presParOf" srcId="{8E02D334-858D-4180-A6A1-536EECC2814D}" destId="{92503992-25CF-4811-949A-8AF7D6F127AA}" srcOrd="0" destOrd="0" presId="urn:microsoft.com/office/officeart/2008/layout/LinedList"/>
    <dgm:cxn modelId="{CF90B6D7-1ABA-49A6-A425-0098EF926720}" type="presParOf" srcId="{8E02D334-858D-4180-A6A1-536EECC2814D}" destId="{3B15249B-68A7-4B41-BA79-E6640AEA35ED}" srcOrd="1" destOrd="0" presId="urn:microsoft.com/office/officeart/2008/layout/LinedList"/>
    <dgm:cxn modelId="{D82A19E6-81BE-46F3-9B43-213B3533BCD9}" type="presParOf" srcId="{8E02D334-858D-4180-A6A1-536EECC2814D}" destId="{7DA70619-A4CA-4481-8B76-211EFF55B7AA}" srcOrd="2" destOrd="0" presId="urn:microsoft.com/office/officeart/2008/layout/LinedList"/>
    <dgm:cxn modelId="{BA014358-351F-48D6-95F4-EBA39BE5F26B}" type="presParOf" srcId="{70259FC9-3C16-4037-8162-299EBE2CE13B}" destId="{FC2D9C93-D2A8-47FC-B690-4A81304544E5}" srcOrd="2" destOrd="0" presId="urn:microsoft.com/office/officeart/2008/layout/LinedList"/>
    <dgm:cxn modelId="{96EB6C4D-90BA-4848-905A-BD5BDE912661}" type="presParOf" srcId="{70259FC9-3C16-4037-8162-299EBE2CE13B}" destId="{FF2DF63D-D307-4ACE-A60C-115ECB524EEC}" srcOrd="3" destOrd="0" presId="urn:microsoft.com/office/officeart/2008/layout/LinedList"/>
    <dgm:cxn modelId="{8DEB7AEE-19D6-4837-8345-21E7785A007E}" type="presParOf" srcId="{70259FC9-3C16-4037-8162-299EBE2CE13B}" destId="{8CDDF3AB-20A1-4D47-A41E-60B1E7EC6D1E}" srcOrd="4" destOrd="0" presId="urn:microsoft.com/office/officeart/2008/layout/LinedList"/>
    <dgm:cxn modelId="{50FF2EA6-F920-4105-AF72-260BD38F8E91}" type="presParOf" srcId="{8CDDF3AB-20A1-4D47-A41E-60B1E7EC6D1E}" destId="{84AE06DD-8950-4FA8-BC4E-E48131F305CB}" srcOrd="0" destOrd="0" presId="urn:microsoft.com/office/officeart/2008/layout/LinedList"/>
    <dgm:cxn modelId="{04D1ADDB-F6B1-4BC3-B462-EF6005B28614}" type="presParOf" srcId="{8CDDF3AB-20A1-4D47-A41E-60B1E7EC6D1E}" destId="{104415B4-BE97-4C17-A0B2-620E95D437E4}" srcOrd="1" destOrd="0" presId="urn:microsoft.com/office/officeart/2008/layout/LinedList"/>
    <dgm:cxn modelId="{45DE2C41-C700-4392-BBEB-4533C2E3B2EC}" type="presParOf" srcId="{8CDDF3AB-20A1-4D47-A41E-60B1E7EC6D1E}" destId="{7AEE0C29-ECD0-4A42-801A-B9A8CD46EB9B}" srcOrd="2" destOrd="0" presId="urn:microsoft.com/office/officeart/2008/layout/LinedList"/>
    <dgm:cxn modelId="{9D498D9F-BD99-4AA4-9638-7A454E742B7E}" type="presParOf" srcId="{70259FC9-3C16-4037-8162-299EBE2CE13B}" destId="{64A836AF-B3AE-4FB2-852E-011610B75245}" srcOrd="5" destOrd="0" presId="urn:microsoft.com/office/officeart/2008/layout/LinedList"/>
    <dgm:cxn modelId="{215EAE04-5E9A-4EAA-A2C8-64E67AB31D18}" type="presParOf" srcId="{70259FC9-3C16-4037-8162-299EBE2CE13B}" destId="{EF1CE1E8-C7E1-4B29-BD7F-C21B9E68DE68}" srcOrd="6" destOrd="0" presId="urn:microsoft.com/office/officeart/2008/layout/LinedList"/>
    <dgm:cxn modelId="{FB4BFF21-0519-464C-AF91-2AC62C1DAAD2}" type="presParOf" srcId="{70259FC9-3C16-4037-8162-299EBE2CE13B}" destId="{745CDFCB-0478-4462-84E2-891F7505D65D}" srcOrd="7" destOrd="0" presId="urn:microsoft.com/office/officeart/2008/layout/LinedList"/>
    <dgm:cxn modelId="{13696D51-FBA6-4E4F-A90F-9A43488F2EAE}" type="presParOf" srcId="{745CDFCB-0478-4462-84E2-891F7505D65D}" destId="{FA31C645-B145-4E6B-BCCF-037B3E8BE856}" srcOrd="0" destOrd="0" presId="urn:microsoft.com/office/officeart/2008/layout/LinedList"/>
    <dgm:cxn modelId="{96E9ED12-3318-4AA7-BF19-0D56AEEB735D}" type="presParOf" srcId="{745CDFCB-0478-4462-84E2-891F7505D65D}" destId="{FB813410-58E1-47E2-8D25-BAD4E23A202F}" srcOrd="1" destOrd="0" presId="urn:microsoft.com/office/officeart/2008/layout/LinedList"/>
    <dgm:cxn modelId="{CFCFF515-0AC4-49F7-BA91-F346A64C596E}" type="presParOf" srcId="{745CDFCB-0478-4462-84E2-891F7505D65D}" destId="{DD460ED4-9FD4-44C6-B5BC-5901A67F746E}" srcOrd="2" destOrd="0" presId="urn:microsoft.com/office/officeart/2008/layout/LinedList"/>
    <dgm:cxn modelId="{845EA787-BBF1-48D9-86FE-A755BDD902B4}" type="presParOf" srcId="{70259FC9-3C16-4037-8162-299EBE2CE13B}" destId="{606773F9-96F4-4331-B38C-8327B3F63B19}" srcOrd="8" destOrd="0" presId="urn:microsoft.com/office/officeart/2008/layout/LinedList"/>
    <dgm:cxn modelId="{2FD9BF1F-7AFA-4140-8B82-3DE4D9801F3D}" type="presParOf" srcId="{70259FC9-3C16-4037-8162-299EBE2CE13B}" destId="{41EBDDC9-82E9-4637-BF0B-4A57C04BF064}" srcOrd="9"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29F331-0A00-40E6-9584-C2ECA01B715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EEC70551-0ECE-41EB-9F65-243176016558}">
      <dgm:prSet phldrT="[Text]"/>
      <dgm:spPr/>
      <dgm:t>
        <a:bodyPr/>
        <a:lstStyle/>
        <a:p>
          <a:r>
            <a:rPr lang="en-US" dirty="0" smtClean="0"/>
            <a:t>Assessment</a:t>
          </a:r>
          <a:endParaRPr lang="en-US" dirty="0"/>
        </a:p>
      </dgm:t>
    </dgm:pt>
    <dgm:pt modelId="{EAE5277E-754B-4B9A-A15F-C33070C9A216}" type="parTrans" cxnId="{D8B4068A-BE16-4ABD-BCA5-63E3C9EFA856}">
      <dgm:prSet/>
      <dgm:spPr/>
      <dgm:t>
        <a:bodyPr/>
        <a:lstStyle/>
        <a:p>
          <a:endParaRPr lang="en-US"/>
        </a:p>
      </dgm:t>
    </dgm:pt>
    <dgm:pt modelId="{F54DEBEE-00B6-4210-9913-453C62059704}" type="sibTrans" cxnId="{D8B4068A-BE16-4ABD-BCA5-63E3C9EFA856}">
      <dgm:prSet/>
      <dgm:spPr/>
      <dgm:t>
        <a:bodyPr/>
        <a:lstStyle/>
        <a:p>
          <a:endParaRPr lang="en-US"/>
        </a:p>
      </dgm:t>
    </dgm:pt>
    <dgm:pt modelId="{1AABB74F-91FF-475F-8DA3-14552BDC9997}">
      <dgm:prSet phldrT="[Text]"/>
      <dgm:spPr/>
      <dgm:t>
        <a:bodyPr/>
        <a:lstStyle/>
        <a:p>
          <a:r>
            <a:rPr lang="en-US" dirty="0" smtClean="0"/>
            <a:t>Log-loss value</a:t>
          </a:r>
          <a:endParaRPr lang="en-US" dirty="0"/>
        </a:p>
      </dgm:t>
    </dgm:pt>
    <dgm:pt modelId="{E71D8B43-6891-4D72-B637-E89F8E2B60A0}" type="parTrans" cxnId="{48AC7352-9D54-4D19-A07F-CDE1467A0780}">
      <dgm:prSet/>
      <dgm:spPr/>
      <dgm:t>
        <a:bodyPr/>
        <a:lstStyle/>
        <a:p>
          <a:endParaRPr lang="en-US"/>
        </a:p>
      </dgm:t>
    </dgm:pt>
    <dgm:pt modelId="{81578878-8DA4-48A5-A5BC-B60B75126627}" type="sibTrans" cxnId="{48AC7352-9D54-4D19-A07F-CDE1467A0780}">
      <dgm:prSet/>
      <dgm:spPr/>
      <dgm:t>
        <a:bodyPr/>
        <a:lstStyle/>
        <a:p>
          <a:endParaRPr lang="en-US"/>
        </a:p>
      </dgm:t>
    </dgm:pt>
    <dgm:pt modelId="{9C3FB893-CA14-45DC-BF7D-A6338E19D6A0}">
      <dgm:prSet phldrT="[Text]"/>
      <dgm:spPr/>
      <dgm:t>
        <a:bodyPr/>
        <a:lstStyle/>
        <a:p>
          <a:r>
            <a:rPr lang="en-US" dirty="0" smtClean="0"/>
            <a:t>Confusion matric</a:t>
          </a:r>
          <a:endParaRPr lang="en-US" dirty="0"/>
        </a:p>
      </dgm:t>
    </dgm:pt>
    <dgm:pt modelId="{1B0EEB28-8943-40A8-A638-0091DEB22FF2}" type="parTrans" cxnId="{617DC85C-9C8B-4069-A674-316017205E0A}">
      <dgm:prSet/>
      <dgm:spPr/>
      <dgm:t>
        <a:bodyPr/>
        <a:lstStyle/>
        <a:p>
          <a:endParaRPr lang="en-US"/>
        </a:p>
      </dgm:t>
    </dgm:pt>
    <dgm:pt modelId="{04A5FCA7-6E78-4B06-93C7-4A0591D7AEC8}" type="sibTrans" cxnId="{617DC85C-9C8B-4069-A674-316017205E0A}">
      <dgm:prSet/>
      <dgm:spPr/>
      <dgm:t>
        <a:bodyPr/>
        <a:lstStyle/>
        <a:p>
          <a:endParaRPr lang="en-US"/>
        </a:p>
      </dgm:t>
    </dgm:pt>
    <dgm:pt modelId="{780E8A0F-D4C8-4B2A-A1F0-9F1FBA089385}">
      <dgm:prSet phldrT="[Text]"/>
      <dgm:spPr/>
      <dgm:t>
        <a:bodyPr/>
        <a:lstStyle/>
        <a:p>
          <a:r>
            <a:rPr lang="en-US" dirty="0" smtClean="0"/>
            <a:t>Precision</a:t>
          </a:r>
          <a:endParaRPr lang="en-US" dirty="0"/>
        </a:p>
      </dgm:t>
    </dgm:pt>
    <dgm:pt modelId="{9428AB2D-598C-440E-8538-B2C0D88BAFB7}" type="parTrans" cxnId="{92FDC65F-EE80-499F-B8FC-F7891F8988FA}">
      <dgm:prSet/>
      <dgm:spPr/>
      <dgm:t>
        <a:bodyPr/>
        <a:lstStyle/>
        <a:p>
          <a:endParaRPr lang="en-US"/>
        </a:p>
      </dgm:t>
    </dgm:pt>
    <dgm:pt modelId="{68BC08B8-8D4E-493A-8C5B-369536F45CF4}" type="sibTrans" cxnId="{92FDC65F-EE80-499F-B8FC-F7891F8988FA}">
      <dgm:prSet/>
      <dgm:spPr/>
      <dgm:t>
        <a:bodyPr/>
        <a:lstStyle/>
        <a:p>
          <a:endParaRPr lang="en-US"/>
        </a:p>
      </dgm:t>
    </dgm:pt>
    <dgm:pt modelId="{02015D4D-E9AA-46E5-82F1-DEB1DE85744C}">
      <dgm:prSet phldrT="[Text]"/>
      <dgm:spPr/>
      <dgm:t>
        <a:bodyPr/>
        <a:lstStyle/>
        <a:p>
          <a:r>
            <a:rPr lang="en-US" dirty="0" smtClean="0"/>
            <a:t>Recall</a:t>
          </a:r>
          <a:endParaRPr lang="en-US" dirty="0"/>
        </a:p>
      </dgm:t>
    </dgm:pt>
    <dgm:pt modelId="{82A2FC05-D6D3-4587-92A4-93D6390F38FE}" type="parTrans" cxnId="{BB92E451-E4F0-43D0-95EB-6861DD1CECED}">
      <dgm:prSet/>
      <dgm:spPr/>
      <dgm:t>
        <a:bodyPr/>
        <a:lstStyle/>
        <a:p>
          <a:endParaRPr lang="en-US"/>
        </a:p>
      </dgm:t>
    </dgm:pt>
    <dgm:pt modelId="{A1533000-2504-4F98-AFA2-83D608ECC026}" type="sibTrans" cxnId="{BB92E451-E4F0-43D0-95EB-6861DD1CECED}">
      <dgm:prSet/>
      <dgm:spPr/>
      <dgm:t>
        <a:bodyPr/>
        <a:lstStyle/>
        <a:p>
          <a:endParaRPr lang="en-US"/>
        </a:p>
      </dgm:t>
    </dgm:pt>
    <dgm:pt modelId="{596B52C0-22E0-421C-BCC7-25931F7D044D}" type="pres">
      <dgm:prSet presAssocID="{8F29F331-0A00-40E6-9584-C2ECA01B715B}" presName="diagram" presStyleCnt="0">
        <dgm:presLayoutVars>
          <dgm:chMax val="1"/>
          <dgm:dir/>
          <dgm:animLvl val="ctr"/>
          <dgm:resizeHandles val="exact"/>
        </dgm:presLayoutVars>
      </dgm:prSet>
      <dgm:spPr/>
    </dgm:pt>
    <dgm:pt modelId="{D3A6A98A-B294-4400-A0FB-943B9BA66067}" type="pres">
      <dgm:prSet presAssocID="{8F29F331-0A00-40E6-9584-C2ECA01B715B}" presName="matrix" presStyleCnt="0"/>
      <dgm:spPr/>
    </dgm:pt>
    <dgm:pt modelId="{E5BBAF99-7B05-478B-9C96-6564B357B703}" type="pres">
      <dgm:prSet presAssocID="{8F29F331-0A00-40E6-9584-C2ECA01B715B}" presName="tile1" presStyleLbl="node1" presStyleIdx="0" presStyleCnt="4"/>
      <dgm:spPr/>
    </dgm:pt>
    <dgm:pt modelId="{0C0A0033-C749-4798-933B-5F0CCA1336D3}" type="pres">
      <dgm:prSet presAssocID="{8F29F331-0A00-40E6-9584-C2ECA01B715B}" presName="tile1text" presStyleLbl="node1" presStyleIdx="0" presStyleCnt="4">
        <dgm:presLayoutVars>
          <dgm:chMax val="0"/>
          <dgm:chPref val="0"/>
          <dgm:bulletEnabled val="1"/>
        </dgm:presLayoutVars>
      </dgm:prSet>
      <dgm:spPr/>
    </dgm:pt>
    <dgm:pt modelId="{C0E6CE2F-5EBD-4B41-89CC-4E625C39D4B1}" type="pres">
      <dgm:prSet presAssocID="{8F29F331-0A00-40E6-9584-C2ECA01B715B}" presName="tile2" presStyleLbl="node1" presStyleIdx="1" presStyleCnt="4"/>
      <dgm:spPr/>
    </dgm:pt>
    <dgm:pt modelId="{21244501-25B9-4EF4-B4C5-A6C1C52F8E17}" type="pres">
      <dgm:prSet presAssocID="{8F29F331-0A00-40E6-9584-C2ECA01B715B}" presName="tile2text" presStyleLbl="node1" presStyleIdx="1" presStyleCnt="4">
        <dgm:presLayoutVars>
          <dgm:chMax val="0"/>
          <dgm:chPref val="0"/>
          <dgm:bulletEnabled val="1"/>
        </dgm:presLayoutVars>
      </dgm:prSet>
      <dgm:spPr/>
    </dgm:pt>
    <dgm:pt modelId="{BE301107-1011-4DBC-853B-799C0D6571F1}" type="pres">
      <dgm:prSet presAssocID="{8F29F331-0A00-40E6-9584-C2ECA01B715B}" presName="tile3" presStyleLbl="node1" presStyleIdx="2" presStyleCnt="4"/>
      <dgm:spPr/>
    </dgm:pt>
    <dgm:pt modelId="{C46A85DD-4F71-48AD-B0EB-48E2EDF5BD02}" type="pres">
      <dgm:prSet presAssocID="{8F29F331-0A00-40E6-9584-C2ECA01B715B}" presName="tile3text" presStyleLbl="node1" presStyleIdx="2" presStyleCnt="4">
        <dgm:presLayoutVars>
          <dgm:chMax val="0"/>
          <dgm:chPref val="0"/>
          <dgm:bulletEnabled val="1"/>
        </dgm:presLayoutVars>
      </dgm:prSet>
      <dgm:spPr/>
    </dgm:pt>
    <dgm:pt modelId="{BD4331B3-AB1F-4E95-96F9-F2CDFEA383D7}" type="pres">
      <dgm:prSet presAssocID="{8F29F331-0A00-40E6-9584-C2ECA01B715B}" presName="tile4" presStyleLbl="node1" presStyleIdx="3" presStyleCnt="4"/>
      <dgm:spPr/>
    </dgm:pt>
    <dgm:pt modelId="{CC1E8C81-C74E-422B-9107-96CC23E0F860}" type="pres">
      <dgm:prSet presAssocID="{8F29F331-0A00-40E6-9584-C2ECA01B715B}" presName="tile4text" presStyleLbl="node1" presStyleIdx="3" presStyleCnt="4">
        <dgm:presLayoutVars>
          <dgm:chMax val="0"/>
          <dgm:chPref val="0"/>
          <dgm:bulletEnabled val="1"/>
        </dgm:presLayoutVars>
      </dgm:prSet>
      <dgm:spPr/>
    </dgm:pt>
    <dgm:pt modelId="{BE2144C8-4263-42D4-92A2-D2934CD54F75}" type="pres">
      <dgm:prSet presAssocID="{8F29F331-0A00-40E6-9584-C2ECA01B715B}" presName="centerTile" presStyleLbl="fgShp" presStyleIdx="0" presStyleCnt="1">
        <dgm:presLayoutVars>
          <dgm:chMax val="0"/>
          <dgm:chPref val="0"/>
        </dgm:presLayoutVars>
      </dgm:prSet>
      <dgm:spPr/>
    </dgm:pt>
  </dgm:ptLst>
  <dgm:cxnLst>
    <dgm:cxn modelId="{BB92E451-E4F0-43D0-95EB-6861DD1CECED}" srcId="{EEC70551-0ECE-41EB-9F65-243176016558}" destId="{02015D4D-E9AA-46E5-82F1-DEB1DE85744C}" srcOrd="3" destOrd="0" parTransId="{82A2FC05-D6D3-4587-92A4-93D6390F38FE}" sibTransId="{A1533000-2504-4F98-AFA2-83D608ECC026}"/>
    <dgm:cxn modelId="{48AC7352-9D54-4D19-A07F-CDE1467A0780}" srcId="{EEC70551-0ECE-41EB-9F65-243176016558}" destId="{1AABB74F-91FF-475F-8DA3-14552BDC9997}" srcOrd="0" destOrd="0" parTransId="{E71D8B43-6891-4D72-B637-E89F8E2B60A0}" sibTransId="{81578878-8DA4-48A5-A5BC-B60B75126627}"/>
    <dgm:cxn modelId="{4A8455C8-0C7A-496A-AF2D-7716C8D44A99}" type="presOf" srcId="{9C3FB893-CA14-45DC-BF7D-A6338E19D6A0}" destId="{C0E6CE2F-5EBD-4B41-89CC-4E625C39D4B1}" srcOrd="0" destOrd="0" presId="urn:microsoft.com/office/officeart/2005/8/layout/matrix1"/>
    <dgm:cxn modelId="{0DD0C0B7-DA0F-4B0B-81C9-03357980A9D8}" type="presOf" srcId="{1AABB74F-91FF-475F-8DA3-14552BDC9997}" destId="{E5BBAF99-7B05-478B-9C96-6564B357B703}" srcOrd="0" destOrd="0" presId="urn:microsoft.com/office/officeart/2005/8/layout/matrix1"/>
    <dgm:cxn modelId="{8C8BF827-A639-44BA-9B12-029C8454F965}" type="presOf" srcId="{8F29F331-0A00-40E6-9584-C2ECA01B715B}" destId="{596B52C0-22E0-421C-BCC7-25931F7D044D}" srcOrd="0" destOrd="0" presId="urn:microsoft.com/office/officeart/2005/8/layout/matrix1"/>
    <dgm:cxn modelId="{92FDC65F-EE80-499F-B8FC-F7891F8988FA}" srcId="{EEC70551-0ECE-41EB-9F65-243176016558}" destId="{780E8A0F-D4C8-4B2A-A1F0-9F1FBA089385}" srcOrd="2" destOrd="0" parTransId="{9428AB2D-598C-440E-8538-B2C0D88BAFB7}" sibTransId="{68BC08B8-8D4E-493A-8C5B-369536F45CF4}"/>
    <dgm:cxn modelId="{D04E4DE9-701B-4473-AEC9-1189A281DD7C}" type="presOf" srcId="{1AABB74F-91FF-475F-8DA3-14552BDC9997}" destId="{0C0A0033-C749-4798-933B-5F0CCA1336D3}" srcOrd="1" destOrd="0" presId="urn:microsoft.com/office/officeart/2005/8/layout/matrix1"/>
    <dgm:cxn modelId="{617DC85C-9C8B-4069-A674-316017205E0A}" srcId="{EEC70551-0ECE-41EB-9F65-243176016558}" destId="{9C3FB893-CA14-45DC-BF7D-A6338E19D6A0}" srcOrd="1" destOrd="0" parTransId="{1B0EEB28-8943-40A8-A638-0091DEB22FF2}" sibTransId="{04A5FCA7-6E78-4B06-93C7-4A0591D7AEC8}"/>
    <dgm:cxn modelId="{D8B4068A-BE16-4ABD-BCA5-63E3C9EFA856}" srcId="{8F29F331-0A00-40E6-9584-C2ECA01B715B}" destId="{EEC70551-0ECE-41EB-9F65-243176016558}" srcOrd="0" destOrd="0" parTransId="{EAE5277E-754B-4B9A-A15F-C33070C9A216}" sibTransId="{F54DEBEE-00B6-4210-9913-453C62059704}"/>
    <dgm:cxn modelId="{6A98AC04-4899-478A-8825-B17944FD1991}" type="presOf" srcId="{9C3FB893-CA14-45DC-BF7D-A6338E19D6A0}" destId="{21244501-25B9-4EF4-B4C5-A6C1C52F8E17}" srcOrd="1" destOrd="0" presId="urn:microsoft.com/office/officeart/2005/8/layout/matrix1"/>
    <dgm:cxn modelId="{4E3C4956-2D45-4873-BD33-AA1CEE7F840C}" type="presOf" srcId="{780E8A0F-D4C8-4B2A-A1F0-9F1FBA089385}" destId="{C46A85DD-4F71-48AD-B0EB-48E2EDF5BD02}" srcOrd="1" destOrd="0" presId="urn:microsoft.com/office/officeart/2005/8/layout/matrix1"/>
    <dgm:cxn modelId="{80FE1700-16E5-465B-82C4-3A6C6BFB3B0D}" type="presOf" srcId="{EEC70551-0ECE-41EB-9F65-243176016558}" destId="{BE2144C8-4263-42D4-92A2-D2934CD54F75}" srcOrd="0" destOrd="0" presId="urn:microsoft.com/office/officeart/2005/8/layout/matrix1"/>
    <dgm:cxn modelId="{2B8FB9E0-D2F2-40CD-88C2-3B096857E67A}" type="presOf" srcId="{02015D4D-E9AA-46E5-82F1-DEB1DE85744C}" destId="{CC1E8C81-C74E-422B-9107-96CC23E0F860}" srcOrd="1" destOrd="0" presId="urn:microsoft.com/office/officeart/2005/8/layout/matrix1"/>
    <dgm:cxn modelId="{607A2384-5983-45EB-A70E-5B406BE1D5A6}" type="presOf" srcId="{780E8A0F-D4C8-4B2A-A1F0-9F1FBA089385}" destId="{BE301107-1011-4DBC-853B-799C0D6571F1}" srcOrd="0" destOrd="0" presId="urn:microsoft.com/office/officeart/2005/8/layout/matrix1"/>
    <dgm:cxn modelId="{29F56FAA-55D2-40D2-8F51-8A375853BE8D}" type="presOf" srcId="{02015D4D-E9AA-46E5-82F1-DEB1DE85744C}" destId="{BD4331B3-AB1F-4E95-96F9-F2CDFEA383D7}" srcOrd="0" destOrd="0" presId="urn:microsoft.com/office/officeart/2005/8/layout/matrix1"/>
    <dgm:cxn modelId="{407B668F-9E75-41E0-B491-9D2DB0ABEDFE}" type="presParOf" srcId="{596B52C0-22E0-421C-BCC7-25931F7D044D}" destId="{D3A6A98A-B294-4400-A0FB-943B9BA66067}" srcOrd="0" destOrd="0" presId="urn:microsoft.com/office/officeart/2005/8/layout/matrix1"/>
    <dgm:cxn modelId="{B46D4EF1-F57C-4AC9-A072-82013B5ED2C0}" type="presParOf" srcId="{D3A6A98A-B294-4400-A0FB-943B9BA66067}" destId="{E5BBAF99-7B05-478B-9C96-6564B357B703}" srcOrd="0" destOrd="0" presId="urn:microsoft.com/office/officeart/2005/8/layout/matrix1"/>
    <dgm:cxn modelId="{0FEE810E-6542-4734-A5A8-AC38ADF4CFBC}" type="presParOf" srcId="{D3A6A98A-B294-4400-A0FB-943B9BA66067}" destId="{0C0A0033-C749-4798-933B-5F0CCA1336D3}" srcOrd="1" destOrd="0" presId="urn:microsoft.com/office/officeart/2005/8/layout/matrix1"/>
    <dgm:cxn modelId="{6D0E886B-D6D1-4525-8731-E7CA8C8264A1}" type="presParOf" srcId="{D3A6A98A-B294-4400-A0FB-943B9BA66067}" destId="{C0E6CE2F-5EBD-4B41-89CC-4E625C39D4B1}" srcOrd="2" destOrd="0" presId="urn:microsoft.com/office/officeart/2005/8/layout/matrix1"/>
    <dgm:cxn modelId="{90159C59-D546-4096-93A1-375123ECCD2B}" type="presParOf" srcId="{D3A6A98A-B294-4400-A0FB-943B9BA66067}" destId="{21244501-25B9-4EF4-B4C5-A6C1C52F8E17}" srcOrd="3" destOrd="0" presId="urn:microsoft.com/office/officeart/2005/8/layout/matrix1"/>
    <dgm:cxn modelId="{50BF1466-03E1-4FCC-9454-F18281C1955D}" type="presParOf" srcId="{D3A6A98A-B294-4400-A0FB-943B9BA66067}" destId="{BE301107-1011-4DBC-853B-799C0D6571F1}" srcOrd="4" destOrd="0" presId="urn:microsoft.com/office/officeart/2005/8/layout/matrix1"/>
    <dgm:cxn modelId="{EB3A4E27-B37A-4C84-8C39-66228F48C8FA}" type="presParOf" srcId="{D3A6A98A-B294-4400-A0FB-943B9BA66067}" destId="{C46A85DD-4F71-48AD-B0EB-48E2EDF5BD02}" srcOrd="5" destOrd="0" presId="urn:microsoft.com/office/officeart/2005/8/layout/matrix1"/>
    <dgm:cxn modelId="{5D134590-A81B-4865-92DB-765B7DB8FC46}" type="presParOf" srcId="{D3A6A98A-B294-4400-A0FB-943B9BA66067}" destId="{BD4331B3-AB1F-4E95-96F9-F2CDFEA383D7}" srcOrd="6" destOrd="0" presId="urn:microsoft.com/office/officeart/2005/8/layout/matrix1"/>
    <dgm:cxn modelId="{BF842E06-CE7E-4B5C-8994-001AA5F96E92}" type="presParOf" srcId="{D3A6A98A-B294-4400-A0FB-943B9BA66067}" destId="{CC1E8C81-C74E-422B-9107-96CC23E0F860}" srcOrd="7" destOrd="0" presId="urn:microsoft.com/office/officeart/2005/8/layout/matrix1"/>
    <dgm:cxn modelId="{4B5F951C-57A3-4F07-B518-038D41D9D82A}" type="presParOf" srcId="{596B52C0-22E0-421C-BCC7-25931F7D044D}" destId="{BE2144C8-4263-42D4-92A2-D2934CD54F75}" srcOrd="1" destOrd="0" presId="urn:microsoft.com/office/officeart/2005/8/layout/matrix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E2C573-CBCB-4079-B1D5-DF2713E4C73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E32A70-D59D-4592-91F5-480880C7A047}">
      <dgm:prSet phldrT="[Text]"/>
      <dgm:spPr/>
      <dgm:t>
        <a:bodyPr/>
        <a:lstStyle/>
        <a:p>
          <a:r>
            <a:rPr lang="en-US" dirty="0" smtClean="0"/>
            <a:t>Variable importance using Random Forest and </a:t>
          </a:r>
          <a:r>
            <a:rPr lang="en-US" dirty="0" err="1" smtClean="0"/>
            <a:t>XGBoost</a:t>
          </a:r>
          <a:endParaRPr lang="en-US" dirty="0"/>
        </a:p>
      </dgm:t>
    </dgm:pt>
    <dgm:pt modelId="{D2CEBA37-D0C4-4926-BB0C-D56911A6C3BE}" type="parTrans" cxnId="{E708B407-E406-4CE7-8B29-D54EF3D4E965}">
      <dgm:prSet/>
      <dgm:spPr/>
      <dgm:t>
        <a:bodyPr/>
        <a:lstStyle/>
        <a:p>
          <a:endParaRPr lang="en-US"/>
        </a:p>
      </dgm:t>
    </dgm:pt>
    <dgm:pt modelId="{8C391148-EC30-4112-B4E8-549E26A40A51}" type="sibTrans" cxnId="{E708B407-E406-4CE7-8B29-D54EF3D4E965}">
      <dgm:prSet/>
      <dgm:spPr/>
      <dgm:t>
        <a:bodyPr/>
        <a:lstStyle/>
        <a:p>
          <a:endParaRPr lang="en-US"/>
        </a:p>
      </dgm:t>
    </dgm:pt>
    <dgm:pt modelId="{3DD09DB2-7E5A-40FE-8953-E9747C7D32C3}">
      <dgm:prSet phldrT="[Text]"/>
      <dgm:spPr/>
      <dgm:t>
        <a:bodyPr/>
        <a:lstStyle/>
        <a:p>
          <a:r>
            <a:rPr lang="en-US" dirty="0" smtClean="0">
              <a:solidFill>
                <a:srgbClr val="FF0000"/>
              </a:solidFill>
            </a:rPr>
            <a:t>Selected variable  sing EDA</a:t>
          </a:r>
        </a:p>
        <a:p>
          <a:r>
            <a:rPr lang="en-US" dirty="0" smtClean="0"/>
            <a:t>Purpose, amount, </a:t>
          </a:r>
          <a:r>
            <a:rPr lang="en-US" dirty="0" err="1" smtClean="0"/>
            <a:t>personal_status</a:t>
          </a:r>
          <a:r>
            <a:rPr lang="en-US" dirty="0" smtClean="0"/>
            <a:t>, </a:t>
          </a:r>
          <a:r>
            <a:rPr lang="en-US" dirty="0" err="1" smtClean="0"/>
            <a:t>saving_amount</a:t>
          </a:r>
          <a:r>
            <a:rPr lang="en-US" dirty="0" smtClean="0"/>
            <a:t> and  duration </a:t>
          </a:r>
        </a:p>
        <a:p>
          <a:r>
            <a:rPr lang="en-US" dirty="0" smtClean="0"/>
            <a:t>Above listed importance variable using EDA </a:t>
          </a:r>
          <a:endParaRPr lang="en-US" dirty="0"/>
        </a:p>
      </dgm:t>
    </dgm:pt>
    <dgm:pt modelId="{D94D47A9-6AB6-4B4A-B96D-CAF1444CC202}" type="parTrans" cxnId="{3C44B1AA-493A-4E0F-A731-02BD133170CD}">
      <dgm:prSet/>
      <dgm:spPr/>
      <dgm:t>
        <a:bodyPr/>
        <a:lstStyle/>
        <a:p>
          <a:endParaRPr lang="en-US"/>
        </a:p>
      </dgm:t>
    </dgm:pt>
    <dgm:pt modelId="{DA318B09-063E-4AA9-B5C3-111759540243}" type="sibTrans" cxnId="{3C44B1AA-493A-4E0F-A731-02BD133170CD}">
      <dgm:prSet/>
      <dgm:spPr/>
      <dgm:t>
        <a:bodyPr/>
        <a:lstStyle/>
        <a:p>
          <a:endParaRPr lang="en-US"/>
        </a:p>
      </dgm:t>
    </dgm:pt>
    <dgm:pt modelId="{41EE21A1-D3CF-4902-A978-27B9DCBF84BC}">
      <dgm:prSet phldrT="[Text]"/>
      <dgm:spPr/>
      <dgm:t>
        <a:bodyPr/>
        <a:lstStyle/>
        <a:p>
          <a:r>
            <a:rPr lang="en-US" dirty="0" smtClean="0">
              <a:solidFill>
                <a:srgbClr val="FF0000"/>
              </a:solidFill>
            </a:rPr>
            <a:t>Variable importance using Random forest</a:t>
          </a:r>
        </a:p>
        <a:p>
          <a:r>
            <a:rPr lang="en-US" dirty="0" smtClean="0"/>
            <a:t>Purpose, </a:t>
          </a:r>
          <a:r>
            <a:rPr lang="en-US" dirty="0" err="1" smtClean="0"/>
            <a:t>Checkin_acc</a:t>
          </a:r>
          <a:r>
            <a:rPr lang="en-US" dirty="0" smtClean="0"/>
            <a:t>, </a:t>
          </a:r>
          <a:r>
            <a:rPr lang="en-US" dirty="0" err="1" smtClean="0"/>
            <a:t>personal_status</a:t>
          </a:r>
          <a:r>
            <a:rPr lang="en-US" dirty="0" smtClean="0"/>
            <a:t>, </a:t>
          </a:r>
          <a:r>
            <a:rPr lang="en-US" dirty="0" err="1" smtClean="0"/>
            <a:t>saving_acc</a:t>
          </a:r>
          <a:r>
            <a:rPr lang="en-US" dirty="0" smtClean="0"/>
            <a:t>, amount </a:t>
          </a:r>
        </a:p>
        <a:p>
          <a:r>
            <a:rPr lang="en-US" dirty="0" smtClean="0"/>
            <a:t>Above list importance variable using Random forest</a:t>
          </a:r>
          <a:endParaRPr lang="en-US" dirty="0"/>
        </a:p>
      </dgm:t>
    </dgm:pt>
    <dgm:pt modelId="{7A2BA318-8381-4228-9BC9-D98A2582AFCF}" type="parTrans" cxnId="{ABBC1481-C695-49E4-8B7E-AEE23BBFE7FF}">
      <dgm:prSet/>
      <dgm:spPr/>
      <dgm:t>
        <a:bodyPr/>
        <a:lstStyle/>
        <a:p>
          <a:endParaRPr lang="en-US"/>
        </a:p>
      </dgm:t>
    </dgm:pt>
    <dgm:pt modelId="{632B3D5D-2971-4C87-A0AF-8F81FF81A9DC}" type="sibTrans" cxnId="{ABBC1481-C695-49E4-8B7E-AEE23BBFE7FF}">
      <dgm:prSet/>
      <dgm:spPr/>
      <dgm:t>
        <a:bodyPr/>
        <a:lstStyle/>
        <a:p>
          <a:endParaRPr lang="en-US"/>
        </a:p>
      </dgm:t>
    </dgm:pt>
    <dgm:pt modelId="{C62A3400-6ED8-45F0-A617-390529CA79CC}">
      <dgm:prSet phldrT="[Text]"/>
      <dgm:spPr/>
      <dgm:t>
        <a:bodyPr/>
        <a:lstStyle/>
        <a:p>
          <a:r>
            <a:rPr lang="en-US" dirty="0" smtClean="0">
              <a:solidFill>
                <a:srgbClr val="FF0000"/>
              </a:solidFill>
            </a:rPr>
            <a:t>Variable importance using </a:t>
          </a:r>
          <a:r>
            <a:rPr lang="en-US" dirty="0" err="1" smtClean="0">
              <a:solidFill>
                <a:srgbClr val="FF0000"/>
              </a:solidFill>
            </a:rPr>
            <a:t>XGBoost</a:t>
          </a:r>
          <a:endParaRPr lang="en-US" dirty="0" smtClean="0">
            <a:solidFill>
              <a:srgbClr val="FF0000"/>
            </a:solidFill>
          </a:endParaRPr>
        </a:p>
        <a:p>
          <a:r>
            <a:rPr lang="en-US" dirty="0" smtClean="0"/>
            <a:t>Purpose, </a:t>
          </a:r>
          <a:r>
            <a:rPr lang="en-US" dirty="0" err="1" smtClean="0"/>
            <a:t>Persional_status</a:t>
          </a:r>
          <a:r>
            <a:rPr lang="en-US" dirty="0" smtClean="0"/>
            <a:t>, </a:t>
          </a:r>
          <a:r>
            <a:rPr lang="en-US" dirty="0" err="1" smtClean="0"/>
            <a:t>checkin_acc</a:t>
          </a:r>
          <a:r>
            <a:rPr lang="en-US" dirty="0" smtClean="0"/>
            <a:t>, Telephone, </a:t>
          </a:r>
          <a:r>
            <a:rPr lang="en-US" dirty="0" err="1" smtClean="0"/>
            <a:t>Inst_plans</a:t>
          </a:r>
          <a:r>
            <a:rPr lang="en-US" dirty="0" smtClean="0"/>
            <a:t>, </a:t>
          </a:r>
          <a:r>
            <a:rPr lang="en-US" dirty="0" err="1" smtClean="0"/>
            <a:t>saving_acc</a:t>
          </a:r>
          <a:r>
            <a:rPr lang="en-US" dirty="0" smtClean="0"/>
            <a:t>.</a:t>
          </a:r>
        </a:p>
        <a:p>
          <a:r>
            <a:rPr lang="en-US" dirty="0" smtClean="0"/>
            <a:t>Above list top 5 importance variable using </a:t>
          </a:r>
          <a:r>
            <a:rPr lang="en-US" dirty="0" err="1" smtClean="0"/>
            <a:t>XGBoost</a:t>
          </a:r>
          <a:endParaRPr lang="en-US" dirty="0"/>
        </a:p>
      </dgm:t>
    </dgm:pt>
    <dgm:pt modelId="{BBD4FB3E-1D81-4B6A-8449-8EFE0DE441CA}" type="parTrans" cxnId="{CE6B8520-2528-463E-8F50-FAC54C99BB41}">
      <dgm:prSet/>
      <dgm:spPr/>
      <dgm:t>
        <a:bodyPr/>
        <a:lstStyle/>
        <a:p>
          <a:endParaRPr lang="en-US"/>
        </a:p>
      </dgm:t>
    </dgm:pt>
    <dgm:pt modelId="{AA0FB2CC-3774-420B-9925-6C98C7542103}" type="sibTrans" cxnId="{CE6B8520-2528-463E-8F50-FAC54C99BB41}">
      <dgm:prSet/>
      <dgm:spPr/>
      <dgm:t>
        <a:bodyPr/>
        <a:lstStyle/>
        <a:p>
          <a:endParaRPr lang="en-US"/>
        </a:p>
      </dgm:t>
    </dgm:pt>
    <dgm:pt modelId="{F7D84800-D31A-43FB-B8B4-323006D54D94}" type="pres">
      <dgm:prSet presAssocID="{01E2C573-CBCB-4079-B1D5-DF2713E4C738}" presName="vert0" presStyleCnt="0">
        <dgm:presLayoutVars>
          <dgm:dir/>
          <dgm:animOne val="branch"/>
          <dgm:animLvl val="lvl"/>
        </dgm:presLayoutVars>
      </dgm:prSet>
      <dgm:spPr/>
    </dgm:pt>
    <dgm:pt modelId="{EF5714F9-B1BF-4CD8-B5A5-69657AD547FD}" type="pres">
      <dgm:prSet presAssocID="{DAE32A70-D59D-4592-91F5-480880C7A047}" presName="thickLine" presStyleLbl="alignNode1" presStyleIdx="0" presStyleCnt="1"/>
      <dgm:spPr/>
    </dgm:pt>
    <dgm:pt modelId="{EB3DDF2E-8EB0-4ABC-97FE-8C5F978C54F5}" type="pres">
      <dgm:prSet presAssocID="{DAE32A70-D59D-4592-91F5-480880C7A047}" presName="horz1" presStyleCnt="0"/>
      <dgm:spPr/>
    </dgm:pt>
    <dgm:pt modelId="{648667CC-ABE0-491D-9580-AB7CCACEF8E7}" type="pres">
      <dgm:prSet presAssocID="{DAE32A70-D59D-4592-91F5-480880C7A047}" presName="tx1" presStyleLbl="revTx" presStyleIdx="0" presStyleCnt="4"/>
      <dgm:spPr/>
    </dgm:pt>
    <dgm:pt modelId="{48AF782D-0C69-4CA9-9C39-21ECE9DF8E9F}" type="pres">
      <dgm:prSet presAssocID="{DAE32A70-D59D-4592-91F5-480880C7A047}" presName="vert1" presStyleCnt="0"/>
      <dgm:spPr/>
    </dgm:pt>
    <dgm:pt modelId="{C2F21A72-1116-4116-BF50-310180CBF33E}" type="pres">
      <dgm:prSet presAssocID="{3DD09DB2-7E5A-40FE-8953-E9747C7D32C3}" presName="vertSpace2a" presStyleCnt="0"/>
      <dgm:spPr/>
    </dgm:pt>
    <dgm:pt modelId="{8A12EC77-6165-468C-AF8B-F15999BC8524}" type="pres">
      <dgm:prSet presAssocID="{3DD09DB2-7E5A-40FE-8953-E9747C7D32C3}" presName="horz2" presStyleCnt="0"/>
      <dgm:spPr/>
    </dgm:pt>
    <dgm:pt modelId="{3DED22C3-D2FA-4127-A308-6E86BE0B4184}" type="pres">
      <dgm:prSet presAssocID="{3DD09DB2-7E5A-40FE-8953-E9747C7D32C3}" presName="horzSpace2" presStyleCnt="0"/>
      <dgm:spPr/>
    </dgm:pt>
    <dgm:pt modelId="{5BD067A3-6418-42C3-A5A1-DB55A21FB6EF}" type="pres">
      <dgm:prSet presAssocID="{3DD09DB2-7E5A-40FE-8953-E9747C7D32C3}" presName="tx2" presStyleLbl="revTx" presStyleIdx="1" presStyleCnt="4" custScaleY="74889"/>
      <dgm:spPr/>
      <dgm:t>
        <a:bodyPr/>
        <a:lstStyle/>
        <a:p>
          <a:endParaRPr lang="en-US"/>
        </a:p>
      </dgm:t>
    </dgm:pt>
    <dgm:pt modelId="{306ED22F-EA85-42D3-A2BF-BC8FBA5A4DE6}" type="pres">
      <dgm:prSet presAssocID="{3DD09DB2-7E5A-40FE-8953-E9747C7D32C3}" presName="vert2" presStyleCnt="0"/>
      <dgm:spPr/>
    </dgm:pt>
    <dgm:pt modelId="{4AD9ED96-F801-42B8-8A88-9041A4C49D4C}" type="pres">
      <dgm:prSet presAssocID="{3DD09DB2-7E5A-40FE-8953-E9747C7D32C3}" presName="thinLine2b" presStyleLbl="callout" presStyleIdx="0" presStyleCnt="3"/>
      <dgm:spPr/>
    </dgm:pt>
    <dgm:pt modelId="{1346696D-8463-449F-BF32-541A3C3A6577}" type="pres">
      <dgm:prSet presAssocID="{3DD09DB2-7E5A-40FE-8953-E9747C7D32C3}" presName="vertSpace2b" presStyleCnt="0"/>
      <dgm:spPr/>
    </dgm:pt>
    <dgm:pt modelId="{7B356554-A936-4152-B266-6EC226E94986}" type="pres">
      <dgm:prSet presAssocID="{41EE21A1-D3CF-4902-A978-27B9DCBF84BC}" presName="horz2" presStyleCnt="0"/>
      <dgm:spPr/>
    </dgm:pt>
    <dgm:pt modelId="{BB348238-6768-4682-B7CE-4B9D12719273}" type="pres">
      <dgm:prSet presAssocID="{41EE21A1-D3CF-4902-A978-27B9DCBF84BC}" presName="horzSpace2" presStyleCnt="0"/>
      <dgm:spPr/>
    </dgm:pt>
    <dgm:pt modelId="{7F012196-9078-4C92-B432-F7E3526E9690}" type="pres">
      <dgm:prSet presAssocID="{41EE21A1-D3CF-4902-A978-27B9DCBF84BC}" presName="tx2" presStyleLbl="revTx" presStyleIdx="2" presStyleCnt="4"/>
      <dgm:spPr/>
      <dgm:t>
        <a:bodyPr/>
        <a:lstStyle/>
        <a:p>
          <a:endParaRPr lang="en-US"/>
        </a:p>
      </dgm:t>
    </dgm:pt>
    <dgm:pt modelId="{1B30CC3D-625D-4197-AFBE-7CF7AD87FF17}" type="pres">
      <dgm:prSet presAssocID="{41EE21A1-D3CF-4902-A978-27B9DCBF84BC}" presName="vert2" presStyleCnt="0"/>
      <dgm:spPr/>
    </dgm:pt>
    <dgm:pt modelId="{ED3CBC47-01DE-4AD5-A69A-F9203C0A67E8}" type="pres">
      <dgm:prSet presAssocID="{41EE21A1-D3CF-4902-A978-27B9DCBF84BC}" presName="thinLine2b" presStyleLbl="callout" presStyleIdx="1" presStyleCnt="3"/>
      <dgm:spPr/>
    </dgm:pt>
    <dgm:pt modelId="{02D1C875-EC16-47F9-9242-232D7A025300}" type="pres">
      <dgm:prSet presAssocID="{41EE21A1-D3CF-4902-A978-27B9DCBF84BC}" presName="vertSpace2b" presStyleCnt="0"/>
      <dgm:spPr/>
    </dgm:pt>
    <dgm:pt modelId="{01962638-BFB8-436B-9F40-CB929FB51823}" type="pres">
      <dgm:prSet presAssocID="{C62A3400-6ED8-45F0-A617-390529CA79CC}" presName="horz2" presStyleCnt="0"/>
      <dgm:spPr/>
    </dgm:pt>
    <dgm:pt modelId="{E19A83CB-A51E-4728-9137-F47B13D177A8}" type="pres">
      <dgm:prSet presAssocID="{C62A3400-6ED8-45F0-A617-390529CA79CC}" presName="horzSpace2" presStyleCnt="0"/>
      <dgm:spPr/>
    </dgm:pt>
    <dgm:pt modelId="{981F74E7-BD11-4747-BF52-20505EAF3DA4}" type="pres">
      <dgm:prSet presAssocID="{C62A3400-6ED8-45F0-A617-390529CA79CC}" presName="tx2" presStyleLbl="revTx" presStyleIdx="3" presStyleCnt="4"/>
      <dgm:spPr/>
      <dgm:t>
        <a:bodyPr/>
        <a:lstStyle/>
        <a:p>
          <a:endParaRPr lang="en-US"/>
        </a:p>
      </dgm:t>
    </dgm:pt>
    <dgm:pt modelId="{C20BEFB5-82CC-456F-BCF0-4D448333ED03}" type="pres">
      <dgm:prSet presAssocID="{C62A3400-6ED8-45F0-A617-390529CA79CC}" presName="vert2" presStyleCnt="0"/>
      <dgm:spPr/>
    </dgm:pt>
    <dgm:pt modelId="{CD4766D2-2C85-40FD-A0E1-7C72CB745283}" type="pres">
      <dgm:prSet presAssocID="{C62A3400-6ED8-45F0-A617-390529CA79CC}" presName="thinLine2b" presStyleLbl="callout" presStyleIdx="2" presStyleCnt="3"/>
      <dgm:spPr/>
    </dgm:pt>
    <dgm:pt modelId="{02EAA049-9638-493B-9F59-FBE9A3577855}" type="pres">
      <dgm:prSet presAssocID="{C62A3400-6ED8-45F0-A617-390529CA79CC}" presName="vertSpace2b" presStyleCnt="0"/>
      <dgm:spPr/>
    </dgm:pt>
  </dgm:ptLst>
  <dgm:cxnLst>
    <dgm:cxn modelId="{CE6B8520-2528-463E-8F50-FAC54C99BB41}" srcId="{DAE32A70-D59D-4592-91F5-480880C7A047}" destId="{C62A3400-6ED8-45F0-A617-390529CA79CC}" srcOrd="2" destOrd="0" parTransId="{BBD4FB3E-1D81-4B6A-8449-8EFE0DE441CA}" sibTransId="{AA0FB2CC-3774-420B-9925-6C98C7542103}"/>
    <dgm:cxn modelId="{9F5BFCD3-65C3-4294-90FD-3D42E4731C29}" type="presOf" srcId="{C62A3400-6ED8-45F0-A617-390529CA79CC}" destId="{981F74E7-BD11-4747-BF52-20505EAF3DA4}" srcOrd="0" destOrd="0" presId="urn:microsoft.com/office/officeart/2008/layout/LinedList"/>
    <dgm:cxn modelId="{ABBC1481-C695-49E4-8B7E-AEE23BBFE7FF}" srcId="{DAE32A70-D59D-4592-91F5-480880C7A047}" destId="{41EE21A1-D3CF-4902-A978-27B9DCBF84BC}" srcOrd="1" destOrd="0" parTransId="{7A2BA318-8381-4228-9BC9-D98A2582AFCF}" sibTransId="{632B3D5D-2971-4C87-A0AF-8F81FF81A9DC}"/>
    <dgm:cxn modelId="{D4067B6D-AF4D-4EFA-9065-119B2115A8CB}" type="presOf" srcId="{41EE21A1-D3CF-4902-A978-27B9DCBF84BC}" destId="{7F012196-9078-4C92-B432-F7E3526E9690}" srcOrd="0" destOrd="0" presId="urn:microsoft.com/office/officeart/2008/layout/LinedList"/>
    <dgm:cxn modelId="{9C50D503-8CA6-4B19-B570-25F27FC3E781}" type="presOf" srcId="{DAE32A70-D59D-4592-91F5-480880C7A047}" destId="{648667CC-ABE0-491D-9580-AB7CCACEF8E7}" srcOrd="0" destOrd="0" presId="urn:microsoft.com/office/officeart/2008/layout/LinedList"/>
    <dgm:cxn modelId="{E708B407-E406-4CE7-8B29-D54EF3D4E965}" srcId="{01E2C573-CBCB-4079-B1D5-DF2713E4C738}" destId="{DAE32A70-D59D-4592-91F5-480880C7A047}" srcOrd="0" destOrd="0" parTransId="{D2CEBA37-D0C4-4926-BB0C-D56911A6C3BE}" sibTransId="{8C391148-EC30-4112-B4E8-549E26A40A51}"/>
    <dgm:cxn modelId="{7C67B97D-0997-4335-981E-1FBE94472C35}" type="presOf" srcId="{01E2C573-CBCB-4079-B1D5-DF2713E4C738}" destId="{F7D84800-D31A-43FB-B8B4-323006D54D94}" srcOrd="0" destOrd="0" presId="urn:microsoft.com/office/officeart/2008/layout/LinedList"/>
    <dgm:cxn modelId="{3C44B1AA-493A-4E0F-A731-02BD133170CD}" srcId="{DAE32A70-D59D-4592-91F5-480880C7A047}" destId="{3DD09DB2-7E5A-40FE-8953-E9747C7D32C3}" srcOrd="0" destOrd="0" parTransId="{D94D47A9-6AB6-4B4A-B96D-CAF1444CC202}" sibTransId="{DA318B09-063E-4AA9-B5C3-111759540243}"/>
    <dgm:cxn modelId="{A87338B6-3393-4FF4-925F-A52E373ED227}" type="presOf" srcId="{3DD09DB2-7E5A-40FE-8953-E9747C7D32C3}" destId="{5BD067A3-6418-42C3-A5A1-DB55A21FB6EF}" srcOrd="0" destOrd="0" presId="urn:microsoft.com/office/officeart/2008/layout/LinedList"/>
    <dgm:cxn modelId="{35D3D42B-B20F-486D-B080-F46BD7BCAB0D}" type="presParOf" srcId="{F7D84800-D31A-43FB-B8B4-323006D54D94}" destId="{EF5714F9-B1BF-4CD8-B5A5-69657AD547FD}" srcOrd="0" destOrd="0" presId="urn:microsoft.com/office/officeart/2008/layout/LinedList"/>
    <dgm:cxn modelId="{1946E432-77C9-4D8C-801F-1A513C3CE875}" type="presParOf" srcId="{F7D84800-D31A-43FB-B8B4-323006D54D94}" destId="{EB3DDF2E-8EB0-4ABC-97FE-8C5F978C54F5}" srcOrd="1" destOrd="0" presId="urn:microsoft.com/office/officeart/2008/layout/LinedList"/>
    <dgm:cxn modelId="{795041B5-40CA-42DA-8938-C82222DF79DD}" type="presParOf" srcId="{EB3DDF2E-8EB0-4ABC-97FE-8C5F978C54F5}" destId="{648667CC-ABE0-491D-9580-AB7CCACEF8E7}" srcOrd="0" destOrd="0" presId="urn:microsoft.com/office/officeart/2008/layout/LinedList"/>
    <dgm:cxn modelId="{003D856C-ADF8-4DEE-A3CA-37D010B4E2CD}" type="presParOf" srcId="{EB3DDF2E-8EB0-4ABC-97FE-8C5F978C54F5}" destId="{48AF782D-0C69-4CA9-9C39-21ECE9DF8E9F}" srcOrd="1" destOrd="0" presId="urn:microsoft.com/office/officeart/2008/layout/LinedList"/>
    <dgm:cxn modelId="{D1CB49D2-4E84-49D9-9749-80F29F8A9C0C}" type="presParOf" srcId="{48AF782D-0C69-4CA9-9C39-21ECE9DF8E9F}" destId="{C2F21A72-1116-4116-BF50-310180CBF33E}" srcOrd="0" destOrd="0" presId="urn:microsoft.com/office/officeart/2008/layout/LinedList"/>
    <dgm:cxn modelId="{8FA3CEE3-E1DC-4CAB-A720-AB545E91AB2A}" type="presParOf" srcId="{48AF782D-0C69-4CA9-9C39-21ECE9DF8E9F}" destId="{8A12EC77-6165-468C-AF8B-F15999BC8524}" srcOrd="1" destOrd="0" presId="urn:microsoft.com/office/officeart/2008/layout/LinedList"/>
    <dgm:cxn modelId="{AFAD26E8-89B3-47D1-A983-6A0B63800534}" type="presParOf" srcId="{8A12EC77-6165-468C-AF8B-F15999BC8524}" destId="{3DED22C3-D2FA-4127-A308-6E86BE0B4184}" srcOrd="0" destOrd="0" presId="urn:microsoft.com/office/officeart/2008/layout/LinedList"/>
    <dgm:cxn modelId="{4130B97C-A706-4F20-904F-158855224FE6}" type="presParOf" srcId="{8A12EC77-6165-468C-AF8B-F15999BC8524}" destId="{5BD067A3-6418-42C3-A5A1-DB55A21FB6EF}" srcOrd="1" destOrd="0" presId="urn:microsoft.com/office/officeart/2008/layout/LinedList"/>
    <dgm:cxn modelId="{25C82CC6-3B6A-4298-82C3-C50A9424D671}" type="presParOf" srcId="{8A12EC77-6165-468C-AF8B-F15999BC8524}" destId="{306ED22F-EA85-42D3-A2BF-BC8FBA5A4DE6}" srcOrd="2" destOrd="0" presId="urn:microsoft.com/office/officeart/2008/layout/LinedList"/>
    <dgm:cxn modelId="{B8CFBB59-866F-4A84-BD92-8AA2A4A6F5BE}" type="presParOf" srcId="{48AF782D-0C69-4CA9-9C39-21ECE9DF8E9F}" destId="{4AD9ED96-F801-42B8-8A88-9041A4C49D4C}" srcOrd="2" destOrd="0" presId="urn:microsoft.com/office/officeart/2008/layout/LinedList"/>
    <dgm:cxn modelId="{177BBB9E-7190-46F9-BCB0-8824222F45CE}" type="presParOf" srcId="{48AF782D-0C69-4CA9-9C39-21ECE9DF8E9F}" destId="{1346696D-8463-449F-BF32-541A3C3A6577}" srcOrd="3" destOrd="0" presId="urn:microsoft.com/office/officeart/2008/layout/LinedList"/>
    <dgm:cxn modelId="{6D3F3684-95E9-4FD0-83ED-CDA20CEC7051}" type="presParOf" srcId="{48AF782D-0C69-4CA9-9C39-21ECE9DF8E9F}" destId="{7B356554-A936-4152-B266-6EC226E94986}" srcOrd="4" destOrd="0" presId="urn:microsoft.com/office/officeart/2008/layout/LinedList"/>
    <dgm:cxn modelId="{3164C48A-CA22-4AAE-B5AE-1DC23E907EEF}" type="presParOf" srcId="{7B356554-A936-4152-B266-6EC226E94986}" destId="{BB348238-6768-4682-B7CE-4B9D12719273}" srcOrd="0" destOrd="0" presId="urn:microsoft.com/office/officeart/2008/layout/LinedList"/>
    <dgm:cxn modelId="{DC54841F-3A3B-4308-ADA7-6885ABEAEC01}" type="presParOf" srcId="{7B356554-A936-4152-B266-6EC226E94986}" destId="{7F012196-9078-4C92-B432-F7E3526E9690}" srcOrd="1" destOrd="0" presId="urn:microsoft.com/office/officeart/2008/layout/LinedList"/>
    <dgm:cxn modelId="{CC7310A6-A20B-449E-8095-AD3770961978}" type="presParOf" srcId="{7B356554-A936-4152-B266-6EC226E94986}" destId="{1B30CC3D-625D-4197-AFBE-7CF7AD87FF17}" srcOrd="2" destOrd="0" presId="urn:microsoft.com/office/officeart/2008/layout/LinedList"/>
    <dgm:cxn modelId="{5C539D37-DF95-439E-ACEF-EB5C0E40D370}" type="presParOf" srcId="{48AF782D-0C69-4CA9-9C39-21ECE9DF8E9F}" destId="{ED3CBC47-01DE-4AD5-A69A-F9203C0A67E8}" srcOrd="5" destOrd="0" presId="urn:microsoft.com/office/officeart/2008/layout/LinedList"/>
    <dgm:cxn modelId="{F3287299-D745-4B3F-91FE-43260DF0B7DE}" type="presParOf" srcId="{48AF782D-0C69-4CA9-9C39-21ECE9DF8E9F}" destId="{02D1C875-EC16-47F9-9242-232D7A025300}" srcOrd="6" destOrd="0" presId="urn:microsoft.com/office/officeart/2008/layout/LinedList"/>
    <dgm:cxn modelId="{1F94E421-F333-4D19-B53C-FC79A6311416}" type="presParOf" srcId="{48AF782D-0C69-4CA9-9C39-21ECE9DF8E9F}" destId="{01962638-BFB8-436B-9F40-CB929FB51823}" srcOrd="7" destOrd="0" presId="urn:microsoft.com/office/officeart/2008/layout/LinedList"/>
    <dgm:cxn modelId="{AB83A883-8B77-45B9-9359-0C050446E88B}" type="presParOf" srcId="{01962638-BFB8-436B-9F40-CB929FB51823}" destId="{E19A83CB-A51E-4728-9137-F47B13D177A8}" srcOrd="0" destOrd="0" presId="urn:microsoft.com/office/officeart/2008/layout/LinedList"/>
    <dgm:cxn modelId="{87974309-35CF-4098-AE0D-C220F849FEA2}" type="presParOf" srcId="{01962638-BFB8-436B-9F40-CB929FB51823}" destId="{981F74E7-BD11-4747-BF52-20505EAF3DA4}" srcOrd="1" destOrd="0" presId="urn:microsoft.com/office/officeart/2008/layout/LinedList"/>
    <dgm:cxn modelId="{5094AF55-7F90-41E0-87A6-4A5CA42DDB99}" type="presParOf" srcId="{01962638-BFB8-436B-9F40-CB929FB51823}" destId="{C20BEFB5-82CC-456F-BCF0-4D448333ED03}" srcOrd="2" destOrd="0" presId="urn:microsoft.com/office/officeart/2008/layout/LinedList"/>
    <dgm:cxn modelId="{1D0E1C49-7465-46B1-B368-8A856F1CC4B7}" type="presParOf" srcId="{48AF782D-0C69-4CA9-9C39-21ECE9DF8E9F}" destId="{CD4766D2-2C85-40FD-A0E1-7C72CB745283}" srcOrd="8" destOrd="0" presId="urn:microsoft.com/office/officeart/2008/layout/LinedList"/>
    <dgm:cxn modelId="{88419549-8959-4E45-A521-C4C8B94B709B}" type="presParOf" srcId="{48AF782D-0C69-4CA9-9C39-21ECE9DF8E9F}" destId="{02EAA049-9638-493B-9F59-FBE9A357785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162C6B-F86E-4824-9150-7368C49741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375F624-6218-4521-9914-D4A2D39E1992}">
      <dgm:prSet phldrT="[Text]" custT="1"/>
      <dgm:spPr/>
      <dgm:t>
        <a:bodyPr/>
        <a:lstStyle/>
        <a:p>
          <a:r>
            <a:rPr lang="en-US" sz="1200" dirty="0" smtClean="0"/>
            <a:t>Models used on dataset for classification problem</a:t>
          </a:r>
          <a:endParaRPr lang="en-US" sz="1200" dirty="0"/>
        </a:p>
      </dgm:t>
    </dgm:pt>
    <dgm:pt modelId="{A1FCC202-45D6-45CB-A42C-39DC8E5D5BE3}" type="parTrans" cxnId="{CF5FA267-2007-427E-B2E2-A53C64544CC2}">
      <dgm:prSet/>
      <dgm:spPr/>
      <dgm:t>
        <a:bodyPr/>
        <a:lstStyle/>
        <a:p>
          <a:endParaRPr lang="en-US"/>
        </a:p>
      </dgm:t>
    </dgm:pt>
    <dgm:pt modelId="{7D594E51-0156-42C5-8713-47E0A0BAA0B0}" type="sibTrans" cxnId="{CF5FA267-2007-427E-B2E2-A53C64544CC2}">
      <dgm:prSet/>
      <dgm:spPr/>
      <dgm:t>
        <a:bodyPr/>
        <a:lstStyle/>
        <a:p>
          <a:endParaRPr lang="en-US"/>
        </a:p>
      </dgm:t>
    </dgm:pt>
    <dgm:pt modelId="{58AE4468-D4E7-4393-83EC-816B23889851}">
      <dgm:prSet phldrT="[Text]" custT="1"/>
      <dgm:spPr/>
      <dgm:t>
        <a:bodyPr/>
        <a:lstStyle/>
        <a:p>
          <a:r>
            <a:rPr lang="en-US" sz="1400" dirty="0" smtClean="0"/>
            <a:t>K-Nearest neighbor</a:t>
          </a:r>
        </a:p>
        <a:p>
          <a:r>
            <a:rPr lang="en-US" sz="1400" dirty="0" smtClean="0"/>
            <a:t>Naïve base and</a:t>
          </a:r>
        </a:p>
        <a:p>
          <a:r>
            <a:rPr lang="en-US" sz="1400" dirty="0" err="1" smtClean="0"/>
            <a:t>Logistice</a:t>
          </a:r>
          <a:r>
            <a:rPr lang="en-US" sz="1400" dirty="0" smtClean="0"/>
            <a:t> model</a:t>
          </a:r>
          <a:endParaRPr lang="en-US" sz="1400" dirty="0"/>
        </a:p>
      </dgm:t>
    </dgm:pt>
    <dgm:pt modelId="{CA45DE0D-3BE1-4F9B-95A1-9B3E82DC5B7F}" type="parTrans" cxnId="{4BF0776B-33EF-4FC2-AD5E-D2917F72E71E}">
      <dgm:prSet/>
      <dgm:spPr/>
      <dgm:t>
        <a:bodyPr/>
        <a:lstStyle/>
        <a:p>
          <a:endParaRPr lang="en-US"/>
        </a:p>
      </dgm:t>
    </dgm:pt>
    <dgm:pt modelId="{03C59C97-4D0E-485F-9B04-5421A345BED6}" type="sibTrans" cxnId="{4BF0776B-33EF-4FC2-AD5E-D2917F72E71E}">
      <dgm:prSet/>
      <dgm:spPr/>
      <dgm:t>
        <a:bodyPr/>
        <a:lstStyle/>
        <a:p>
          <a:endParaRPr lang="en-US"/>
        </a:p>
      </dgm:t>
    </dgm:pt>
    <dgm:pt modelId="{A0C879C8-4561-4908-AD75-49DA4470AB2C}">
      <dgm:prSet phldrT="[Text]" custT="1"/>
      <dgm:spPr/>
      <dgm:t>
        <a:bodyPr/>
        <a:lstStyle/>
        <a:p>
          <a:r>
            <a:rPr lang="en-US" sz="1400" dirty="0" smtClean="0"/>
            <a:t>SVM, Decision tree, Random forest, </a:t>
          </a:r>
          <a:r>
            <a:rPr lang="en-US" sz="1400" dirty="0" err="1" smtClean="0"/>
            <a:t>XGBoost</a:t>
          </a:r>
          <a:endParaRPr lang="en-US" sz="1400" dirty="0"/>
        </a:p>
      </dgm:t>
    </dgm:pt>
    <dgm:pt modelId="{073679A7-1DE7-41D7-8F64-BB1D5610AEBE}" type="parTrans" cxnId="{2E5840AA-3FBA-4CD5-BA69-28A558D64A11}">
      <dgm:prSet/>
      <dgm:spPr/>
      <dgm:t>
        <a:bodyPr/>
        <a:lstStyle/>
        <a:p>
          <a:endParaRPr lang="en-US"/>
        </a:p>
      </dgm:t>
    </dgm:pt>
    <dgm:pt modelId="{54102879-CA77-4CDD-A81A-EE83C49B8B38}" type="sibTrans" cxnId="{2E5840AA-3FBA-4CD5-BA69-28A558D64A11}">
      <dgm:prSet/>
      <dgm:spPr/>
      <dgm:t>
        <a:bodyPr/>
        <a:lstStyle/>
        <a:p>
          <a:endParaRPr lang="en-US"/>
        </a:p>
      </dgm:t>
    </dgm:pt>
    <dgm:pt modelId="{5CFF90EB-EC55-4D14-8FF9-5B85FD00B146}">
      <dgm:prSet phldrT="[Text]" custT="1"/>
      <dgm:spPr/>
      <dgm:t>
        <a:bodyPr/>
        <a:lstStyle/>
        <a:p>
          <a:r>
            <a:rPr lang="en-US" sz="1400" dirty="0" smtClean="0"/>
            <a:t>Stacking is combining all above model using logistic model for final output</a:t>
          </a:r>
          <a:endParaRPr lang="en-US" sz="1400" dirty="0"/>
        </a:p>
      </dgm:t>
    </dgm:pt>
    <dgm:pt modelId="{D72D8965-251D-49B6-B711-7F81EDFE8E18}" type="parTrans" cxnId="{059E6FD2-2D26-4AFE-A7C6-2115C2CF03B8}">
      <dgm:prSet/>
      <dgm:spPr/>
      <dgm:t>
        <a:bodyPr/>
        <a:lstStyle/>
        <a:p>
          <a:endParaRPr lang="en-US"/>
        </a:p>
      </dgm:t>
    </dgm:pt>
    <dgm:pt modelId="{1E30A199-5599-436C-86DB-034DA78566CB}" type="sibTrans" cxnId="{059E6FD2-2D26-4AFE-A7C6-2115C2CF03B8}">
      <dgm:prSet/>
      <dgm:spPr/>
      <dgm:t>
        <a:bodyPr/>
        <a:lstStyle/>
        <a:p>
          <a:endParaRPr lang="en-US"/>
        </a:p>
      </dgm:t>
    </dgm:pt>
    <dgm:pt modelId="{3B275387-0D5F-45A3-857F-D3CCD0ADCCF8}" type="pres">
      <dgm:prSet presAssocID="{3D162C6B-F86E-4824-9150-7368C49741B0}" presName="vert0" presStyleCnt="0">
        <dgm:presLayoutVars>
          <dgm:dir/>
          <dgm:animOne val="branch"/>
          <dgm:animLvl val="lvl"/>
        </dgm:presLayoutVars>
      </dgm:prSet>
      <dgm:spPr/>
    </dgm:pt>
    <dgm:pt modelId="{6C937566-DDD4-45A8-8C5F-A9F4EFF4D493}" type="pres">
      <dgm:prSet presAssocID="{3375F624-6218-4521-9914-D4A2D39E1992}" presName="thickLine" presStyleLbl="alignNode1" presStyleIdx="0" presStyleCnt="1"/>
      <dgm:spPr/>
    </dgm:pt>
    <dgm:pt modelId="{4D1602A7-58F9-43C2-ABFD-DEC0B18E7CB5}" type="pres">
      <dgm:prSet presAssocID="{3375F624-6218-4521-9914-D4A2D39E1992}" presName="horz1" presStyleCnt="0"/>
      <dgm:spPr/>
    </dgm:pt>
    <dgm:pt modelId="{B14D0CA2-0965-45E2-BC04-C8C1D17DBBBF}" type="pres">
      <dgm:prSet presAssocID="{3375F624-6218-4521-9914-D4A2D39E1992}" presName="tx1" presStyleLbl="revTx" presStyleIdx="0" presStyleCnt="4" custScaleX="144444"/>
      <dgm:spPr/>
      <dgm:t>
        <a:bodyPr/>
        <a:lstStyle/>
        <a:p>
          <a:endParaRPr lang="en-US"/>
        </a:p>
      </dgm:t>
    </dgm:pt>
    <dgm:pt modelId="{70259FC9-3C16-4037-8162-299EBE2CE13B}" type="pres">
      <dgm:prSet presAssocID="{3375F624-6218-4521-9914-D4A2D39E1992}" presName="vert1" presStyleCnt="0"/>
      <dgm:spPr/>
    </dgm:pt>
    <dgm:pt modelId="{C7E19531-8E68-45E5-81C7-C7D7DF8F2AD7}" type="pres">
      <dgm:prSet presAssocID="{58AE4468-D4E7-4393-83EC-816B23889851}" presName="vertSpace2a" presStyleCnt="0"/>
      <dgm:spPr/>
    </dgm:pt>
    <dgm:pt modelId="{8E02D334-858D-4180-A6A1-536EECC2814D}" type="pres">
      <dgm:prSet presAssocID="{58AE4468-D4E7-4393-83EC-816B23889851}" presName="horz2" presStyleCnt="0"/>
      <dgm:spPr/>
    </dgm:pt>
    <dgm:pt modelId="{92503992-25CF-4811-949A-8AF7D6F127AA}" type="pres">
      <dgm:prSet presAssocID="{58AE4468-D4E7-4393-83EC-816B23889851}" presName="horzSpace2" presStyleCnt="0"/>
      <dgm:spPr/>
    </dgm:pt>
    <dgm:pt modelId="{3B15249B-68A7-4B41-BA79-E6640AEA35ED}" type="pres">
      <dgm:prSet presAssocID="{58AE4468-D4E7-4393-83EC-816B23889851}" presName="tx2" presStyleLbl="revTx" presStyleIdx="1" presStyleCnt="4"/>
      <dgm:spPr/>
      <dgm:t>
        <a:bodyPr/>
        <a:lstStyle/>
        <a:p>
          <a:endParaRPr lang="en-US"/>
        </a:p>
      </dgm:t>
    </dgm:pt>
    <dgm:pt modelId="{7DA70619-A4CA-4481-8B76-211EFF55B7AA}" type="pres">
      <dgm:prSet presAssocID="{58AE4468-D4E7-4393-83EC-816B23889851}" presName="vert2" presStyleCnt="0"/>
      <dgm:spPr/>
    </dgm:pt>
    <dgm:pt modelId="{FC2D9C93-D2A8-47FC-B690-4A81304544E5}" type="pres">
      <dgm:prSet presAssocID="{58AE4468-D4E7-4393-83EC-816B23889851}" presName="thinLine2b" presStyleLbl="callout" presStyleIdx="0" presStyleCnt="3"/>
      <dgm:spPr/>
    </dgm:pt>
    <dgm:pt modelId="{FF2DF63D-D307-4ACE-A60C-115ECB524EEC}" type="pres">
      <dgm:prSet presAssocID="{58AE4468-D4E7-4393-83EC-816B23889851}" presName="vertSpace2b" presStyleCnt="0"/>
      <dgm:spPr/>
    </dgm:pt>
    <dgm:pt modelId="{8CDDF3AB-20A1-4D47-A41E-60B1E7EC6D1E}" type="pres">
      <dgm:prSet presAssocID="{A0C879C8-4561-4908-AD75-49DA4470AB2C}" presName="horz2" presStyleCnt="0"/>
      <dgm:spPr/>
    </dgm:pt>
    <dgm:pt modelId="{84AE06DD-8950-4FA8-BC4E-E48131F305CB}" type="pres">
      <dgm:prSet presAssocID="{A0C879C8-4561-4908-AD75-49DA4470AB2C}" presName="horzSpace2" presStyleCnt="0"/>
      <dgm:spPr/>
    </dgm:pt>
    <dgm:pt modelId="{104415B4-BE97-4C17-A0B2-620E95D437E4}" type="pres">
      <dgm:prSet presAssocID="{A0C879C8-4561-4908-AD75-49DA4470AB2C}" presName="tx2" presStyleLbl="revTx" presStyleIdx="2" presStyleCnt="4" custScaleY="72329"/>
      <dgm:spPr/>
      <dgm:t>
        <a:bodyPr/>
        <a:lstStyle/>
        <a:p>
          <a:endParaRPr lang="en-US"/>
        </a:p>
      </dgm:t>
    </dgm:pt>
    <dgm:pt modelId="{7AEE0C29-ECD0-4A42-801A-B9A8CD46EB9B}" type="pres">
      <dgm:prSet presAssocID="{A0C879C8-4561-4908-AD75-49DA4470AB2C}" presName="vert2" presStyleCnt="0"/>
      <dgm:spPr/>
    </dgm:pt>
    <dgm:pt modelId="{64A836AF-B3AE-4FB2-852E-011610B75245}" type="pres">
      <dgm:prSet presAssocID="{A0C879C8-4561-4908-AD75-49DA4470AB2C}" presName="thinLine2b" presStyleLbl="callout" presStyleIdx="1" presStyleCnt="3"/>
      <dgm:spPr/>
    </dgm:pt>
    <dgm:pt modelId="{EF1CE1E8-C7E1-4B29-BD7F-C21B9E68DE68}" type="pres">
      <dgm:prSet presAssocID="{A0C879C8-4561-4908-AD75-49DA4470AB2C}" presName="vertSpace2b" presStyleCnt="0"/>
      <dgm:spPr/>
    </dgm:pt>
    <dgm:pt modelId="{745CDFCB-0478-4462-84E2-891F7505D65D}" type="pres">
      <dgm:prSet presAssocID="{5CFF90EB-EC55-4D14-8FF9-5B85FD00B146}" presName="horz2" presStyleCnt="0"/>
      <dgm:spPr/>
    </dgm:pt>
    <dgm:pt modelId="{FA31C645-B145-4E6B-BCCF-037B3E8BE856}" type="pres">
      <dgm:prSet presAssocID="{5CFF90EB-EC55-4D14-8FF9-5B85FD00B146}" presName="horzSpace2" presStyleCnt="0"/>
      <dgm:spPr/>
    </dgm:pt>
    <dgm:pt modelId="{FB813410-58E1-47E2-8D25-BAD4E23A202F}" type="pres">
      <dgm:prSet presAssocID="{5CFF90EB-EC55-4D14-8FF9-5B85FD00B146}" presName="tx2" presStyleLbl="revTx" presStyleIdx="3" presStyleCnt="4"/>
      <dgm:spPr/>
      <dgm:t>
        <a:bodyPr/>
        <a:lstStyle/>
        <a:p>
          <a:endParaRPr lang="en-US"/>
        </a:p>
      </dgm:t>
    </dgm:pt>
    <dgm:pt modelId="{DD460ED4-9FD4-44C6-B5BC-5901A67F746E}" type="pres">
      <dgm:prSet presAssocID="{5CFF90EB-EC55-4D14-8FF9-5B85FD00B146}" presName="vert2" presStyleCnt="0"/>
      <dgm:spPr/>
    </dgm:pt>
    <dgm:pt modelId="{606773F9-96F4-4331-B38C-8327B3F63B19}" type="pres">
      <dgm:prSet presAssocID="{5CFF90EB-EC55-4D14-8FF9-5B85FD00B146}" presName="thinLine2b" presStyleLbl="callout" presStyleIdx="2" presStyleCnt="3"/>
      <dgm:spPr/>
    </dgm:pt>
    <dgm:pt modelId="{41EBDDC9-82E9-4637-BF0B-4A57C04BF064}" type="pres">
      <dgm:prSet presAssocID="{5CFF90EB-EC55-4D14-8FF9-5B85FD00B146}" presName="vertSpace2b" presStyleCnt="0"/>
      <dgm:spPr/>
    </dgm:pt>
  </dgm:ptLst>
  <dgm:cxnLst>
    <dgm:cxn modelId="{A973141D-A48E-4026-B2C1-8EC9B1E072D1}" type="presOf" srcId="{5CFF90EB-EC55-4D14-8FF9-5B85FD00B146}" destId="{FB813410-58E1-47E2-8D25-BAD4E23A202F}" srcOrd="0" destOrd="0" presId="urn:microsoft.com/office/officeart/2008/layout/LinedList"/>
    <dgm:cxn modelId="{CF5FA267-2007-427E-B2E2-A53C64544CC2}" srcId="{3D162C6B-F86E-4824-9150-7368C49741B0}" destId="{3375F624-6218-4521-9914-D4A2D39E1992}" srcOrd="0" destOrd="0" parTransId="{A1FCC202-45D6-45CB-A42C-39DC8E5D5BE3}" sibTransId="{7D594E51-0156-42C5-8713-47E0A0BAA0B0}"/>
    <dgm:cxn modelId="{4BF0776B-33EF-4FC2-AD5E-D2917F72E71E}" srcId="{3375F624-6218-4521-9914-D4A2D39E1992}" destId="{58AE4468-D4E7-4393-83EC-816B23889851}" srcOrd="0" destOrd="0" parTransId="{CA45DE0D-3BE1-4F9B-95A1-9B3E82DC5B7F}" sibTransId="{03C59C97-4D0E-485F-9B04-5421A345BED6}"/>
    <dgm:cxn modelId="{059E6FD2-2D26-4AFE-A7C6-2115C2CF03B8}" srcId="{3375F624-6218-4521-9914-D4A2D39E1992}" destId="{5CFF90EB-EC55-4D14-8FF9-5B85FD00B146}" srcOrd="2" destOrd="0" parTransId="{D72D8965-251D-49B6-B711-7F81EDFE8E18}" sibTransId="{1E30A199-5599-436C-86DB-034DA78566CB}"/>
    <dgm:cxn modelId="{2E5840AA-3FBA-4CD5-BA69-28A558D64A11}" srcId="{3375F624-6218-4521-9914-D4A2D39E1992}" destId="{A0C879C8-4561-4908-AD75-49DA4470AB2C}" srcOrd="1" destOrd="0" parTransId="{073679A7-1DE7-41D7-8F64-BB1D5610AEBE}" sibTransId="{54102879-CA77-4CDD-A81A-EE83C49B8B38}"/>
    <dgm:cxn modelId="{2CEC6ACD-23E8-4F8C-9356-2EC5CDCDE1E4}" type="presOf" srcId="{3375F624-6218-4521-9914-D4A2D39E1992}" destId="{B14D0CA2-0965-45E2-BC04-C8C1D17DBBBF}" srcOrd="0" destOrd="0" presId="urn:microsoft.com/office/officeart/2008/layout/LinedList"/>
    <dgm:cxn modelId="{A13A56B8-24AC-4C14-BD6B-0BBD5A62B739}" type="presOf" srcId="{A0C879C8-4561-4908-AD75-49DA4470AB2C}" destId="{104415B4-BE97-4C17-A0B2-620E95D437E4}" srcOrd="0" destOrd="0" presId="urn:microsoft.com/office/officeart/2008/layout/LinedList"/>
    <dgm:cxn modelId="{1A0CEC40-9065-42CD-822C-3F790EF70187}" type="presOf" srcId="{3D162C6B-F86E-4824-9150-7368C49741B0}" destId="{3B275387-0D5F-45A3-857F-D3CCD0ADCCF8}" srcOrd="0" destOrd="0" presId="urn:microsoft.com/office/officeart/2008/layout/LinedList"/>
    <dgm:cxn modelId="{88A169AF-D52B-4F9D-B6FF-6F0B631FE4F5}" type="presOf" srcId="{58AE4468-D4E7-4393-83EC-816B23889851}" destId="{3B15249B-68A7-4B41-BA79-E6640AEA35ED}" srcOrd="0" destOrd="0" presId="urn:microsoft.com/office/officeart/2008/layout/LinedList"/>
    <dgm:cxn modelId="{E07F5ECC-2E45-4A93-A65C-F2280E580908}" type="presParOf" srcId="{3B275387-0D5F-45A3-857F-D3CCD0ADCCF8}" destId="{6C937566-DDD4-45A8-8C5F-A9F4EFF4D493}" srcOrd="0" destOrd="0" presId="urn:microsoft.com/office/officeart/2008/layout/LinedList"/>
    <dgm:cxn modelId="{5FC4FCF6-F03A-402D-96E4-27EBCDFC44A1}" type="presParOf" srcId="{3B275387-0D5F-45A3-857F-D3CCD0ADCCF8}" destId="{4D1602A7-58F9-43C2-ABFD-DEC0B18E7CB5}" srcOrd="1" destOrd="0" presId="urn:microsoft.com/office/officeart/2008/layout/LinedList"/>
    <dgm:cxn modelId="{61270188-5AF8-46E7-9D3B-6D2F63D7AA80}" type="presParOf" srcId="{4D1602A7-58F9-43C2-ABFD-DEC0B18E7CB5}" destId="{B14D0CA2-0965-45E2-BC04-C8C1D17DBBBF}" srcOrd="0" destOrd="0" presId="urn:microsoft.com/office/officeart/2008/layout/LinedList"/>
    <dgm:cxn modelId="{1635A3EC-04E0-4E7F-BB47-70578290B730}" type="presParOf" srcId="{4D1602A7-58F9-43C2-ABFD-DEC0B18E7CB5}" destId="{70259FC9-3C16-4037-8162-299EBE2CE13B}" srcOrd="1" destOrd="0" presId="urn:microsoft.com/office/officeart/2008/layout/LinedList"/>
    <dgm:cxn modelId="{54B46D97-3CFD-4B2D-AE65-BCB7E0A067B4}" type="presParOf" srcId="{70259FC9-3C16-4037-8162-299EBE2CE13B}" destId="{C7E19531-8E68-45E5-81C7-C7D7DF8F2AD7}" srcOrd="0" destOrd="0" presId="urn:microsoft.com/office/officeart/2008/layout/LinedList"/>
    <dgm:cxn modelId="{172522AA-208D-4F5C-873A-C4566AEDB519}" type="presParOf" srcId="{70259FC9-3C16-4037-8162-299EBE2CE13B}" destId="{8E02D334-858D-4180-A6A1-536EECC2814D}" srcOrd="1" destOrd="0" presId="urn:microsoft.com/office/officeart/2008/layout/LinedList"/>
    <dgm:cxn modelId="{270619B9-F907-4225-9446-BEBDC4378DBC}" type="presParOf" srcId="{8E02D334-858D-4180-A6A1-536EECC2814D}" destId="{92503992-25CF-4811-949A-8AF7D6F127AA}" srcOrd="0" destOrd="0" presId="urn:microsoft.com/office/officeart/2008/layout/LinedList"/>
    <dgm:cxn modelId="{D362A37E-6F7B-4956-84E4-BFD67E8D29BB}" type="presParOf" srcId="{8E02D334-858D-4180-A6A1-536EECC2814D}" destId="{3B15249B-68A7-4B41-BA79-E6640AEA35ED}" srcOrd="1" destOrd="0" presId="urn:microsoft.com/office/officeart/2008/layout/LinedList"/>
    <dgm:cxn modelId="{480D2159-0B9B-4930-85DA-495ADE880278}" type="presParOf" srcId="{8E02D334-858D-4180-A6A1-536EECC2814D}" destId="{7DA70619-A4CA-4481-8B76-211EFF55B7AA}" srcOrd="2" destOrd="0" presId="urn:microsoft.com/office/officeart/2008/layout/LinedList"/>
    <dgm:cxn modelId="{01573CC6-A7E1-4101-A603-F9A9EE717864}" type="presParOf" srcId="{70259FC9-3C16-4037-8162-299EBE2CE13B}" destId="{FC2D9C93-D2A8-47FC-B690-4A81304544E5}" srcOrd="2" destOrd="0" presId="urn:microsoft.com/office/officeart/2008/layout/LinedList"/>
    <dgm:cxn modelId="{7B4243E4-E3D3-470F-8BC4-1C4EBC70F1C1}" type="presParOf" srcId="{70259FC9-3C16-4037-8162-299EBE2CE13B}" destId="{FF2DF63D-D307-4ACE-A60C-115ECB524EEC}" srcOrd="3" destOrd="0" presId="urn:microsoft.com/office/officeart/2008/layout/LinedList"/>
    <dgm:cxn modelId="{C2C0DD0E-9A43-4012-BA8E-BB184B8CE513}" type="presParOf" srcId="{70259FC9-3C16-4037-8162-299EBE2CE13B}" destId="{8CDDF3AB-20A1-4D47-A41E-60B1E7EC6D1E}" srcOrd="4" destOrd="0" presId="urn:microsoft.com/office/officeart/2008/layout/LinedList"/>
    <dgm:cxn modelId="{92F503D5-28B4-4E61-B80C-1AC3B14C243C}" type="presParOf" srcId="{8CDDF3AB-20A1-4D47-A41E-60B1E7EC6D1E}" destId="{84AE06DD-8950-4FA8-BC4E-E48131F305CB}" srcOrd="0" destOrd="0" presId="urn:microsoft.com/office/officeart/2008/layout/LinedList"/>
    <dgm:cxn modelId="{73F3A576-B2F2-4F01-8AC9-CDD229F0241C}" type="presParOf" srcId="{8CDDF3AB-20A1-4D47-A41E-60B1E7EC6D1E}" destId="{104415B4-BE97-4C17-A0B2-620E95D437E4}" srcOrd="1" destOrd="0" presId="urn:microsoft.com/office/officeart/2008/layout/LinedList"/>
    <dgm:cxn modelId="{C8D478D9-CC0C-4F3B-B20C-2165625A5F84}" type="presParOf" srcId="{8CDDF3AB-20A1-4D47-A41E-60B1E7EC6D1E}" destId="{7AEE0C29-ECD0-4A42-801A-B9A8CD46EB9B}" srcOrd="2" destOrd="0" presId="urn:microsoft.com/office/officeart/2008/layout/LinedList"/>
    <dgm:cxn modelId="{7DEFF61D-3C1A-4597-A592-83CE839E2576}" type="presParOf" srcId="{70259FC9-3C16-4037-8162-299EBE2CE13B}" destId="{64A836AF-B3AE-4FB2-852E-011610B75245}" srcOrd="5" destOrd="0" presId="urn:microsoft.com/office/officeart/2008/layout/LinedList"/>
    <dgm:cxn modelId="{2446A28F-E530-402A-893A-D1A112EE8F7A}" type="presParOf" srcId="{70259FC9-3C16-4037-8162-299EBE2CE13B}" destId="{EF1CE1E8-C7E1-4B29-BD7F-C21B9E68DE68}" srcOrd="6" destOrd="0" presId="urn:microsoft.com/office/officeart/2008/layout/LinedList"/>
    <dgm:cxn modelId="{08D0E3D6-1A1E-4B85-ADDA-B99803E6B7FF}" type="presParOf" srcId="{70259FC9-3C16-4037-8162-299EBE2CE13B}" destId="{745CDFCB-0478-4462-84E2-891F7505D65D}" srcOrd="7" destOrd="0" presId="urn:microsoft.com/office/officeart/2008/layout/LinedList"/>
    <dgm:cxn modelId="{9921E795-8BFC-4921-B668-418B2524E8D3}" type="presParOf" srcId="{745CDFCB-0478-4462-84E2-891F7505D65D}" destId="{FA31C645-B145-4E6B-BCCF-037B3E8BE856}" srcOrd="0" destOrd="0" presId="urn:microsoft.com/office/officeart/2008/layout/LinedList"/>
    <dgm:cxn modelId="{F79284EC-9E27-4A39-9473-821CC2290968}" type="presParOf" srcId="{745CDFCB-0478-4462-84E2-891F7505D65D}" destId="{FB813410-58E1-47E2-8D25-BAD4E23A202F}" srcOrd="1" destOrd="0" presId="urn:microsoft.com/office/officeart/2008/layout/LinedList"/>
    <dgm:cxn modelId="{966BF0CC-A9BE-4171-B9ED-4BFE2345FB2E}" type="presParOf" srcId="{745CDFCB-0478-4462-84E2-891F7505D65D}" destId="{DD460ED4-9FD4-44C6-B5BC-5901A67F746E}" srcOrd="2" destOrd="0" presId="urn:microsoft.com/office/officeart/2008/layout/LinedList"/>
    <dgm:cxn modelId="{B7264418-1EB9-46DD-8936-70E6F880A81C}" type="presParOf" srcId="{70259FC9-3C16-4037-8162-299EBE2CE13B}" destId="{606773F9-96F4-4331-B38C-8327B3F63B19}" srcOrd="8" destOrd="0" presId="urn:microsoft.com/office/officeart/2008/layout/LinedList"/>
    <dgm:cxn modelId="{E39CC090-3F9B-4515-9127-49E168A3EB78}" type="presParOf" srcId="{70259FC9-3C16-4037-8162-299EBE2CE13B}" destId="{41EBDDC9-82E9-4637-BF0B-4A57C04BF064}" srcOrd="9"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FBABE-0C0A-441D-9ADE-10FF09F6C5CD}">
      <dsp:nvSpPr>
        <dsp:cNvPr id="0" name=""/>
        <dsp:cNvSpPr/>
      </dsp:nvSpPr>
      <dsp:spPr>
        <a:xfrm>
          <a:off x="0" y="0"/>
          <a:ext cx="2438400" cy="234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Detailed statistics</a:t>
          </a:r>
          <a:endParaRPr lang="en-US" sz="1000" kern="1200" dirty="0"/>
        </a:p>
      </dsp:txBody>
      <dsp:txXfrm>
        <a:off x="11423" y="11423"/>
        <a:ext cx="2415554" cy="211154"/>
      </dsp:txXfrm>
    </dsp:sp>
    <dsp:sp modelId="{5C5F0941-6B82-4DA0-A83A-6F45E42C41A4}">
      <dsp:nvSpPr>
        <dsp:cNvPr id="0" name=""/>
        <dsp:cNvSpPr/>
      </dsp:nvSpPr>
      <dsp:spPr>
        <a:xfrm>
          <a:off x="0" y="271724"/>
          <a:ext cx="2438400" cy="23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19"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kern="1200" dirty="0" smtClean="0"/>
            <a:t>Check mean, median and variance of numerical variable</a:t>
          </a:r>
          <a:endParaRPr lang="en-US" sz="800" kern="1200" dirty="0"/>
        </a:p>
      </dsp:txBody>
      <dsp:txXfrm>
        <a:off x="0" y="271724"/>
        <a:ext cx="2438400" cy="238050"/>
      </dsp:txXfrm>
    </dsp:sp>
    <dsp:sp modelId="{463A3C33-AB26-4C90-9C71-81262A10A212}">
      <dsp:nvSpPr>
        <dsp:cNvPr id="0" name=""/>
        <dsp:cNvSpPr/>
      </dsp:nvSpPr>
      <dsp:spPr>
        <a:xfrm>
          <a:off x="0" y="509774"/>
          <a:ext cx="2438400" cy="234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err="1" smtClean="0"/>
            <a:t>Univariate</a:t>
          </a:r>
          <a:r>
            <a:rPr lang="en-US" sz="1000" kern="1200" dirty="0" smtClean="0"/>
            <a:t> data analysis</a:t>
          </a:r>
          <a:endParaRPr lang="en-US" sz="1000" kern="1200" dirty="0"/>
        </a:p>
      </dsp:txBody>
      <dsp:txXfrm>
        <a:off x="11423" y="521197"/>
        <a:ext cx="2415554" cy="211154"/>
      </dsp:txXfrm>
    </dsp:sp>
    <dsp:sp modelId="{673FAB98-F7A7-4971-BF3D-308E775950BF}">
      <dsp:nvSpPr>
        <dsp:cNvPr id="0" name=""/>
        <dsp:cNvSpPr/>
      </dsp:nvSpPr>
      <dsp:spPr>
        <a:xfrm>
          <a:off x="0" y="743774"/>
          <a:ext cx="2438400" cy="16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19"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kern="1200" dirty="0" smtClean="0"/>
            <a:t>PDF and CDF of numerical data</a:t>
          </a:r>
          <a:endParaRPr lang="en-US" sz="800" kern="1200" dirty="0"/>
        </a:p>
      </dsp:txBody>
      <dsp:txXfrm>
        <a:off x="0" y="743774"/>
        <a:ext cx="2438400" cy="165600"/>
      </dsp:txXfrm>
    </dsp:sp>
    <dsp:sp modelId="{13DAD517-1EA7-4F1B-A999-8E94AC846B80}">
      <dsp:nvSpPr>
        <dsp:cNvPr id="0" name=""/>
        <dsp:cNvSpPr/>
      </dsp:nvSpPr>
      <dsp:spPr>
        <a:xfrm>
          <a:off x="0" y="947099"/>
          <a:ext cx="2438400" cy="234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Bi-</a:t>
          </a:r>
          <a:r>
            <a:rPr lang="en-US" sz="1000" kern="1200" dirty="0" err="1" smtClean="0"/>
            <a:t>variate</a:t>
          </a:r>
          <a:r>
            <a:rPr lang="en-US" sz="1000" kern="1200" dirty="0" smtClean="0"/>
            <a:t> data analysis</a:t>
          </a:r>
          <a:endParaRPr lang="en-US" sz="1000" kern="1200" dirty="0"/>
        </a:p>
      </dsp:txBody>
      <dsp:txXfrm>
        <a:off x="11423" y="958522"/>
        <a:ext cx="2415554" cy="211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FA5CB-1C2A-4723-B8E7-53882C89BDDA}">
      <dsp:nvSpPr>
        <dsp:cNvPr id="0" name=""/>
        <dsp:cNvSpPr/>
      </dsp:nvSpPr>
      <dsp:spPr>
        <a:xfrm>
          <a:off x="0" y="0"/>
          <a:ext cx="2514599" cy="304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One hot encoding</a:t>
          </a:r>
          <a:endParaRPr lang="en-US" sz="1300" kern="1200" dirty="0"/>
        </a:p>
      </dsp:txBody>
      <dsp:txXfrm>
        <a:off x="14850" y="14850"/>
        <a:ext cx="2484899" cy="274500"/>
      </dsp:txXfrm>
    </dsp:sp>
    <dsp:sp modelId="{156CDF04-FA95-44C4-B584-FC0D0002101D}">
      <dsp:nvSpPr>
        <dsp:cNvPr id="0" name=""/>
        <dsp:cNvSpPr/>
      </dsp:nvSpPr>
      <dsp:spPr>
        <a:xfrm>
          <a:off x="0" y="318119"/>
          <a:ext cx="251459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3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smtClean="0"/>
            <a:t>Processing categorical data set</a:t>
          </a:r>
          <a:endParaRPr lang="en-US" sz="1000" kern="1200" dirty="0"/>
        </a:p>
      </dsp:txBody>
      <dsp:txXfrm>
        <a:off x="0" y="318119"/>
        <a:ext cx="2514599" cy="215280"/>
      </dsp:txXfrm>
    </dsp:sp>
    <dsp:sp modelId="{9F17766C-2D1D-49FA-8C23-7B962CA5A0EA}">
      <dsp:nvSpPr>
        <dsp:cNvPr id="0" name=""/>
        <dsp:cNvSpPr/>
      </dsp:nvSpPr>
      <dsp:spPr>
        <a:xfrm>
          <a:off x="0" y="533400"/>
          <a:ext cx="2514599" cy="304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Normalization</a:t>
          </a:r>
          <a:endParaRPr lang="en-US" sz="1300" kern="1200" dirty="0"/>
        </a:p>
      </dsp:txBody>
      <dsp:txXfrm>
        <a:off x="14850" y="548250"/>
        <a:ext cx="2484899" cy="274500"/>
      </dsp:txXfrm>
    </dsp:sp>
    <dsp:sp modelId="{EED42606-0216-4486-B397-A6E58F493DAB}">
      <dsp:nvSpPr>
        <dsp:cNvPr id="0" name=""/>
        <dsp:cNvSpPr/>
      </dsp:nvSpPr>
      <dsp:spPr>
        <a:xfrm>
          <a:off x="0" y="837600"/>
          <a:ext cx="251459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3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smtClean="0"/>
            <a:t>Normalization of numerical dataset</a:t>
          </a:r>
          <a:endParaRPr lang="en-US" sz="1000" kern="1200" dirty="0"/>
        </a:p>
      </dsp:txBody>
      <dsp:txXfrm>
        <a:off x="0" y="837600"/>
        <a:ext cx="2514599" cy="215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37566-DDD4-45A8-8C5F-A9F4EFF4D493}">
      <dsp:nvSpPr>
        <dsp:cNvPr id="0" name=""/>
        <dsp:cNvSpPr/>
      </dsp:nvSpPr>
      <dsp:spPr>
        <a:xfrm>
          <a:off x="0" y="658"/>
          <a:ext cx="29718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D0CA2-0965-45E2-BC04-C8C1D17DBBBF}">
      <dsp:nvSpPr>
        <dsp:cNvPr id="0" name=""/>
        <dsp:cNvSpPr/>
      </dsp:nvSpPr>
      <dsp:spPr>
        <a:xfrm>
          <a:off x="0" y="658"/>
          <a:ext cx="594360" cy="134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smtClean="0"/>
            <a:t>Models used on dataset</a:t>
          </a:r>
          <a:endParaRPr lang="en-US" sz="1300" kern="1200" dirty="0"/>
        </a:p>
      </dsp:txBody>
      <dsp:txXfrm>
        <a:off x="0" y="658"/>
        <a:ext cx="594360" cy="1348057"/>
      </dsp:txXfrm>
    </dsp:sp>
    <dsp:sp modelId="{3B15249B-68A7-4B41-BA79-E6640AEA35ED}">
      <dsp:nvSpPr>
        <dsp:cNvPr id="0" name=""/>
        <dsp:cNvSpPr/>
      </dsp:nvSpPr>
      <dsp:spPr>
        <a:xfrm>
          <a:off x="638936" y="21722"/>
          <a:ext cx="2332863" cy="42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KNN, NB,LOGISTIC</a:t>
          </a:r>
          <a:endParaRPr lang="en-US" sz="1400" kern="1200" dirty="0"/>
        </a:p>
      </dsp:txBody>
      <dsp:txXfrm>
        <a:off x="638936" y="21722"/>
        <a:ext cx="2332863" cy="421267"/>
      </dsp:txXfrm>
    </dsp:sp>
    <dsp:sp modelId="{FC2D9C93-D2A8-47FC-B690-4A81304544E5}">
      <dsp:nvSpPr>
        <dsp:cNvPr id="0" name=""/>
        <dsp:cNvSpPr/>
      </dsp:nvSpPr>
      <dsp:spPr>
        <a:xfrm>
          <a:off x="594359" y="442990"/>
          <a:ext cx="237744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415B4-BE97-4C17-A0B2-620E95D437E4}">
      <dsp:nvSpPr>
        <dsp:cNvPr id="0" name=""/>
        <dsp:cNvSpPr/>
      </dsp:nvSpPr>
      <dsp:spPr>
        <a:xfrm>
          <a:off x="638936" y="464053"/>
          <a:ext cx="2332863" cy="42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SVM, Decision tree, Random forest</a:t>
          </a:r>
          <a:endParaRPr lang="en-US" sz="1400" kern="1200" dirty="0"/>
        </a:p>
      </dsp:txBody>
      <dsp:txXfrm>
        <a:off x="638936" y="464053"/>
        <a:ext cx="2332863" cy="421267"/>
      </dsp:txXfrm>
    </dsp:sp>
    <dsp:sp modelId="{64A836AF-B3AE-4FB2-852E-011610B75245}">
      <dsp:nvSpPr>
        <dsp:cNvPr id="0" name=""/>
        <dsp:cNvSpPr/>
      </dsp:nvSpPr>
      <dsp:spPr>
        <a:xfrm>
          <a:off x="594359" y="885321"/>
          <a:ext cx="237744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813410-58E1-47E2-8D25-BAD4E23A202F}">
      <dsp:nvSpPr>
        <dsp:cNvPr id="0" name=""/>
        <dsp:cNvSpPr/>
      </dsp:nvSpPr>
      <dsp:spPr>
        <a:xfrm>
          <a:off x="638936" y="906384"/>
          <a:ext cx="2332863" cy="42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err="1" smtClean="0"/>
            <a:t>XGBoost</a:t>
          </a:r>
          <a:r>
            <a:rPr lang="en-US" sz="1400" kern="1200" dirty="0" smtClean="0"/>
            <a:t>, Stacking</a:t>
          </a:r>
          <a:endParaRPr lang="en-US" sz="1400" kern="1200" dirty="0"/>
        </a:p>
      </dsp:txBody>
      <dsp:txXfrm>
        <a:off x="638936" y="906384"/>
        <a:ext cx="2332863" cy="421267"/>
      </dsp:txXfrm>
    </dsp:sp>
    <dsp:sp modelId="{606773F9-96F4-4331-B38C-8327B3F63B19}">
      <dsp:nvSpPr>
        <dsp:cNvPr id="0" name=""/>
        <dsp:cNvSpPr/>
      </dsp:nvSpPr>
      <dsp:spPr>
        <a:xfrm>
          <a:off x="594359" y="1327652"/>
          <a:ext cx="237744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BAF99-7B05-478B-9C96-6564B357B703}">
      <dsp:nvSpPr>
        <dsp:cNvPr id="0" name=""/>
        <dsp:cNvSpPr/>
      </dsp:nvSpPr>
      <dsp:spPr>
        <a:xfrm rot="16200000">
          <a:off x="349249" y="-349249"/>
          <a:ext cx="482600" cy="1181099"/>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Log-loss value</a:t>
          </a:r>
          <a:endParaRPr lang="en-US" sz="1000" kern="1200" dirty="0"/>
        </a:p>
      </dsp:txBody>
      <dsp:txXfrm rot="5400000">
        <a:off x="0" y="0"/>
        <a:ext cx="1181099" cy="361950"/>
      </dsp:txXfrm>
    </dsp:sp>
    <dsp:sp modelId="{C0E6CE2F-5EBD-4B41-89CC-4E625C39D4B1}">
      <dsp:nvSpPr>
        <dsp:cNvPr id="0" name=""/>
        <dsp:cNvSpPr/>
      </dsp:nvSpPr>
      <dsp:spPr>
        <a:xfrm>
          <a:off x="1181099" y="0"/>
          <a:ext cx="1181099" cy="482600"/>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Confusion matric</a:t>
          </a:r>
          <a:endParaRPr lang="en-US" sz="1000" kern="1200" dirty="0"/>
        </a:p>
      </dsp:txBody>
      <dsp:txXfrm>
        <a:off x="1181099" y="0"/>
        <a:ext cx="1181099" cy="361950"/>
      </dsp:txXfrm>
    </dsp:sp>
    <dsp:sp modelId="{BE301107-1011-4DBC-853B-799C0D6571F1}">
      <dsp:nvSpPr>
        <dsp:cNvPr id="0" name=""/>
        <dsp:cNvSpPr/>
      </dsp:nvSpPr>
      <dsp:spPr>
        <a:xfrm rot="10800000">
          <a:off x="0" y="482600"/>
          <a:ext cx="1181099" cy="482600"/>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Precision</a:t>
          </a:r>
          <a:endParaRPr lang="en-US" sz="1000" kern="1200" dirty="0"/>
        </a:p>
      </dsp:txBody>
      <dsp:txXfrm rot="10800000">
        <a:off x="0" y="603249"/>
        <a:ext cx="1181099" cy="361950"/>
      </dsp:txXfrm>
    </dsp:sp>
    <dsp:sp modelId="{BD4331B3-AB1F-4E95-96F9-F2CDFEA383D7}">
      <dsp:nvSpPr>
        <dsp:cNvPr id="0" name=""/>
        <dsp:cNvSpPr/>
      </dsp:nvSpPr>
      <dsp:spPr>
        <a:xfrm rot="5400000">
          <a:off x="1530349" y="133350"/>
          <a:ext cx="482600" cy="1181099"/>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Recall</a:t>
          </a:r>
          <a:endParaRPr lang="en-US" sz="1000" kern="1200" dirty="0"/>
        </a:p>
      </dsp:txBody>
      <dsp:txXfrm rot="-5400000">
        <a:off x="1181100" y="603249"/>
        <a:ext cx="1181099" cy="361950"/>
      </dsp:txXfrm>
    </dsp:sp>
    <dsp:sp modelId="{BE2144C8-4263-42D4-92A2-D2934CD54F75}">
      <dsp:nvSpPr>
        <dsp:cNvPr id="0" name=""/>
        <dsp:cNvSpPr/>
      </dsp:nvSpPr>
      <dsp:spPr>
        <a:xfrm>
          <a:off x="826769" y="361950"/>
          <a:ext cx="708660" cy="241300"/>
        </a:xfrm>
        <a:prstGeom prst="roundRect">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Assessment</a:t>
          </a:r>
          <a:endParaRPr lang="en-US" sz="1000" kern="1200" dirty="0"/>
        </a:p>
      </dsp:txBody>
      <dsp:txXfrm>
        <a:off x="838548" y="373729"/>
        <a:ext cx="685102" cy="217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714F9-B1BF-4CD8-B5A5-69657AD547FD}">
      <dsp:nvSpPr>
        <dsp:cNvPr id="0" name=""/>
        <dsp:cNvSpPr/>
      </dsp:nvSpPr>
      <dsp:spPr>
        <a:xfrm>
          <a:off x="0" y="0"/>
          <a:ext cx="42672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667CC-ABE0-491D-9580-AB7CCACEF8E7}">
      <dsp:nvSpPr>
        <dsp:cNvPr id="0" name=""/>
        <dsp:cNvSpPr/>
      </dsp:nvSpPr>
      <dsp:spPr>
        <a:xfrm>
          <a:off x="0" y="0"/>
          <a:ext cx="853440" cy="342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Variable importance using Random Forest and </a:t>
          </a:r>
          <a:r>
            <a:rPr lang="en-US" sz="1200" kern="1200" dirty="0" err="1" smtClean="0"/>
            <a:t>XGBoost</a:t>
          </a:r>
          <a:endParaRPr lang="en-US" sz="1200" kern="1200" dirty="0"/>
        </a:p>
      </dsp:txBody>
      <dsp:txXfrm>
        <a:off x="0" y="0"/>
        <a:ext cx="853440" cy="3429000"/>
      </dsp:txXfrm>
    </dsp:sp>
    <dsp:sp modelId="{5BD067A3-6418-42C3-A5A1-DB55A21FB6EF}">
      <dsp:nvSpPr>
        <dsp:cNvPr id="0" name=""/>
        <dsp:cNvSpPr/>
      </dsp:nvSpPr>
      <dsp:spPr>
        <a:xfrm>
          <a:off x="917448" y="58098"/>
          <a:ext cx="3349752" cy="87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solidFill>
                <a:srgbClr val="FF0000"/>
              </a:solidFill>
            </a:rPr>
            <a:t>Selected variable  sing EDA</a:t>
          </a:r>
        </a:p>
        <a:p>
          <a:pPr lvl="0" algn="l" defTabSz="533400">
            <a:lnSpc>
              <a:spcPct val="90000"/>
            </a:lnSpc>
            <a:spcBef>
              <a:spcPct val="0"/>
            </a:spcBef>
            <a:spcAft>
              <a:spcPct val="35000"/>
            </a:spcAft>
          </a:pPr>
          <a:r>
            <a:rPr lang="en-US" sz="1200" kern="1200" dirty="0" smtClean="0"/>
            <a:t>Purpose, amount, </a:t>
          </a:r>
          <a:r>
            <a:rPr lang="en-US" sz="1200" kern="1200" dirty="0" err="1" smtClean="0"/>
            <a:t>personal_status</a:t>
          </a:r>
          <a:r>
            <a:rPr lang="en-US" sz="1200" kern="1200" dirty="0" smtClean="0"/>
            <a:t>, </a:t>
          </a:r>
          <a:r>
            <a:rPr lang="en-US" sz="1200" kern="1200" dirty="0" err="1" smtClean="0"/>
            <a:t>saving_amount</a:t>
          </a:r>
          <a:r>
            <a:rPr lang="en-US" sz="1200" kern="1200" dirty="0" smtClean="0"/>
            <a:t> and  duration </a:t>
          </a:r>
        </a:p>
        <a:p>
          <a:pPr lvl="0" algn="l" defTabSz="533400">
            <a:lnSpc>
              <a:spcPct val="90000"/>
            </a:lnSpc>
            <a:spcBef>
              <a:spcPct val="0"/>
            </a:spcBef>
            <a:spcAft>
              <a:spcPct val="35000"/>
            </a:spcAft>
          </a:pPr>
          <a:r>
            <a:rPr lang="en-US" sz="1200" kern="1200" dirty="0" smtClean="0"/>
            <a:t>Above listed importance variable using EDA </a:t>
          </a:r>
          <a:endParaRPr lang="en-US" sz="1200" kern="1200" dirty="0"/>
        </a:p>
      </dsp:txBody>
      <dsp:txXfrm>
        <a:off x="917448" y="58098"/>
        <a:ext cx="3349752" cy="870191"/>
      </dsp:txXfrm>
    </dsp:sp>
    <dsp:sp modelId="{4AD9ED96-F801-42B8-8A88-9041A4C49D4C}">
      <dsp:nvSpPr>
        <dsp:cNvPr id="0" name=""/>
        <dsp:cNvSpPr/>
      </dsp:nvSpPr>
      <dsp:spPr>
        <a:xfrm>
          <a:off x="853440" y="928290"/>
          <a:ext cx="341376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012196-9078-4C92-B432-F7E3526E9690}">
      <dsp:nvSpPr>
        <dsp:cNvPr id="0" name=""/>
        <dsp:cNvSpPr/>
      </dsp:nvSpPr>
      <dsp:spPr>
        <a:xfrm>
          <a:off x="917448" y="986389"/>
          <a:ext cx="3349752" cy="116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solidFill>
                <a:srgbClr val="FF0000"/>
              </a:solidFill>
            </a:rPr>
            <a:t>Variable importance using Random forest</a:t>
          </a:r>
        </a:p>
        <a:p>
          <a:pPr lvl="0" algn="l" defTabSz="533400">
            <a:lnSpc>
              <a:spcPct val="90000"/>
            </a:lnSpc>
            <a:spcBef>
              <a:spcPct val="0"/>
            </a:spcBef>
            <a:spcAft>
              <a:spcPct val="35000"/>
            </a:spcAft>
          </a:pPr>
          <a:r>
            <a:rPr lang="en-US" sz="1200" kern="1200" dirty="0" smtClean="0"/>
            <a:t>Purpose, </a:t>
          </a:r>
          <a:r>
            <a:rPr lang="en-US" sz="1200" kern="1200" dirty="0" err="1" smtClean="0"/>
            <a:t>Checkin_acc</a:t>
          </a:r>
          <a:r>
            <a:rPr lang="en-US" sz="1200" kern="1200" dirty="0" smtClean="0"/>
            <a:t>, </a:t>
          </a:r>
          <a:r>
            <a:rPr lang="en-US" sz="1200" kern="1200" dirty="0" err="1" smtClean="0"/>
            <a:t>personal_status</a:t>
          </a:r>
          <a:r>
            <a:rPr lang="en-US" sz="1200" kern="1200" dirty="0" smtClean="0"/>
            <a:t>, </a:t>
          </a:r>
          <a:r>
            <a:rPr lang="en-US" sz="1200" kern="1200" dirty="0" err="1" smtClean="0"/>
            <a:t>saving_acc</a:t>
          </a:r>
          <a:r>
            <a:rPr lang="en-US" sz="1200" kern="1200" dirty="0" smtClean="0"/>
            <a:t>, amount </a:t>
          </a:r>
        </a:p>
        <a:p>
          <a:pPr lvl="0" algn="l" defTabSz="533400">
            <a:lnSpc>
              <a:spcPct val="90000"/>
            </a:lnSpc>
            <a:spcBef>
              <a:spcPct val="0"/>
            </a:spcBef>
            <a:spcAft>
              <a:spcPct val="35000"/>
            </a:spcAft>
          </a:pPr>
          <a:r>
            <a:rPr lang="en-US" sz="1200" kern="1200" dirty="0" smtClean="0"/>
            <a:t>Above list importance variable using Random forest</a:t>
          </a:r>
          <a:endParaRPr lang="en-US" sz="1200" kern="1200" dirty="0"/>
        </a:p>
      </dsp:txBody>
      <dsp:txXfrm>
        <a:off x="917448" y="986389"/>
        <a:ext cx="3349752" cy="1161975"/>
      </dsp:txXfrm>
    </dsp:sp>
    <dsp:sp modelId="{ED3CBC47-01DE-4AD5-A69A-F9203C0A67E8}">
      <dsp:nvSpPr>
        <dsp:cNvPr id="0" name=""/>
        <dsp:cNvSpPr/>
      </dsp:nvSpPr>
      <dsp:spPr>
        <a:xfrm>
          <a:off x="853440" y="2148365"/>
          <a:ext cx="341376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1F74E7-BD11-4747-BF52-20505EAF3DA4}">
      <dsp:nvSpPr>
        <dsp:cNvPr id="0" name=""/>
        <dsp:cNvSpPr/>
      </dsp:nvSpPr>
      <dsp:spPr>
        <a:xfrm>
          <a:off x="917448" y="2206463"/>
          <a:ext cx="3349752" cy="116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solidFill>
                <a:srgbClr val="FF0000"/>
              </a:solidFill>
            </a:rPr>
            <a:t>Variable importance using </a:t>
          </a:r>
          <a:r>
            <a:rPr lang="en-US" sz="1200" kern="1200" dirty="0" err="1" smtClean="0">
              <a:solidFill>
                <a:srgbClr val="FF0000"/>
              </a:solidFill>
            </a:rPr>
            <a:t>XGBoost</a:t>
          </a:r>
          <a:endParaRPr lang="en-US" sz="1200" kern="1200" dirty="0" smtClean="0">
            <a:solidFill>
              <a:srgbClr val="FF0000"/>
            </a:solidFill>
          </a:endParaRPr>
        </a:p>
        <a:p>
          <a:pPr lvl="0" algn="l" defTabSz="533400">
            <a:lnSpc>
              <a:spcPct val="90000"/>
            </a:lnSpc>
            <a:spcBef>
              <a:spcPct val="0"/>
            </a:spcBef>
            <a:spcAft>
              <a:spcPct val="35000"/>
            </a:spcAft>
          </a:pPr>
          <a:r>
            <a:rPr lang="en-US" sz="1200" kern="1200" dirty="0" smtClean="0"/>
            <a:t>Purpose, </a:t>
          </a:r>
          <a:r>
            <a:rPr lang="en-US" sz="1200" kern="1200" dirty="0" err="1" smtClean="0"/>
            <a:t>Persional_status</a:t>
          </a:r>
          <a:r>
            <a:rPr lang="en-US" sz="1200" kern="1200" dirty="0" smtClean="0"/>
            <a:t>, </a:t>
          </a:r>
          <a:r>
            <a:rPr lang="en-US" sz="1200" kern="1200" dirty="0" err="1" smtClean="0"/>
            <a:t>checkin_acc</a:t>
          </a:r>
          <a:r>
            <a:rPr lang="en-US" sz="1200" kern="1200" dirty="0" smtClean="0"/>
            <a:t>, Telephone, </a:t>
          </a:r>
          <a:r>
            <a:rPr lang="en-US" sz="1200" kern="1200" dirty="0" err="1" smtClean="0"/>
            <a:t>Inst_plans</a:t>
          </a:r>
          <a:r>
            <a:rPr lang="en-US" sz="1200" kern="1200" dirty="0" smtClean="0"/>
            <a:t>, </a:t>
          </a:r>
          <a:r>
            <a:rPr lang="en-US" sz="1200" kern="1200" dirty="0" err="1" smtClean="0"/>
            <a:t>saving_acc</a:t>
          </a:r>
          <a:r>
            <a:rPr lang="en-US" sz="1200" kern="1200" dirty="0" smtClean="0"/>
            <a:t>.</a:t>
          </a:r>
        </a:p>
        <a:p>
          <a:pPr lvl="0" algn="l" defTabSz="533400">
            <a:lnSpc>
              <a:spcPct val="90000"/>
            </a:lnSpc>
            <a:spcBef>
              <a:spcPct val="0"/>
            </a:spcBef>
            <a:spcAft>
              <a:spcPct val="35000"/>
            </a:spcAft>
          </a:pPr>
          <a:r>
            <a:rPr lang="en-US" sz="1200" kern="1200" dirty="0" smtClean="0"/>
            <a:t>Above list top 5 importance variable using </a:t>
          </a:r>
          <a:r>
            <a:rPr lang="en-US" sz="1200" kern="1200" dirty="0" err="1" smtClean="0"/>
            <a:t>XGBoost</a:t>
          </a:r>
          <a:endParaRPr lang="en-US" sz="1200" kern="1200" dirty="0"/>
        </a:p>
      </dsp:txBody>
      <dsp:txXfrm>
        <a:off x="917448" y="2206463"/>
        <a:ext cx="3349752" cy="1161975"/>
      </dsp:txXfrm>
    </dsp:sp>
    <dsp:sp modelId="{CD4766D2-2C85-40FD-A0E1-7C72CB745283}">
      <dsp:nvSpPr>
        <dsp:cNvPr id="0" name=""/>
        <dsp:cNvSpPr/>
      </dsp:nvSpPr>
      <dsp:spPr>
        <a:xfrm>
          <a:off x="853440" y="3368439"/>
          <a:ext cx="341376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37566-DDD4-45A8-8C5F-A9F4EFF4D493}">
      <dsp:nvSpPr>
        <dsp:cNvPr id="0" name=""/>
        <dsp:cNvSpPr/>
      </dsp:nvSpPr>
      <dsp:spPr>
        <a:xfrm>
          <a:off x="0" y="1153"/>
          <a:ext cx="34290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D0CA2-0965-45E2-BC04-C8C1D17DBBBF}">
      <dsp:nvSpPr>
        <dsp:cNvPr id="0" name=""/>
        <dsp:cNvSpPr/>
      </dsp:nvSpPr>
      <dsp:spPr>
        <a:xfrm>
          <a:off x="0" y="1153"/>
          <a:ext cx="909337" cy="2359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Models used on dataset for classification problem</a:t>
          </a:r>
          <a:endParaRPr lang="en-US" sz="1200" kern="1200" dirty="0"/>
        </a:p>
      </dsp:txBody>
      <dsp:txXfrm>
        <a:off x="0" y="1153"/>
        <a:ext cx="909337" cy="2359893"/>
      </dsp:txXfrm>
    </dsp:sp>
    <dsp:sp modelId="{3B15249B-68A7-4B41-BA79-E6640AEA35ED}">
      <dsp:nvSpPr>
        <dsp:cNvPr id="0" name=""/>
        <dsp:cNvSpPr/>
      </dsp:nvSpPr>
      <dsp:spPr>
        <a:xfrm>
          <a:off x="956552" y="41483"/>
          <a:ext cx="2470956" cy="80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K-Nearest neighbor</a:t>
          </a:r>
        </a:p>
        <a:p>
          <a:pPr lvl="0" algn="l" defTabSz="622300">
            <a:lnSpc>
              <a:spcPct val="90000"/>
            </a:lnSpc>
            <a:spcBef>
              <a:spcPct val="0"/>
            </a:spcBef>
            <a:spcAft>
              <a:spcPct val="35000"/>
            </a:spcAft>
          </a:pPr>
          <a:r>
            <a:rPr lang="en-US" sz="1400" kern="1200" dirty="0" smtClean="0"/>
            <a:t>Naïve base and</a:t>
          </a:r>
        </a:p>
        <a:p>
          <a:pPr lvl="0" algn="l" defTabSz="622300">
            <a:lnSpc>
              <a:spcPct val="90000"/>
            </a:lnSpc>
            <a:spcBef>
              <a:spcPct val="0"/>
            </a:spcBef>
            <a:spcAft>
              <a:spcPct val="35000"/>
            </a:spcAft>
          </a:pPr>
          <a:r>
            <a:rPr lang="en-US" sz="1400" kern="1200" dirty="0" err="1" smtClean="0"/>
            <a:t>Logistice</a:t>
          </a:r>
          <a:r>
            <a:rPr lang="en-US" sz="1400" kern="1200" dirty="0" smtClean="0"/>
            <a:t> model</a:t>
          </a:r>
          <a:endParaRPr lang="en-US" sz="1400" kern="1200" dirty="0"/>
        </a:p>
      </dsp:txBody>
      <dsp:txXfrm>
        <a:off x="956552" y="41483"/>
        <a:ext cx="2470956" cy="806604"/>
      </dsp:txXfrm>
    </dsp:sp>
    <dsp:sp modelId="{FC2D9C93-D2A8-47FC-B690-4A81304544E5}">
      <dsp:nvSpPr>
        <dsp:cNvPr id="0" name=""/>
        <dsp:cNvSpPr/>
      </dsp:nvSpPr>
      <dsp:spPr>
        <a:xfrm>
          <a:off x="909337" y="848087"/>
          <a:ext cx="25181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415B4-BE97-4C17-A0B2-620E95D437E4}">
      <dsp:nvSpPr>
        <dsp:cNvPr id="0" name=""/>
        <dsp:cNvSpPr/>
      </dsp:nvSpPr>
      <dsp:spPr>
        <a:xfrm>
          <a:off x="956552" y="888417"/>
          <a:ext cx="2470956" cy="583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SVM, Decision tree, Random forest, </a:t>
          </a:r>
          <a:r>
            <a:rPr lang="en-US" sz="1400" kern="1200" dirty="0" err="1" smtClean="0"/>
            <a:t>XGBoost</a:t>
          </a:r>
          <a:endParaRPr lang="en-US" sz="1400" kern="1200" dirty="0"/>
        </a:p>
      </dsp:txBody>
      <dsp:txXfrm>
        <a:off x="956552" y="888417"/>
        <a:ext cx="2470956" cy="583408"/>
      </dsp:txXfrm>
    </dsp:sp>
    <dsp:sp modelId="{64A836AF-B3AE-4FB2-852E-011610B75245}">
      <dsp:nvSpPr>
        <dsp:cNvPr id="0" name=""/>
        <dsp:cNvSpPr/>
      </dsp:nvSpPr>
      <dsp:spPr>
        <a:xfrm>
          <a:off x="909337" y="1471826"/>
          <a:ext cx="25181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813410-58E1-47E2-8D25-BAD4E23A202F}">
      <dsp:nvSpPr>
        <dsp:cNvPr id="0" name=""/>
        <dsp:cNvSpPr/>
      </dsp:nvSpPr>
      <dsp:spPr>
        <a:xfrm>
          <a:off x="956552" y="1512156"/>
          <a:ext cx="2470956" cy="80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Stacking is combining all above model using logistic model for final output</a:t>
          </a:r>
          <a:endParaRPr lang="en-US" sz="1400" kern="1200" dirty="0"/>
        </a:p>
      </dsp:txBody>
      <dsp:txXfrm>
        <a:off x="956552" y="1512156"/>
        <a:ext cx="2470956" cy="806604"/>
      </dsp:txXfrm>
    </dsp:sp>
    <dsp:sp modelId="{606773F9-96F4-4331-B38C-8327B3F63B19}">
      <dsp:nvSpPr>
        <dsp:cNvPr id="0" name=""/>
        <dsp:cNvSpPr/>
      </dsp:nvSpPr>
      <dsp:spPr>
        <a:xfrm>
          <a:off x="909337" y="2318760"/>
          <a:ext cx="251817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3AB46-382E-47EC-8CF0-7EC62B9F7163}" type="datetimeFigureOut">
              <a:rPr lang="en-US" smtClean="0"/>
              <a:pPr/>
              <a:t>10/2/2019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B7BFCC-E133-40AF-B9C1-1161E020C798}" type="slidenum">
              <a:rPr lang="en-US" smtClean="0"/>
              <a:pPr/>
              <a:t>‹#›</a:t>
            </a:fld>
            <a:endParaRPr lang="en-US"/>
          </a:p>
        </p:txBody>
      </p:sp>
    </p:spTree>
    <p:extLst>
      <p:ext uri="{BB962C8B-B14F-4D97-AF65-F5344CB8AC3E}">
        <p14:creationId xmlns:p14="http://schemas.microsoft.com/office/powerpoint/2010/main" val="3886577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055E18-9516-4926-A2FD-E1C73F8C8B21}" type="slidenum">
              <a:rPr lang="en-US" smtClean="0"/>
              <a:pPr/>
              <a:t>1</a:t>
            </a:fld>
            <a:endParaRPr lang="en-US" dirty="0"/>
          </a:p>
        </p:txBody>
      </p:sp>
    </p:spTree>
    <p:extLst>
      <p:ext uri="{BB962C8B-B14F-4D97-AF65-F5344CB8AC3E}">
        <p14:creationId xmlns:p14="http://schemas.microsoft.com/office/powerpoint/2010/main" val="77256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fld id="{387EC9AB-01F9-4669-ACF3-A4B2DEF7C9A3}" type="datetimeFigureOut">
              <a:rPr lang="en-US" smtClean="0"/>
              <a:pPr/>
              <a:t>10/2/2019</a:t>
            </a:fld>
            <a:endParaRPr lang="en-US"/>
          </a:p>
        </p:txBody>
      </p:sp>
      <p:sp>
        <p:nvSpPr>
          <p:cNvPr id="17" name="Footer Placeholder 16"/>
          <p:cNvSpPr>
            <a:spLocks noGrp="1"/>
          </p:cNvSpPr>
          <p:nvPr>
            <p:ph type="ftr" sz="quarter" idx="11"/>
          </p:nvPr>
        </p:nvSpPr>
        <p:spPr>
          <a:xfrm>
            <a:off x="2898648" y="4766310"/>
            <a:ext cx="3474720" cy="274320"/>
          </a:xfrm>
        </p:spPr>
        <p:txBody>
          <a:bodyPr/>
          <a:lstStyle/>
          <a:p>
            <a:endParaRPr lang="en-US"/>
          </a:p>
        </p:txBody>
      </p:sp>
      <p:sp>
        <p:nvSpPr>
          <p:cNvPr id="29" name="Slide Number Placeholder 28"/>
          <p:cNvSpPr>
            <a:spLocks noGrp="1"/>
          </p:cNvSpPr>
          <p:nvPr>
            <p:ph type="sldNum" sz="quarter" idx="12"/>
          </p:nvPr>
        </p:nvSpPr>
        <p:spPr>
          <a:xfrm>
            <a:off x="1216152" y="4766310"/>
            <a:ext cx="1219200" cy="274320"/>
          </a:xfrm>
        </p:spPr>
        <p:txBody>
          <a:bodyPr/>
          <a:lstStyle/>
          <a:p>
            <a:fld id="{5B03D2EB-F772-4676-9245-5B199C73B531}" type="slidenum">
              <a:rPr lang="en-US" smtClean="0"/>
              <a:pPr/>
              <a:t>‹#›</a:t>
            </a:fld>
            <a:endParaRPr 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0025" y="684612"/>
            <a:ext cx="8743950" cy="4130278"/>
          </a:xfrm>
          <a:prstGeom prst="rect">
            <a:avLst/>
          </a:prstGeom>
        </p:spPr>
        <p:txBody>
          <a:bodyPr lIns="91438" tIns="45719" rIns="91438" bIns="45719"/>
          <a:lstStyle>
            <a:lvl3pPr>
              <a:defRPr/>
            </a:lvl3pPr>
          </a:lstStyle>
          <a:p>
            <a:pPr lvl="0"/>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Footer Placeholder 4"/>
          <p:cNvSpPr>
            <a:spLocks noGrp="1"/>
          </p:cNvSpPr>
          <p:nvPr>
            <p:ph type="ftr" sz="quarter" idx="11"/>
          </p:nvPr>
        </p:nvSpPr>
        <p:spPr>
          <a:xfrm>
            <a:off x="6680202" y="4984241"/>
            <a:ext cx="1946276" cy="137160"/>
          </a:xfrm>
          <a:prstGeom prst="rect">
            <a:avLst/>
          </a:prstGeom>
        </p:spPr>
        <p:txBody>
          <a:bodyPr lIns="91438" tIns="45719" rIns="91438" bIns="45719"/>
          <a:lstStyle>
            <a:lvl1pPr>
              <a:defRPr>
                <a:solidFill>
                  <a:schemeClr val="tx1"/>
                </a:solidFill>
              </a:defRPr>
            </a:lvl1pPr>
          </a:lstStyle>
          <a:p>
            <a:r>
              <a:rPr lang="en-US" dirty="0" smtClean="0"/>
              <a:t>Max Life Insurance</a:t>
            </a:r>
            <a:endParaRPr lang="en-US" dirty="0"/>
          </a:p>
        </p:txBody>
      </p:sp>
      <p:sp>
        <p:nvSpPr>
          <p:cNvPr id="6" name="Slide Number Placeholder 5"/>
          <p:cNvSpPr>
            <a:spLocks noGrp="1"/>
          </p:cNvSpPr>
          <p:nvPr>
            <p:ph type="sldNum" sz="quarter" idx="12"/>
          </p:nvPr>
        </p:nvSpPr>
        <p:spPr/>
        <p:txBody>
          <a:bodyPr lIns="68580" tIns="34290" rIns="68580" bIns="34290"/>
          <a:lstStyle>
            <a:lvl1pPr>
              <a:defRPr>
                <a:solidFill>
                  <a:schemeClr val="tx1"/>
                </a:solidFill>
              </a:defRPr>
            </a:lvl1pPr>
          </a:lstStyle>
          <a:p>
            <a:fld id="{FBA8F08B-7C1A-43AB-8CAA-E0D0802650CA}" type="slidenum">
              <a:rPr lang="en-US" smtClean="0"/>
              <a:pPr/>
              <a:t>‹#›</a:t>
            </a:fld>
            <a:endParaRPr lang="en-US" dirty="0"/>
          </a:p>
        </p:txBody>
      </p:sp>
      <p:sp>
        <p:nvSpPr>
          <p:cNvPr id="7" name="Title 6"/>
          <p:cNvSpPr>
            <a:spLocks noGrp="1"/>
          </p:cNvSpPr>
          <p:nvPr>
            <p:ph type="title"/>
          </p:nvPr>
        </p:nvSpPr>
        <p:spPr>
          <a:xfrm>
            <a:off x="628650" y="207168"/>
            <a:ext cx="7735936" cy="279305"/>
          </a:xfrm>
        </p:spPr>
        <p:txBody>
          <a:bodyPr lIns="91438" tIns="45719" rIns="91438" bIns="45719"/>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fld id="{387EC9AB-01F9-4669-ACF3-A4B2DEF7C9A3}" type="datetimeFigureOut">
              <a:rPr lang="en-US" smtClean="0"/>
              <a:pPr/>
              <a:t>10/2/2019</a:t>
            </a:fld>
            <a:endParaRPr lang="en-US"/>
          </a:p>
        </p:txBody>
      </p:sp>
      <p:sp>
        <p:nvSpPr>
          <p:cNvPr id="5" name="Footer Placeholder 4"/>
          <p:cNvSpPr>
            <a:spLocks noGrp="1"/>
          </p:cNvSpPr>
          <p:nvPr>
            <p:ph type="ftr" sz="quarter" idx="11"/>
          </p:nvPr>
        </p:nvSpPr>
        <p:spPr>
          <a:xfrm>
            <a:off x="2898648" y="4766310"/>
            <a:ext cx="3474720" cy="274320"/>
          </a:xfrm>
        </p:spPr>
        <p:txBody>
          <a:bodyPr/>
          <a:lstStyle/>
          <a:p>
            <a:endParaRPr lang="en-US"/>
          </a:p>
        </p:txBody>
      </p:sp>
      <p:sp>
        <p:nvSpPr>
          <p:cNvPr id="6" name="Slide Number Placeholder 5"/>
          <p:cNvSpPr>
            <a:spLocks noGrp="1"/>
          </p:cNvSpPr>
          <p:nvPr>
            <p:ph type="sldNum" sz="quarter" idx="12"/>
          </p:nvPr>
        </p:nvSpPr>
        <p:spPr>
          <a:xfrm>
            <a:off x="1069848" y="4766310"/>
            <a:ext cx="1520952" cy="274320"/>
          </a:xfrm>
        </p:spPr>
        <p:txBody>
          <a:bodyPr/>
          <a:lstStyle/>
          <a:p>
            <a:fld id="{5B03D2EB-F772-4676-9245-5B199C73B531}" type="slidenum">
              <a:rPr lang="en-US" smtClean="0"/>
              <a:pPr/>
              <a:t>‹#›</a:t>
            </a:fld>
            <a:endParaRPr 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7EC9AB-01F9-4669-ACF3-A4B2DEF7C9A3}" type="datetimeFigureOut">
              <a:rPr lang="en-US" smtClean="0"/>
              <a:pPr/>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87EC9AB-01F9-4669-ACF3-A4B2DEF7C9A3}" type="datetimeFigureOut">
              <a:rPr lang="en-US" smtClean="0"/>
              <a:pPr/>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2EB-F772-4676-9245-5B199C73B531}" type="slidenum">
              <a:rPr lang="en-US" smtClean="0"/>
              <a:pPr/>
              <a:t>‹#›</a:t>
            </a:fld>
            <a:endParaRPr 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7EC9AB-01F9-4669-ACF3-A4B2DEF7C9A3}" type="datetimeFigureOut">
              <a:rPr lang="en-US" smtClean="0"/>
              <a:pPr/>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2EB-F772-4676-9245-5B199C73B531}"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EC9AB-01F9-4669-ACF3-A4B2DEF7C9A3}" type="datetimeFigureOut">
              <a:rPr lang="en-US" smtClean="0"/>
              <a:pPr/>
              <a:t>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2EB-F772-4676-9245-5B199C73B531}" type="slidenum">
              <a:rPr lang="en-US" smtClean="0"/>
              <a:pPr/>
              <a:t>‹#›</a:t>
            </a:fld>
            <a:endParaRPr 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7EC9AB-01F9-4669-ACF3-A4B2DEF7C9A3}" type="datetimeFigureOut">
              <a:rPr lang="en-US" smtClean="0"/>
              <a:pPr/>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7EC9AB-01F9-4669-ACF3-A4B2DEF7C9A3}" type="datetimeFigureOut">
              <a:rPr lang="en-US" smtClean="0"/>
              <a:pPr/>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fld id="{387EC9AB-01F9-4669-ACF3-A4B2DEF7C9A3}" type="datetimeFigureOut">
              <a:rPr lang="en-US" smtClean="0"/>
              <a:pPr/>
              <a:t>10/2/2019</a:t>
            </a:fld>
            <a:endParaRPr lang="en-US"/>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fld id="{5B03D2EB-F772-4676-9245-5B199C73B531}" type="slidenum">
              <a:rPr lang="en-US" smtClean="0"/>
              <a:pPr/>
              <a:t>‹#›</a:t>
            </a:fld>
            <a:endParaRPr 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Microsoft_Excel_97-2003_Worksheet1.xls"/><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mailto:divyan.kavdia@maxlifeinsurance.com" TargetMode="External"/><Relationship Id="rId2" Type="http://schemas.openxmlformats.org/officeDocument/2006/relationships/hyperlink" Target="mailto:vibhu.srivastava@maxlifeinsuranc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09550"/>
            <a:ext cx="7735936" cy="279305"/>
          </a:xfrm>
        </p:spPr>
        <p:txBody>
          <a:bodyPr>
            <a:noAutofit/>
          </a:bodyPr>
          <a:lstStyle/>
          <a:p>
            <a:r>
              <a:rPr lang="en-US" sz="2400" b="1" dirty="0" smtClean="0"/>
              <a:t>Reducing credit default rate at ABC bank</a:t>
            </a:r>
            <a:endParaRPr lang="en-US" sz="2400" b="1" dirty="0"/>
          </a:p>
        </p:txBody>
      </p:sp>
      <p:pic>
        <p:nvPicPr>
          <p:cNvPr id="12290" name="Picture 2" descr="D:\2018\2019-20\images1.png"/>
          <p:cNvPicPr>
            <a:picLocks noChangeAspect="1" noChangeArrowheads="1"/>
          </p:cNvPicPr>
          <p:nvPr/>
        </p:nvPicPr>
        <p:blipFill>
          <a:blip r:embed="rId4"/>
          <a:srcRect/>
          <a:stretch>
            <a:fillRect/>
          </a:stretch>
        </p:blipFill>
        <p:spPr bwMode="auto">
          <a:xfrm>
            <a:off x="7383227" y="642066"/>
            <a:ext cx="1480994" cy="1342936"/>
          </a:xfrm>
          <a:prstGeom prst="rect">
            <a:avLst/>
          </a:prstGeom>
          <a:noFill/>
        </p:spPr>
      </p:pic>
      <p:sp>
        <p:nvSpPr>
          <p:cNvPr id="5" name="Rectangle 4"/>
          <p:cNvSpPr/>
          <p:nvPr/>
        </p:nvSpPr>
        <p:spPr>
          <a:xfrm>
            <a:off x="197893" y="625681"/>
            <a:ext cx="7008125" cy="1084912"/>
          </a:xfrm>
          <a:prstGeom prst="rect">
            <a:avLst/>
          </a:prstGeom>
        </p:spPr>
        <p:txBody>
          <a:bodyPr wrap="square" lIns="68580" tIns="34290" rIns="68580" bIns="34290">
            <a:spAutoFit/>
          </a:bodyPr>
          <a:lstStyle/>
          <a:p>
            <a:r>
              <a:rPr lang="en-US" sz="1100" dirty="0"/>
              <a:t>ABC bank is facing the challenge of high credit default rates. One of the strategies which the bank has come up with is to identify the risky customers (those who are likely to default) and take proactive measures to perform actions for these risky customers before they actually default. </a:t>
            </a:r>
          </a:p>
          <a:p>
            <a:endParaRPr lang="en-US" sz="1100" dirty="0"/>
          </a:p>
          <a:p>
            <a:r>
              <a:rPr lang="en-US" sz="1100" dirty="0"/>
              <a:t>As a data scientist, you are assigned this task of finding out the risky customers using data, identify the characteristics and recommend suitable actions which will help the bank reduce overall default rate.</a:t>
            </a:r>
          </a:p>
        </p:txBody>
      </p:sp>
      <p:graphicFrame>
        <p:nvGraphicFramePr>
          <p:cNvPr id="6" name="Table 5"/>
          <p:cNvGraphicFramePr>
            <a:graphicFrameLocks noGrp="1"/>
          </p:cNvGraphicFramePr>
          <p:nvPr/>
        </p:nvGraphicFramePr>
        <p:xfrm>
          <a:off x="112596" y="2067635"/>
          <a:ext cx="8773237" cy="2812524"/>
        </p:xfrm>
        <a:graphic>
          <a:graphicData uri="http://schemas.openxmlformats.org/drawingml/2006/table">
            <a:tbl>
              <a:tblPr/>
              <a:tblGrid>
                <a:gridCol w="1115819"/>
                <a:gridCol w="4588205"/>
                <a:gridCol w="1101623"/>
                <a:gridCol w="1967590"/>
              </a:tblGrid>
              <a:tr h="125621">
                <a:tc>
                  <a:txBody>
                    <a:bodyPr/>
                    <a:lstStyle/>
                    <a:p>
                      <a:pPr algn="ctr" fontAlgn="ctr"/>
                      <a:r>
                        <a:rPr lang="en-US" sz="800" b="0" i="0" u="none" strike="noStrike" dirty="0">
                          <a:solidFill>
                            <a:srgbClr val="000000"/>
                          </a:solidFill>
                          <a:latin typeface="Calibri"/>
                        </a:rPr>
                        <a:t>Variable Name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dirty="0">
                          <a:solidFill>
                            <a:srgbClr val="000000"/>
                          </a:solidFill>
                          <a:latin typeface="Calibri"/>
                        </a:rPr>
                        <a:t>Variable Description</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dirty="0">
                          <a:solidFill>
                            <a:srgbClr val="000000"/>
                          </a:solidFill>
                          <a:latin typeface="Calibri"/>
                        </a:rPr>
                        <a:t>Variable Sample Values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a:solidFill>
                            <a:srgbClr val="000000"/>
                          </a:solidFill>
                          <a:latin typeface="Calibri"/>
                        </a:rPr>
                        <a:t>Remarks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r>
              <a:tr h="125621">
                <a:tc>
                  <a:txBody>
                    <a:bodyPr/>
                    <a:lstStyle/>
                    <a:p>
                      <a:pPr algn="l" fontAlgn="ctr"/>
                      <a:r>
                        <a:rPr lang="en-US" sz="800" b="0" i="0" u="none" strike="noStrike" dirty="0" err="1">
                          <a:solidFill>
                            <a:srgbClr val="000000"/>
                          </a:solidFill>
                          <a:latin typeface="Calibri"/>
                        </a:rPr>
                        <a:t>checkin_acc</a:t>
                      </a:r>
                      <a:endParaRPr lang="en-US" sz="800" b="0" i="0" u="none" strike="noStrike" dirty="0">
                        <a:solidFill>
                          <a:srgbClr val="000000"/>
                        </a:solidFill>
                        <a:latin typeface="Calibri"/>
                      </a:endParaRP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Status of existing checking account.</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A11,A12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duration</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Duration in month</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6,48</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credit_history</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Credit history</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A34,A32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purpose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Purpose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A43,A43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amount</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Credit amount</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1169,5951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svaing_acc</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Savings account/bonds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A65,A61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present_emp_since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Present employment since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A75,A73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inst_rate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Installment rate in percentage of disposable income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4,2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personal_status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Personal status and sex</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A93,A92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other_debtors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Other debtors / guarantors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A101,A101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residing_since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Present residence since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4,2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property</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Property</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A121,A121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age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Age in years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67,22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inst_plans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Other installment plans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A143,A143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housing</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Housing</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A152,A152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num_credits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Number of existing credits at this bank</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2,1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job</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Job</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A173,A173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dependents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Number of people being liable to provide maintenance for</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telephone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Telephone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A192,A191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foreign_worker</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foreign worker</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A201,A201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status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classification for whether an applicant is considered a Good or a Bad credit risk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 = good ( </a:t>
                      </a:r>
                      <a:r>
                        <a:rPr lang="en-US" sz="800" b="0" i="0" u="none" strike="noStrike" dirty="0" smtClean="0">
                          <a:solidFill>
                            <a:schemeClr val="tx1"/>
                          </a:solidFill>
                          <a:latin typeface="Arial"/>
                        </a:rPr>
                        <a:t>no</a:t>
                      </a:r>
                      <a:r>
                        <a:rPr lang="en-US" sz="800" b="0" i="0" u="none" strike="noStrike" baseline="0" dirty="0" smtClean="0">
                          <a:solidFill>
                            <a:schemeClr val="tx1"/>
                          </a:solidFill>
                          <a:latin typeface="Arial"/>
                        </a:rPr>
                        <a:t> default</a:t>
                      </a:r>
                      <a:r>
                        <a:rPr lang="en-US" sz="800" b="0" i="0" u="none" strike="noStrike" dirty="0" smtClean="0">
                          <a:solidFill>
                            <a:schemeClr val="tx1"/>
                          </a:solidFill>
                          <a:latin typeface="Arial"/>
                        </a:rPr>
                        <a:t>), </a:t>
                      </a:r>
                      <a:r>
                        <a:rPr lang="en-US" sz="800" b="0" i="0" u="none" strike="noStrike" dirty="0">
                          <a:solidFill>
                            <a:schemeClr val="tx1"/>
                          </a:solidFill>
                          <a:latin typeface="Arial"/>
                        </a:rPr>
                        <a:t>2 = bad </a:t>
                      </a:r>
                      <a:r>
                        <a:rPr lang="en-US" sz="800" b="0" i="0" u="none" strike="noStrike" dirty="0" smtClean="0">
                          <a:solidFill>
                            <a:schemeClr val="tx1"/>
                          </a:solidFill>
                          <a:latin typeface="Arial"/>
                        </a:rPr>
                        <a:t>(default)</a:t>
                      </a:r>
                      <a:endParaRPr lang="en-US" sz="800" b="0" i="0" u="none" strike="noStrike" dirty="0">
                        <a:solidFill>
                          <a:schemeClr val="tx1"/>
                        </a:solidFill>
                        <a:latin typeface="Arial"/>
                      </a:endParaRP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291" name="Object 3"/>
          <p:cNvGraphicFramePr>
            <a:graphicFrameLocks noChangeAspect="1"/>
          </p:cNvGraphicFramePr>
          <p:nvPr/>
        </p:nvGraphicFramePr>
        <p:xfrm>
          <a:off x="7658438" y="3049955"/>
          <a:ext cx="685800" cy="578644"/>
        </p:xfrm>
        <a:graphic>
          <a:graphicData uri="http://schemas.openxmlformats.org/presentationml/2006/ole">
            <mc:AlternateContent xmlns:mc="http://schemas.openxmlformats.org/markup-compatibility/2006">
              <mc:Choice xmlns:v="urn:schemas-microsoft-com:vml" Requires="v">
                <p:oleObj spid="_x0000_s1035" name="Worksheet" showAsIcon="1" r:id="rId5" imgW="914400" imgH="771480" progId="Excel.Sheet.8">
                  <p:embed/>
                </p:oleObj>
              </mc:Choice>
              <mc:Fallback>
                <p:oleObj name="Worksheet" showAsIcon="1" r:id="rId5" imgW="914400" imgH="771480" progId="Excel.Shee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8438" y="3049955"/>
                        <a:ext cx="685800" cy="578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150865" y="1733550"/>
            <a:ext cx="7913064" cy="238527"/>
          </a:xfrm>
          <a:prstGeom prst="rect">
            <a:avLst/>
          </a:prstGeom>
        </p:spPr>
        <p:txBody>
          <a:bodyPr wrap="none" lIns="68580" tIns="34290" rIns="68580" bIns="34290">
            <a:spAutoFit/>
          </a:bodyPr>
          <a:lstStyle/>
          <a:p>
            <a:r>
              <a:rPr lang="en-US" sz="1100" b="1" dirty="0"/>
              <a:t>The provided data set has information about 1000 customers with an indicator of if the customer defaulted the loan  </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Submission Guidelines</a:t>
            </a:r>
          </a:p>
        </p:txBody>
      </p:sp>
      <p:sp>
        <p:nvSpPr>
          <p:cNvPr id="3" name="Content Placeholder 2"/>
          <p:cNvSpPr>
            <a:spLocks noGrp="1"/>
          </p:cNvSpPr>
          <p:nvPr>
            <p:ph sz="quarter" idx="1"/>
          </p:nvPr>
        </p:nvSpPr>
        <p:spPr/>
        <p:txBody>
          <a:bodyPr>
            <a:normAutofit/>
          </a:bodyPr>
          <a:lstStyle/>
          <a:p>
            <a:r>
              <a:rPr lang="en-US" sz="1800" dirty="0" smtClean="0"/>
              <a:t>Submission date : 8</a:t>
            </a:r>
            <a:r>
              <a:rPr lang="en-US" sz="1800" baseline="30000" dirty="0" smtClean="0"/>
              <a:t>th</a:t>
            </a:r>
            <a:r>
              <a:rPr lang="en-US" sz="1800" dirty="0" smtClean="0"/>
              <a:t> June’ 19, 12:00PM</a:t>
            </a:r>
          </a:p>
          <a:p>
            <a:r>
              <a:rPr lang="en-US" sz="1800" dirty="0" smtClean="0"/>
              <a:t>Submission files (python notebook file in ipynb format, final processed exported csv file used for model building, 5 slide presentation)</a:t>
            </a:r>
          </a:p>
          <a:p>
            <a:r>
              <a:rPr lang="en-US" sz="1800" dirty="0" smtClean="0"/>
              <a:t>Slide 1 &amp; 2 Complete methodology, variable selection, importance and Modeling technique details</a:t>
            </a:r>
          </a:p>
          <a:p>
            <a:r>
              <a:rPr lang="en-US" sz="1800" dirty="0" smtClean="0"/>
              <a:t>Slide 4 - Final model performance metrics</a:t>
            </a:r>
          </a:p>
          <a:p>
            <a:r>
              <a:rPr lang="en-US" sz="1800" dirty="0" smtClean="0"/>
              <a:t>Slide 5 – Recommendations</a:t>
            </a:r>
          </a:p>
          <a:p>
            <a:r>
              <a:rPr lang="en-US" sz="1800" dirty="0" smtClean="0"/>
              <a:t>Submissions to be sent in zip file to </a:t>
            </a:r>
          </a:p>
          <a:p>
            <a:pPr>
              <a:buNone/>
            </a:pPr>
            <a:r>
              <a:rPr lang="en-US" sz="1800" dirty="0" smtClean="0">
                <a:hlinkClick r:id="rId2"/>
              </a:rPr>
              <a:t>vibhu.srivastava@maxlifeinsurance.com</a:t>
            </a:r>
            <a:r>
              <a:rPr lang="en-US" sz="1800" dirty="0" smtClean="0"/>
              <a:t>, </a:t>
            </a:r>
            <a:r>
              <a:rPr lang="en-US" sz="1800" dirty="0" smtClean="0">
                <a:hlinkClick r:id="rId3"/>
              </a:rPr>
              <a:t>divyan.kavdia@maxlifeinsurance.com</a:t>
            </a:r>
            <a:endParaRPr lang="en-US" sz="1800" dirty="0" smtClean="0"/>
          </a:p>
          <a:p>
            <a:pPr>
              <a:buNone/>
            </a:pP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8229600" cy="323850"/>
          </a:xfrm>
        </p:spPr>
        <p:txBody>
          <a:bodyPr>
            <a:noAutofit/>
          </a:bodyPr>
          <a:lstStyle/>
          <a:p>
            <a:r>
              <a:rPr lang="en-US" sz="1800" b="1" u="sng" dirty="0" smtClean="0"/>
              <a:t>Methodology</a:t>
            </a:r>
            <a:endParaRPr lang="en-US" sz="1800" b="1" u="sng" dirty="0"/>
          </a:p>
        </p:txBody>
      </p:sp>
      <p:sp>
        <p:nvSpPr>
          <p:cNvPr id="4" name="Rectangle 3"/>
          <p:cNvSpPr/>
          <p:nvPr/>
        </p:nvSpPr>
        <p:spPr>
          <a:xfrm>
            <a:off x="609600" y="1143000"/>
            <a:ext cx="1828800" cy="266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import dataset</a:t>
            </a:r>
            <a:endParaRPr lang="en-US" dirty="0"/>
          </a:p>
        </p:txBody>
      </p:sp>
      <p:sp>
        <p:nvSpPr>
          <p:cNvPr id="5" name="Rectangle 4"/>
          <p:cNvSpPr/>
          <p:nvPr/>
        </p:nvSpPr>
        <p:spPr>
          <a:xfrm>
            <a:off x="609600" y="714375"/>
            <a:ext cx="1219200" cy="219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Aim</a:t>
            </a:r>
            <a:endParaRPr lang="en-US" dirty="0"/>
          </a:p>
        </p:txBody>
      </p:sp>
      <p:sp>
        <p:nvSpPr>
          <p:cNvPr id="7" name="Rectangle 6"/>
          <p:cNvSpPr/>
          <p:nvPr/>
        </p:nvSpPr>
        <p:spPr>
          <a:xfrm>
            <a:off x="609600" y="1666875"/>
            <a:ext cx="2057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Exploratory data analysis</a:t>
            </a:r>
            <a:endParaRPr lang="en-US" dirty="0"/>
          </a:p>
        </p:txBody>
      </p:sp>
      <p:graphicFrame>
        <p:nvGraphicFramePr>
          <p:cNvPr id="9" name="Diagram 8"/>
          <p:cNvGraphicFramePr/>
          <p:nvPr>
            <p:extLst>
              <p:ext uri="{D42A27DB-BD31-4B8C-83A1-F6EECF244321}">
                <p14:modId xmlns:p14="http://schemas.microsoft.com/office/powerpoint/2010/main" val="1250079505"/>
              </p:ext>
            </p:extLst>
          </p:nvPr>
        </p:nvGraphicFramePr>
        <p:xfrm>
          <a:off x="3657600" y="428625"/>
          <a:ext cx="2438400" cy="118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638175" y="2352675"/>
            <a:ext cx="24384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Featurization</a:t>
            </a:r>
            <a:r>
              <a:rPr lang="en-US" dirty="0" smtClean="0"/>
              <a:t> of data</a:t>
            </a:r>
            <a:endParaRPr lang="en-US" dirty="0"/>
          </a:p>
        </p:txBody>
      </p:sp>
      <p:graphicFrame>
        <p:nvGraphicFramePr>
          <p:cNvPr id="13" name="Diagram 12"/>
          <p:cNvGraphicFramePr/>
          <p:nvPr>
            <p:extLst>
              <p:ext uri="{D42A27DB-BD31-4B8C-83A1-F6EECF244321}">
                <p14:modId xmlns:p14="http://schemas.microsoft.com/office/powerpoint/2010/main" val="1086244979"/>
              </p:ext>
            </p:extLst>
          </p:nvPr>
        </p:nvGraphicFramePr>
        <p:xfrm>
          <a:off x="6248400" y="1590675"/>
          <a:ext cx="2514600" cy="106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Rectangle 13"/>
          <p:cNvSpPr/>
          <p:nvPr/>
        </p:nvSpPr>
        <p:spPr>
          <a:xfrm>
            <a:off x="638175" y="3028950"/>
            <a:ext cx="2057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Split dataset into train and test</a:t>
            </a:r>
            <a:endParaRPr lang="en-US" dirty="0"/>
          </a:p>
        </p:txBody>
      </p:sp>
      <p:sp>
        <p:nvSpPr>
          <p:cNvPr id="15" name="Rectangle 14"/>
          <p:cNvSpPr/>
          <p:nvPr/>
        </p:nvSpPr>
        <p:spPr>
          <a:xfrm>
            <a:off x="590550" y="3705225"/>
            <a:ext cx="21336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Modeling</a:t>
            </a:r>
            <a:endParaRPr lang="en-US" dirty="0"/>
          </a:p>
        </p:txBody>
      </p:sp>
      <p:graphicFrame>
        <p:nvGraphicFramePr>
          <p:cNvPr id="16" name="Diagram 15"/>
          <p:cNvGraphicFramePr/>
          <p:nvPr>
            <p:extLst>
              <p:ext uri="{D42A27DB-BD31-4B8C-83A1-F6EECF244321}">
                <p14:modId xmlns:p14="http://schemas.microsoft.com/office/powerpoint/2010/main" val="396502072"/>
              </p:ext>
            </p:extLst>
          </p:nvPr>
        </p:nvGraphicFramePr>
        <p:xfrm>
          <a:off x="5105400" y="2746375"/>
          <a:ext cx="2971800" cy="13493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7" name="Rectangle 16"/>
          <p:cNvSpPr/>
          <p:nvPr/>
        </p:nvSpPr>
        <p:spPr>
          <a:xfrm>
            <a:off x="609600" y="4229100"/>
            <a:ext cx="2133600" cy="400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Assessment</a:t>
            </a:r>
            <a:endParaRPr lang="en-US" dirty="0"/>
          </a:p>
        </p:txBody>
      </p:sp>
      <p:sp>
        <p:nvSpPr>
          <p:cNvPr id="18" name="Rectangle 17"/>
          <p:cNvSpPr/>
          <p:nvPr/>
        </p:nvSpPr>
        <p:spPr>
          <a:xfrm>
            <a:off x="609600" y="4781550"/>
            <a:ext cx="21336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Recommendation</a:t>
            </a:r>
            <a:endParaRPr lang="en-US" dirty="0"/>
          </a:p>
        </p:txBody>
      </p:sp>
      <p:graphicFrame>
        <p:nvGraphicFramePr>
          <p:cNvPr id="20" name="Diagram 19"/>
          <p:cNvGraphicFramePr/>
          <p:nvPr>
            <p:extLst>
              <p:ext uri="{D42A27DB-BD31-4B8C-83A1-F6EECF244321}">
                <p14:modId xmlns:p14="http://schemas.microsoft.com/office/powerpoint/2010/main" val="2240316416"/>
              </p:ext>
            </p:extLst>
          </p:nvPr>
        </p:nvGraphicFramePr>
        <p:xfrm>
          <a:off x="3505200" y="3952875"/>
          <a:ext cx="2362200" cy="9652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2" name="Straight Arrow Connector 21"/>
          <p:cNvCxnSpPr>
            <a:stCxn id="7" idx="3"/>
          </p:cNvCxnSpPr>
          <p:nvPr/>
        </p:nvCxnSpPr>
        <p:spPr>
          <a:xfrm flipV="1">
            <a:off x="2667000" y="1152525"/>
            <a:ext cx="914400" cy="742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3"/>
          </p:cNvCxnSpPr>
          <p:nvPr/>
        </p:nvCxnSpPr>
        <p:spPr>
          <a:xfrm flipV="1">
            <a:off x="3076575" y="2124075"/>
            <a:ext cx="3095625"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5" idx="3"/>
          </p:cNvCxnSpPr>
          <p:nvPr/>
        </p:nvCxnSpPr>
        <p:spPr>
          <a:xfrm flipV="1">
            <a:off x="2724150" y="3181350"/>
            <a:ext cx="2381250" cy="676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7" idx="3"/>
          </p:cNvCxnSpPr>
          <p:nvPr/>
        </p:nvCxnSpPr>
        <p:spPr>
          <a:xfrm>
            <a:off x="2743200" y="4429125"/>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5" idx="2"/>
            <a:endCxn id="4" idx="0"/>
          </p:cNvCxnSpPr>
          <p:nvPr/>
        </p:nvCxnSpPr>
        <p:spPr>
          <a:xfrm>
            <a:off x="1219200" y="933450"/>
            <a:ext cx="304800" cy="20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4" idx="2"/>
            <a:endCxn id="7" idx="0"/>
          </p:cNvCxnSpPr>
          <p:nvPr/>
        </p:nvCxnSpPr>
        <p:spPr>
          <a:xfrm>
            <a:off x="1524000" y="1409700"/>
            <a:ext cx="114300"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10" idx="0"/>
          </p:cNvCxnSpPr>
          <p:nvPr/>
        </p:nvCxnSpPr>
        <p:spPr>
          <a:xfrm>
            <a:off x="1638300" y="2124075"/>
            <a:ext cx="219075"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0" idx="2"/>
            <a:endCxn id="14" idx="0"/>
          </p:cNvCxnSpPr>
          <p:nvPr/>
        </p:nvCxnSpPr>
        <p:spPr>
          <a:xfrm flipH="1">
            <a:off x="1666875" y="2733675"/>
            <a:ext cx="190500" cy="295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4" idx="2"/>
            <a:endCxn id="15" idx="0"/>
          </p:cNvCxnSpPr>
          <p:nvPr/>
        </p:nvCxnSpPr>
        <p:spPr>
          <a:xfrm flipH="1">
            <a:off x="1657350" y="3486150"/>
            <a:ext cx="9525" cy="219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5" idx="2"/>
            <a:endCxn id="17" idx="0"/>
          </p:cNvCxnSpPr>
          <p:nvPr/>
        </p:nvCxnSpPr>
        <p:spPr>
          <a:xfrm>
            <a:off x="1657350" y="4010025"/>
            <a:ext cx="19050" cy="219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7" idx="2"/>
            <a:endCxn id="18" idx="0"/>
          </p:cNvCxnSpPr>
          <p:nvPr/>
        </p:nvCxnSpPr>
        <p:spPr>
          <a:xfrm>
            <a:off x="1676400" y="4629150"/>
            <a:ext cx="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3713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475" y="361950"/>
            <a:ext cx="3581400" cy="323850"/>
          </a:xfrm>
        </p:spPr>
        <p:txBody>
          <a:bodyPr>
            <a:normAutofit fontScale="90000"/>
          </a:bodyPr>
          <a:lstStyle/>
          <a:p>
            <a:r>
              <a:rPr lang="en-US" sz="1800" dirty="0" smtClean="0"/>
              <a:t>Variable selection and importance</a:t>
            </a:r>
            <a:endParaRPr lang="en-US" sz="1800" dirty="0"/>
          </a:p>
        </p:txBody>
      </p:sp>
      <p:sp>
        <p:nvSpPr>
          <p:cNvPr id="4" name="TextBox 3"/>
          <p:cNvSpPr txBox="1"/>
          <p:nvPr/>
        </p:nvSpPr>
        <p:spPr>
          <a:xfrm>
            <a:off x="533400" y="390525"/>
            <a:ext cx="3962400" cy="338554"/>
          </a:xfrm>
          <a:prstGeom prst="rect">
            <a:avLst/>
          </a:prstGeom>
          <a:noFill/>
        </p:spPr>
        <p:txBody>
          <a:bodyPr wrap="square" rtlCol="0">
            <a:spAutoFit/>
          </a:bodyPr>
          <a:lstStyle/>
          <a:p>
            <a:r>
              <a:rPr lang="en-US" sz="1600" dirty="0">
                <a:solidFill>
                  <a:schemeClr val="tx2"/>
                </a:solidFill>
                <a:latin typeface="+mj-lt"/>
                <a:ea typeface="+mj-ea"/>
                <a:cs typeface="+mj-cs"/>
              </a:rPr>
              <a:t>Modeling technique</a:t>
            </a:r>
            <a:endParaRPr lang="en-US" sz="1600" dirty="0">
              <a:solidFill>
                <a:schemeClr val="tx2"/>
              </a:solidFill>
              <a:latin typeface="+mj-lt"/>
              <a:ea typeface="+mj-ea"/>
              <a:cs typeface="+mj-cs"/>
            </a:endParaRPr>
          </a:p>
        </p:txBody>
      </p:sp>
      <p:cxnSp>
        <p:nvCxnSpPr>
          <p:cNvPr id="6" name="Straight Connector 5"/>
          <p:cNvCxnSpPr/>
          <p:nvPr/>
        </p:nvCxnSpPr>
        <p:spPr>
          <a:xfrm>
            <a:off x="3733800" y="361950"/>
            <a:ext cx="76200" cy="45720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Diagram 8"/>
          <p:cNvGraphicFramePr/>
          <p:nvPr>
            <p:extLst>
              <p:ext uri="{D42A27DB-BD31-4B8C-83A1-F6EECF244321}">
                <p14:modId xmlns:p14="http://schemas.microsoft.com/office/powerpoint/2010/main" val="1410852197"/>
              </p:ext>
            </p:extLst>
          </p:nvPr>
        </p:nvGraphicFramePr>
        <p:xfrm>
          <a:off x="4343400" y="1200150"/>
          <a:ext cx="4267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2383702986"/>
              </p:ext>
            </p:extLst>
          </p:nvPr>
        </p:nvGraphicFramePr>
        <p:xfrm>
          <a:off x="152400" y="1123950"/>
          <a:ext cx="3429000" cy="2362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p:cNvSpPr txBox="1"/>
          <p:nvPr/>
        </p:nvSpPr>
        <p:spPr>
          <a:xfrm>
            <a:off x="381000" y="3638550"/>
            <a:ext cx="3200400" cy="954107"/>
          </a:xfrm>
          <a:prstGeom prst="rect">
            <a:avLst/>
          </a:prstGeom>
          <a:noFill/>
        </p:spPr>
        <p:txBody>
          <a:bodyPr wrap="square" rtlCol="0">
            <a:spAutoFit/>
          </a:bodyPr>
          <a:lstStyle/>
          <a:p>
            <a:r>
              <a:rPr lang="en-US" sz="1400" dirty="0" smtClean="0"/>
              <a:t>Each model shown above is also parameter tuned for getting optimal parameter which later used for final modeling on test dataset.</a:t>
            </a:r>
            <a:endParaRPr lang="en-US" sz="1400" dirty="0"/>
          </a:p>
        </p:txBody>
      </p:sp>
    </p:spTree>
    <p:extLst>
      <p:ext uri="{BB962C8B-B14F-4D97-AF65-F5344CB8AC3E}">
        <p14:creationId xmlns:p14="http://schemas.microsoft.com/office/powerpoint/2010/main" val="2720192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229600" cy="323850"/>
          </a:xfrm>
        </p:spPr>
        <p:txBody>
          <a:bodyPr>
            <a:normAutofit fontScale="90000"/>
          </a:bodyPr>
          <a:lstStyle/>
          <a:p>
            <a:r>
              <a:rPr lang="en-US" sz="1800" b="1" u="sng" dirty="0" smtClean="0"/>
              <a:t>Model </a:t>
            </a:r>
            <a:r>
              <a:rPr lang="en-US" sz="1800" b="1" u="sng" dirty="0"/>
              <a:t>performance </a:t>
            </a:r>
            <a:r>
              <a:rPr lang="en-US" sz="1800" b="1" u="sng" dirty="0" smtClean="0"/>
              <a:t>metrics</a:t>
            </a:r>
            <a:endParaRPr lang="en-US" sz="1800" b="1" u="sng" dirty="0"/>
          </a:p>
        </p:txBody>
      </p:sp>
      <p:pic>
        <p:nvPicPr>
          <p:cNvPr id="4" name="Picture 3"/>
          <p:cNvPicPr>
            <a:picLocks noChangeAspect="1"/>
          </p:cNvPicPr>
          <p:nvPr/>
        </p:nvPicPr>
        <p:blipFill>
          <a:blip r:embed="rId2"/>
          <a:stretch>
            <a:fillRect/>
          </a:stretch>
        </p:blipFill>
        <p:spPr>
          <a:xfrm>
            <a:off x="533401" y="1418571"/>
            <a:ext cx="4267200" cy="1784166"/>
          </a:xfrm>
          <a:prstGeom prst="rect">
            <a:avLst/>
          </a:prstGeom>
        </p:spPr>
      </p:pic>
      <p:sp>
        <p:nvSpPr>
          <p:cNvPr id="5" name="TextBox 4"/>
          <p:cNvSpPr txBox="1"/>
          <p:nvPr/>
        </p:nvSpPr>
        <p:spPr>
          <a:xfrm>
            <a:off x="438150" y="895350"/>
            <a:ext cx="4267200" cy="523220"/>
          </a:xfrm>
          <a:prstGeom prst="rect">
            <a:avLst/>
          </a:prstGeom>
          <a:noFill/>
        </p:spPr>
        <p:txBody>
          <a:bodyPr wrap="square" rtlCol="0">
            <a:spAutoFit/>
          </a:bodyPr>
          <a:lstStyle/>
          <a:p>
            <a:r>
              <a:rPr lang="en-US" sz="1400" dirty="0" smtClean="0"/>
              <a:t>Below table shows the loss value of each model using tuned parameter</a:t>
            </a:r>
            <a:endParaRPr lang="en-US" sz="1400" dirty="0"/>
          </a:p>
        </p:txBody>
      </p:sp>
      <p:sp>
        <p:nvSpPr>
          <p:cNvPr id="6" name="TextBox 5"/>
          <p:cNvSpPr txBox="1"/>
          <p:nvPr/>
        </p:nvSpPr>
        <p:spPr>
          <a:xfrm>
            <a:off x="533401" y="3231312"/>
            <a:ext cx="4267200" cy="1200329"/>
          </a:xfrm>
          <a:prstGeom prst="rect">
            <a:avLst/>
          </a:prstGeom>
          <a:noFill/>
        </p:spPr>
        <p:txBody>
          <a:bodyPr wrap="square" rtlCol="0">
            <a:spAutoFit/>
          </a:bodyPr>
          <a:lstStyle/>
          <a:p>
            <a:r>
              <a:rPr lang="en-US" sz="1200" dirty="0" smtClean="0"/>
              <a:t>Observation:</a:t>
            </a:r>
          </a:p>
          <a:p>
            <a:pPr marL="171450" indent="-171450">
              <a:buFont typeface="Wingdings" panose="05000000000000000000" pitchFamily="2" charset="2"/>
              <a:buChar char="§"/>
            </a:pPr>
            <a:r>
              <a:rPr lang="en-US" sz="1200" dirty="0" smtClean="0"/>
              <a:t>SVM model have minimum test error and very near train error which shows that SVM is neither having variance nor bias.</a:t>
            </a:r>
          </a:p>
          <a:p>
            <a:pPr marL="171450" indent="-171450">
              <a:buFont typeface="Wingdings" panose="05000000000000000000" pitchFamily="2" charset="2"/>
              <a:buChar char="§"/>
            </a:pPr>
            <a:r>
              <a:rPr lang="en-US" sz="1200" dirty="0" smtClean="0"/>
              <a:t>Other models is also having less test error but gap between train test error is more compare to SVM. Means other models have some variance inside them.</a:t>
            </a:r>
            <a:endParaRPr lang="en-US" sz="1200" dirty="0"/>
          </a:p>
        </p:txBody>
      </p:sp>
      <p:sp>
        <p:nvSpPr>
          <p:cNvPr id="7" name="TextBox 6"/>
          <p:cNvSpPr txBox="1"/>
          <p:nvPr/>
        </p:nvSpPr>
        <p:spPr>
          <a:xfrm>
            <a:off x="5334000" y="149423"/>
            <a:ext cx="3352800" cy="307777"/>
          </a:xfrm>
          <a:prstGeom prst="rect">
            <a:avLst/>
          </a:prstGeom>
          <a:noFill/>
        </p:spPr>
        <p:txBody>
          <a:bodyPr wrap="square" rtlCol="0">
            <a:spAutoFit/>
          </a:bodyPr>
          <a:lstStyle/>
          <a:p>
            <a:r>
              <a:rPr lang="en-US" sz="1400" dirty="0" smtClean="0"/>
              <a:t>SVM accuracy assessment</a:t>
            </a:r>
            <a:endParaRPr lang="en-US" sz="1400" dirty="0"/>
          </a:p>
        </p:txBody>
      </p:sp>
      <p:cxnSp>
        <p:nvCxnSpPr>
          <p:cNvPr id="9" name="Straight Connector 8"/>
          <p:cNvCxnSpPr/>
          <p:nvPr/>
        </p:nvCxnSpPr>
        <p:spPr>
          <a:xfrm>
            <a:off x="4800601" y="285750"/>
            <a:ext cx="0" cy="4495800"/>
          </a:xfrm>
          <a:prstGeom prst="line">
            <a:avLst/>
          </a:prstGeom>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3"/>
          <a:stretch>
            <a:fillRect/>
          </a:stretch>
        </p:blipFill>
        <p:spPr>
          <a:xfrm>
            <a:off x="4988808" y="531688"/>
            <a:ext cx="3637549" cy="2268662"/>
          </a:xfrm>
          <a:prstGeom prst="rect">
            <a:avLst/>
          </a:prstGeom>
        </p:spPr>
      </p:pic>
      <p:sp>
        <p:nvSpPr>
          <p:cNvPr id="11" name="TextBox 10"/>
          <p:cNvSpPr txBox="1"/>
          <p:nvPr/>
        </p:nvSpPr>
        <p:spPr>
          <a:xfrm>
            <a:off x="5172075" y="2969702"/>
            <a:ext cx="3209925" cy="523220"/>
          </a:xfrm>
          <a:prstGeom prst="rect">
            <a:avLst/>
          </a:prstGeom>
          <a:noFill/>
        </p:spPr>
        <p:txBody>
          <a:bodyPr wrap="square" rtlCol="0">
            <a:spAutoFit/>
          </a:bodyPr>
          <a:lstStyle/>
          <a:p>
            <a:r>
              <a:rPr lang="en-US" sz="1400" dirty="0" smtClean="0"/>
              <a:t>The optimal value of tuned parameter (</a:t>
            </a:r>
            <a:r>
              <a:rPr lang="en-US" sz="1400" dirty="0" err="1" smtClean="0"/>
              <a:t>max_iteration</a:t>
            </a:r>
            <a:r>
              <a:rPr lang="en-US" sz="1400" dirty="0" smtClean="0"/>
              <a:t>) is 1000 with </a:t>
            </a:r>
            <a:r>
              <a:rPr lang="en-US" sz="1400" dirty="0" err="1" smtClean="0"/>
              <a:t>hing</a:t>
            </a:r>
            <a:r>
              <a:rPr lang="en-US" sz="1400" dirty="0" smtClean="0"/>
              <a:t> loss</a:t>
            </a:r>
            <a:endParaRPr lang="en-US" sz="1400" dirty="0"/>
          </a:p>
        </p:txBody>
      </p:sp>
    </p:spTree>
    <p:extLst>
      <p:ext uri="{BB962C8B-B14F-4D97-AF65-F5344CB8AC3E}">
        <p14:creationId xmlns:p14="http://schemas.microsoft.com/office/powerpoint/2010/main" val="2074318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7889"/>
            <a:ext cx="8229600" cy="237861"/>
          </a:xfrm>
        </p:spPr>
        <p:txBody>
          <a:bodyPr>
            <a:normAutofit fontScale="90000"/>
          </a:bodyPr>
          <a:lstStyle/>
          <a:p>
            <a:r>
              <a:rPr lang="en-US" sz="1600" u="sng" dirty="0" smtClean="0"/>
              <a:t>Continue:</a:t>
            </a:r>
            <a:endParaRPr lang="en-US" sz="1600" u="sng" dirty="0"/>
          </a:p>
        </p:txBody>
      </p:sp>
      <p:pic>
        <p:nvPicPr>
          <p:cNvPr id="4" name="Content Placeholder 3"/>
          <p:cNvPicPr>
            <a:picLocks noGrp="1" noChangeAspect="1"/>
          </p:cNvPicPr>
          <p:nvPr>
            <p:ph sz="quarter" idx="1"/>
          </p:nvPr>
        </p:nvPicPr>
        <p:blipFill>
          <a:blip r:embed="rId2"/>
          <a:stretch>
            <a:fillRect/>
          </a:stretch>
        </p:blipFill>
        <p:spPr>
          <a:xfrm>
            <a:off x="390525" y="823105"/>
            <a:ext cx="5181600" cy="2227514"/>
          </a:xfrm>
          <a:prstGeom prst="rect">
            <a:avLst/>
          </a:prstGeom>
        </p:spPr>
      </p:pic>
      <p:sp>
        <p:nvSpPr>
          <p:cNvPr id="5" name="TextBox 4"/>
          <p:cNvSpPr txBox="1"/>
          <p:nvPr/>
        </p:nvSpPr>
        <p:spPr>
          <a:xfrm>
            <a:off x="533400" y="3050619"/>
            <a:ext cx="5029200" cy="2092881"/>
          </a:xfrm>
          <a:prstGeom prst="rect">
            <a:avLst/>
          </a:prstGeom>
          <a:noFill/>
        </p:spPr>
        <p:txBody>
          <a:bodyPr wrap="square" rtlCol="0">
            <a:spAutoFit/>
          </a:bodyPr>
          <a:lstStyle/>
          <a:p>
            <a:r>
              <a:rPr lang="en-US" sz="1400" dirty="0" smtClean="0"/>
              <a:t>Observation: </a:t>
            </a:r>
          </a:p>
          <a:p>
            <a:pPr marL="285750" indent="-285750">
              <a:buFont typeface="Wingdings" panose="05000000000000000000" pitchFamily="2" charset="2"/>
              <a:buChar char="§"/>
            </a:pPr>
            <a:r>
              <a:rPr lang="en-US" sz="1400" dirty="0" smtClean="0"/>
              <a:t>the true positive and false negative value at diagonal cell are correct observation in above confusing matrix.</a:t>
            </a:r>
          </a:p>
          <a:p>
            <a:pPr marL="285750" indent="-285750">
              <a:buFont typeface="Wingdings" panose="05000000000000000000" pitchFamily="2" charset="2"/>
              <a:buChar char="§"/>
            </a:pPr>
            <a:r>
              <a:rPr lang="en-US" sz="1400" dirty="0" smtClean="0"/>
              <a:t>Most of error occur in FP(false positive) cell means that cell should contain minimum element because it have people originally loan default people but predicted as non-default.</a:t>
            </a:r>
          </a:p>
          <a:p>
            <a:pPr marL="285750" indent="-285750">
              <a:buFont typeface="Wingdings" panose="05000000000000000000" pitchFamily="2" charset="2"/>
              <a:buChar char="§"/>
            </a:pPr>
            <a:r>
              <a:rPr lang="en-US" sz="1400" dirty="0" smtClean="0"/>
              <a:t>Number of misclassified people using SVM is 27% of total available people.</a:t>
            </a:r>
          </a:p>
          <a:p>
            <a:endParaRPr lang="en-US" dirty="0"/>
          </a:p>
        </p:txBody>
      </p:sp>
      <p:sp>
        <p:nvSpPr>
          <p:cNvPr id="6" name="TextBox 5"/>
          <p:cNvSpPr txBox="1"/>
          <p:nvPr/>
        </p:nvSpPr>
        <p:spPr>
          <a:xfrm>
            <a:off x="457200" y="472823"/>
            <a:ext cx="2057400" cy="369332"/>
          </a:xfrm>
          <a:prstGeom prst="rect">
            <a:avLst/>
          </a:prstGeom>
          <a:noFill/>
        </p:spPr>
        <p:txBody>
          <a:bodyPr wrap="square" rtlCol="0">
            <a:spAutoFit/>
          </a:bodyPr>
          <a:lstStyle/>
          <a:p>
            <a:r>
              <a:rPr lang="en-US" dirty="0" smtClean="0"/>
              <a:t>Confusion matrix</a:t>
            </a:r>
            <a:endParaRPr lang="en-US" dirty="0"/>
          </a:p>
        </p:txBody>
      </p:sp>
    </p:spTree>
    <p:extLst>
      <p:ext uri="{BB962C8B-B14F-4D97-AF65-F5344CB8AC3E}">
        <p14:creationId xmlns:p14="http://schemas.microsoft.com/office/powerpoint/2010/main" val="92612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8229600" cy="400050"/>
          </a:xfrm>
        </p:spPr>
        <p:txBody>
          <a:bodyPr>
            <a:normAutofit/>
          </a:bodyPr>
          <a:lstStyle/>
          <a:p>
            <a:r>
              <a:rPr lang="en-US" sz="2000" b="1" u="sng" dirty="0" smtClean="0"/>
              <a:t>Recommendations</a:t>
            </a:r>
            <a:endParaRPr lang="en-US" sz="2000" b="1" u="sng" dirty="0"/>
          </a:p>
        </p:txBody>
      </p:sp>
      <p:sp>
        <p:nvSpPr>
          <p:cNvPr id="3" name="Content Placeholder 2"/>
          <p:cNvSpPr>
            <a:spLocks noGrp="1"/>
          </p:cNvSpPr>
          <p:nvPr>
            <p:ph sz="quarter" idx="1"/>
          </p:nvPr>
        </p:nvSpPr>
        <p:spPr/>
        <p:txBody>
          <a:bodyPr/>
          <a:lstStyle/>
          <a:p>
            <a:pPr lvl="0"/>
            <a:r>
              <a:rPr lang="en-US" sz="1600" i="1" dirty="0">
                <a:solidFill>
                  <a:srgbClr val="0070C0"/>
                </a:solidFill>
              </a:rPr>
              <a:t>Purpose, </a:t>
            </a:r>
            <a:r>
              <a:rPr lang="en-US" sz="1600" i="1" dirty="0" err="1">
                <a:solidFill>
                  <a:srgbClr val="0070C0"/>
                </a:solidFill>
              </a:rPr>
              <a:t>Checkin_acc</a:t>
            </a:r>
            <a:r>
              <a:rPr lang="en-US" sz="1600" i="1" dirty="0">
                <a:solidFill>
                  <a:srgbClr val="0070C0"/>
                </a:solidFill>
              </a:rPr>
              <a:t>, </a:t>
            </a:r>
            <a:r>
              <a:rPr lang="en-US" sz="1600" i="1" dirty="0" err="1">
                <a:solidFill>
                  <a:srgbClr val="0070C0"/>
                </a:solidFill>
              </a:rPr>
              <a:t>personal_status</a:t>
            </a:r>
            <a:r>
              <a:rPr lang="en-US" sz="1600" i="1" dirty="0">
                <a:solidFill>
                  <a:srgbClr val="0070C0"/>
                </a:solidFill>
              </a:rPr>
              <a:t>, </a:t>
            </a:r>
            <a:r>
              <a:rPr lang="en-US" sz="1600" i="1" dirty="0" err="1">
                <a:solidFill>
                  <a:srgbClr val="0070C0"/>
                </a:solidFill>
              </a:rPr>
              <a:t>saving_acc</a:t>
            </a:r>
            <a:r>
              <a:rPr lang="en-US" sz="1600" i="1" dirty="0">
                <a:solidFill>
                  <a:srgbClr val="0070C0"/>
                </a:solidFill>
              </a:rPr>
              <a:t>, </a:t>
            </a:r>
            <a:r>
              <a:rPr lang="en-US" sz="1600" i="1" dirty="0" smtClean="0">
                <a:solidFill>
                  <a:srgbClr val="0070C0"/>
                </a:solidFill>
              </a:rPr>
              <a:t>amount, Age</a:t>
            </a:r>
            <a:r>
              <a:rPr lang="en-US" sz="1600" i="1" dirty="0" smtClean="0"/>
              <a:t> </a:t>
            </a:r>
            <a:r>
              <a:rPr lang="en-US" sz="1600" dirty="0" smtClean="0"/>
              <a:t>are most important variable which should be judged carefully before giving loan.</a:t>
            </a:r>
          </a:p>
          <a:p>
            <a:pPr lvl="0"/>
            <a:r>
              <a:rPr lang="en-US" sz="1600" dirty="0" smtClean="0"/>
              <a:t>It has been seen that People having less age is highly prone to be default. </a:t>
            </a:r>
          </a:p>
          <a:p>
            <a:pPr lvl="0"/>
            <a:r>
              <a:rPr lang="en-US" sz="1600" dirty="0" smtClean="0"/>
              <a:t>Loan duration should not be too much high</a:t>
            </a:r>
          </a:p>
          <a:p>
            <a:pPr lvl="0"/>
            <a:r>
              <a:rPr lang="en-US" sz="1600" dirty="0" smtClean="0"/>
              <a:t>It has been seen that people who are in default list have very large range of loan amount and duration.  Among them people have high loan amount and duration have high chance to be default.	</a:t>
            </a:r>
          </a:p>
          <a:p>
            <a:pPr lvl="0"/>
            <a:r>
              <a:rPr lang="en-US" sz="1600" dirty="0" smtClean="0"/>
              <a:t>Some people are given very high amount of loan where mean value is very less(mean=4907, max=27636)</a:t>
            </a:r>
          </a:p>
          <a:p>
            <a:pPr lvl="0"/>
            <a:endParaRPr lang="en-US" sz="1600" dirty="0"/>
          </a:p>
          <a:p>
            <a:endParaRPr lang="en-US" dirty="0"/>
          </a:p>
        </p:txBody>
      </p:sp>
    </p:spTree>
    <p:extLst>
      <p:ext uri="{BB962C8B-B14F-4D97-AF65-F5344CB8AC3E}">
        <p14:creationId xmlns:p14="http://schemas.microsoft.com/office/powerpoint/2010/main" val="4555136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1256</TotalTime>
  <Words>780</Words>
  <Application>Microsoft Office PowerPoint</Application>
  <PresentationFormat>On-screen Show (16:9)</PresentationFormat>
  <Paragraphs>167</Paragraphs>
  <Slides>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Bookman Old Style</vt:lpstr>
      <vt:lpstr>Calibri</vt:lpstr>
      <vt:lpstr>Gill Sans MT</vt:lpstr>
      <vt:lpstr>Wingdings</vt:lpstr>
      <vt:lpstr>Wingdings 3</vt:lpstr>
      <vt:lpstr>Origin</vt:lpstr>
      <vt:lpstr>Worksheet</vt:lpstr>
      <vt:lpstr>Reducing credit default rate at ABC bank</vt:lpstr>
      <vt:lpstr>Submission Guidelines</vt:lpstr>
      <vt:lpstr>Methodology</vt:lpstr>
      <vt:lpstr>Variable selection and importance</vt:lpstr>
      <vt:lpstr>Model performance metrics</vt:lpstr>
      <vt:lpstr>Continue:</vt:lpstr>
      <vt:lpstr>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vshom4069</dc:creator>
  <cp:lastModifiedBy>Raftaar Singh</cp:lastModifiedBy>
  <cp:revision>20</cp:revision>
  <dcterms:created xsi:type="dcterms:W3CDTF">2019-06-06T04:25:46Z</dcterms:created>
  <dcterms:modified xsi:type="dcterms:W3CDTF">2019-10-03T01:54:54Z</dcterms:modified>
</cp:coreProperties>
</file>