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sldIdLst>
    <p:sldId id="256" r:id="rId2"/>
    <p:sldId id="257" r:id="rId3"/>
    <p:sldId id="258" r:id="rId4"/>
    <p:sldId id="259" r:id="rId5"/>
    <p:sldId id="261"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15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B3752CD-2C65-450F-BD8D-7CB86D7CBF03}" type="doc">
      <dgm:prSet loTypeId="urn:microsoft.com/office/officeart/2005/8/layout/vList3" loCatId="list" qsTypeId="urn:microsoft.com/office/officeart/2005/8/quickstyle/simple1" qsCatId="simple" csTypeId="urn:microsoft.com/office/officeart/2005/8/colors/accent1_2" csCatId="accent1"/>
      <dgm:spPr/>
      <dgm:t>
        <a:bodyPr/>
        <a:lstStyle/>
        <a:p>
          <a:endParaRPr lang="en-IN"/>
        </a:p>
      </dgm:t>
    </dgm:pt>
    <dgm:pt modelId="{EE52990E-B85E-42BA-ACCC-388F2C4973B7}">
      <dgm:prSet/>
      <dgm:spPr/>
      <dgm:t>
        <a:bodyPr/>
        <a:lstStyle/>
        <a:p>
          <a:r>
            <a:rPr lang="en-US" dirty="0"/>
            <a:t>Class Scheduling</a:t>
          </a:r>
          <a:endParaRPr lang="en-IN" dirty="0"/>
        </a:p>
      </dgm:t>
    </dgm:pt>
    <dgm:pt modelId="{9ED3C9AA-165E-4C24-ADEC-03113D577603}" type="parTrans" cxnId="{8B1D6AC0-93AE-44CE-A5C3-83EC3998BA24}">
      <dgm:prSet/>
      <dgm:spPr/>
      <dgm:t>
        <a:bodyPr/>
        <a:lstStyle/>
        <a:p>
          <a:endParaRPr lang="en-IN"/>
        </a:p>
      </dgm:t>
    </dgm:pt>
    <dgm:pt modelId="{8DA19F67-1A63-4A59-84E0-15250DD5C195}" type="sibTrans" cxnId="{8B1D6AC0-93AE-44CE-A5C3-83EC3998BA24}">
      <dgm:prSet/>
      <dgm:spPr/>
      <dgm:t>
        <a:bodyPr/>
        <a:lstStyle/>
        <a:p>
          <a:endParaRPr lang="en-IN"/>
        </a:p>
      </dgm:t>
    </dgm:pt>
    <dgm:pt modelId="{8BAFF7A1-20DC-4A21-9F3B-646EEE74851D}">
      <dgm:prSet/>
      <dgm:spPr/>
      <dgm:t>
        <a:bodyPr/>
        <a:lstStyle/>
        <a:p>
          <a:r>
            <a:rPr lang="en-US"/>
            <a:t>Resource Sharing</a:t>
          </a:r>
          <a:endParaRPr lang="en-IN"/>
        </a:p>
      </dgm:t>
    </dgm:pt>
    <dgm:pt modelId="{7F322F4E-041B-4A1B-BC99-F696114FF687}" type="parTrans" cxnId="{82DE310A-9AE6-406F-B480-35965CEF13EC}">
      <dgm:prSet/>
      <dgm:spPr/>
      <dgm:t>
        <a:bodyPr/>
        <a:lstStyle/>
        <a:p>
          <a:endParaRPr lang="en-IN"/>
        </a:p>
      </dgm:t>
    </dgm:pt>
    <dgm:pt modelId="{E7729860-F2BA-4E5E-B71E-7A6C2B2C4F5D}" type="sibTrans" cxnId="{82DE310A-9AE6-406F-B480-35965CEF13EC}">
      <dgm:prSet/>
      <dgm:spPr/>
      <dgm:t>
        <a:bodyPr/>
        <a:lstStyle/>
        <a:p>
          <a:endParaRPr lang="en-IN"/>
        </a:p>
      </dgm:t>
    </dgm:pt>
    <dgm:pt modelId="{5E002294-AA6D-4D0C-B1BD-C3F0D271352A}">
      <dgm:prSet/>
      <dgm:spPr/>
      <dgm:t>
        <a:bodyPr/>
        <a:lstStyle/>
        <a:p>
          <a:r>
            <a:rPr lang="en-US"/>
            <a:t>Notifications And Alerts</a:t>
          </a:r>
          <a:endParaRPr lang="en-IN"/>
        </a:p>
      </dgm:t>
    </dgm:pt>
    <dgm:pt modelId="{FB4E2DB7-BFA2-4422-B95C-931B801DA852}" type="parTrans" cxnId="{F6DFA2DF-0CBA-4FFD-8464-E31285DDC09A}">
      <dgm:prSet/>
      <dgm:spPr/>
      <dgm:t>
        <a:bodyPr/>
        <a:lstStyle/>
        <a:p>
          <a:endParaRPr lang="en-IN"/>
        </a:p>
      </dgm:t>
    </dgm:pt>
    <dgm:pt modelId="{C88B6F9C-0611-4D84-86D6-45205DA2CAC8}" type="sibTrans" cxnId="{F6DFA2DF-0CBA-4FFD-8464-E31285DDC09A}">
      <dgm:prSet/>
      <dgm:spPr/>
      <dgm:t>
        <a:bodyPr/>
        <a:lstStyle/>
        <a:p>
          <a:endParaRPr lang="en-IN"/>
        </a:p>
      </dgm:t>
    </dgm:pt>
    <dgm:pt modelId="{113B72D1-E9F7-4722-BE1E-F5B0704C58B9}">
      <dgm:prSet/>
      <dgm:spPr/>
      <dgm:t>
        <a:bodyPr/>
        <a:lstStyle/>
        <a:p>
          <a:r>
            <a:rPr lang="en-US"/>
            <a:t>Assignment And Exam Management</a:t>
          </a:r>
          <a:endParaRPr lang="en-IN"/>
        </a:p>
      </dgm:t>
    </dgm:pt>
    <dgm:pt modelId="{9AD0C918-B32C-4197-956D-5C6A86CFC889}" type="parTrans" cxnId="{437F37FA-13A9-4C52-B1FD-D9781BC14457}">
      <dgm:prSet/>
      <dgm:spPr/>
      <dgm:t>
        <a:bodyPr/>
        <a:lstStyle/>
        <a:p>
          <a:endParaRPr lang="en-IN"/>
        </a:p>
      </dgm:t>
    </dgm:pt>
    <dgm:pt modelId="{62200258-C580-4AE5-B7CC-3CA14F2FD357}" type="sibTrans" cxnId="{437F37FA-13A9-4C52-B1FD-D9781BC14457}">
      <dgm:prSet/>
      <dgm:spPr/>
      <dgm:t>
        <a:bodyPr/>
        <a:lstStyle/>
        <a:p>
          <a:endParaRPr lang="en-IN"/>
        </a:p>
      </dgm:t>
    </dgm:pt>
    <dgm:pt modelId="{B8DEFC87-1658-487B-BD4D-C7FDBB38FDDC}">
      <dgm:prSet/>
      <dgm:spPr/>
      <dgm:t>
        <a:bodyPr/>
        <a:lstStyle/>
        <a:p>
          <a:r>
            <a:rPr lang="en-US"/>
            <a:t>Campus Navigation</a:t>
          </a:r>
          <a:endParaRPr lang="en-IN"/>
        </a:p>
      </dgm:t>
    </dgm:pt>
    <dgm:pt modelId="{8101851A-1BE4-4055-BF0B-E847EC18FEEC}" type="parTrans" cxnId="{FFB1B686-4789-47A5-8991-CACA07B93258}">
      <dgm:prSet/>
      <dgm:spPr/>
      <dgm:t>
        <a:bodyPr/>
        <a:lstStyle/>
        <a:p>
          <a:endParaRPr lang="en-IN"/>
        </a:p>
      </dgm:t>
    </dgm:pt>
    <dgm:pt modelId="{DA0AD4DD-1275-4319-8905-A3E32F7F3408}" type="sibTrans" cxnId="{FFB1B686-4789-47A5-8991-CACA07B93258}">
      <dgm:prSet/>
      <dgm:spPr/>
      <dgm:t>
        <a:bodyPr/>
        <a:lstStyle/>
        <a:p>
          <a:endParaRPr lang="en-IN"/>
        </a:p>
      </dgm:t>
    </dgm:pt>
    <dgm:pt modelId="{05D52CC3-068B-403A-8E83-3665D9D481F2}">
      <dgm:prSet/>
      <dgm:spPr/>
      <dgm:t>
        <a:bodyPr/>
        <a:lstStyle/>
        <a:p>
          <a:r>
            <a:rPr lang="en-US"/>
            <a:t>Student Feedback</a:t>
          </a:r>
          <a:endParaRPr lang="en-IN"/>
        </a:p>
      </dgm:t>
    </dgm:pt>
    <dgm:pt modelId="{EEABE8FD-1632-4C4B-ABD9-D2F76BB8EE66}" type="parTrans" cxnId="{112C6D72-2517-4BEA-A7AB-D62F218962CA}">
      <dgm:prSet/>
      <dgm:spPr/>
      <dgm:t>
        <a:bodyPr/>
        <a:lstStyle/>
        <a:p>
          <a:endParaRPr lang="en-IN"/>
        </a:p>
      </dgm:t>
    </dgm:pt>
    <dgm:pt modelId="{BE4D09D4-1BC5-45D5-8A2B-BB19950168C1}" type="sibTrans" cxnId="{112C6D72-2517-4BEA-A7AB-D62F218962CA}">
      <dgm:prSet/>
      <dgm:spPr/>
      <dgm:t>
        <a:bodyPr/>
        <a:lstStyle/>
        <a:p>
          <a:endParaRPr lang="en-IN"/>
        </a:p>
      </dgm:t>
    </dgm:pt>
    <dgm:pt modelId="{F52AD89C-250E-48EB-8730-574E7CC0701A}">
      <dgm:prSet/>
      <dgm:spPr/>
      <dgm:t>
        <a:bodyPr/>
        <a:lstStyle/>
        <a:p>
          <a:r>
            <a:rPr lang="en-US"/>
            <a:t>Personalized Dashboard</a:t>
          </a:r>
          <a:endParaRPr lang="en-IN"/>
        </a:p>
      </dgm:t>
    </dgm:pt>
    <dgm:pt modelId="{18944F5C-D974-4E4E-96F6-8E6EA1BFF9C0}" type="parTrans" cxnId="{9F0F168D-B426-4DD5-9DC9-5673E27D438B}">
      <dgm:prSet/>
      <dgm:spPr/>
      <dgm:t>
        <a:bodyPr/>
        <a:lstStyle/>
        <a:p>
          <a:endParaRPr lang="en-IN"/>
        </a:p>
      </dgm:t>
    </dgm:pt>
    <dgm:pt modelId="{3EC39B67-153E-4E67-9EE4-A3939C9BC3CA}" type="sibTrans" cxnId="{9F0F168D-B426-4DD5-9DC9-5673E27D438B}">
      <dgm:prSet/>
      <dgm:spPr/>
      <dgm:t>
        <a:bodyPr/>
        <a:lstStyle/>
        <a:p>
          <a:endParaRPr lang="en-IN"/>
        </a:p>
      </dgm:t>
    </dgm:pt>
    <dgm:pt modelId="{4A7ADC8D-22C3-43C0-BFB3-C01CEEBCB781}">
      <dgm:prSet/>
      <dgm:spPr/>
      <dgm:t>
        <a:bodyPr/>
        <a:lstStyle/>
        <a:p>
          <a:r>
            <a:rPr lang="en-US"/>
            <a:t>Analytics and Reports</a:t>
          </a:r>
          <a:endParaRPr lang="en-IN"/>
        </a:p>
      </dgm:t>
    </dgm:pt>
    <dgm:pt modelId="{B92F0D65-6CD0-4BEB-A0FB-098397E1C7DA}" type="parTrans" cxnId="{F8832FCC-41AC-4619-9935-2D4E0CE6F49B}">
      <dgm:prSet/>
      <dgm:spPr/>
      <dgm:t>
        <a:bodyPr/>
        <a:lstStyle/>
        <a:p>
          <a:endParaRPr lang="en-IN"/>
        </a:p>
      </dgm:t>
    </dgm:pt>
    <dgm:pt modelId="{9EC1F0B6-4A4E-4788-ADF8-47394BD23B9B}" type="sibTrans" cxnId="{F8832FCC-41AC-4619-9935-2D4E0CE6F49B}">
      <dgm:prSet/>
      <dgm:spPr/>
      <dgm:t>
        <a:bodyPr/>
        <a:lstStyle/>
        <a:p>
          <a:endParaRPr lang="en-IN"/>
        </a:p>
      </dgm:t>
    </dgm:pt>
    <dgm:pt modelId="{D7E41DDD-7CBA-4B59-BF14-2F940927E4B6}" type="pres">
      <dgm:prSet presAssocID="{EB3752CD-2C65-450F-BD8D-7CB86D7CBF03}" presName="linearFlow" presStyleCnt="0">
        <dgm:presLayoutVars>
          <dgm:dir/>
          <dgm:resizeHandles val="exact"/>
        </dgm:presLayoutVars>
      </dgm:prSet>
      <dgm:spPr/>
    </dgm:pt>
    <dgm:pt modelId="{E65A3CE3-BBBB-4134-A2F8-A0E0D8A5510B}" type="pres">
      <dgm:prSet presAssocID="{EE52990E-B85E-42BA-ACCC-388F2C4973B7}" presName="composite" presStyleCnt="0"/>
      <dgm:spPr/>
    </dgm:pt>
    <dgm:pt modelId="{93D1FBB0-0E08-4D72-8733-22C98353EFB4}" type="pres">
      <dgm:prSet presAssocID="{EE52990E-B85E-42BA-ACCC-388F2C4973B7}" presName="imgShp" presStyleLbl="fgImgPlace1" presStyleIdx="0" presStyleCnt="8"/>
      <dgm:spPr/>
    </dgm:pt>
    <dgm:pt modelId="{7C90181D-E142-48C5-95C2-1EEF7212F92B}" type="pres">
      <dgm:prSet presAssocID="{EE52990E-B85E-42BA-ACCC-388F2C4973B7}" presName="txShp" presStyleLbl="node1" presStyleIdx="0" presStyleCnt="8">
        <dgm:presLayoutVars>
          <dgm:bulletEnabled val="1"/>
        </dgm:presLayoutVars>
      </dgm:prSet>
      <dgm:spPr/>
    </dgm:pt>
    <dgm:pt modelId="{DD54F59C-7B9C-474B-BA28-6FC2B4B4467A}" type="pres">
      <dgm:prSet presAssocID="{8DA19F67-1A63-4A59-84E0-15250DD5C195}" presName="spacing" presStyleCnt="0"/>
      <dgm:spPr/>
    </dgm:pt>
    <dgm:pt modelId="{A67719BE-37CA-4951-B4F4-AB3332D46499}" type="pres">
      <dgm:prSet presAssocID="{8BAFF7A1-20DC-4A21-9F3B-646EEE74851D}" presName="composite" presStyleCnt="0"/>
      <dgm:spPr/>
    </dgm:pt>
    <dgm:pt modelId="{27EDA32B-3908-48BC-B558-C7B34EF6D8DD}" type="pres">
      <dgm:prSet presAssocID="{8BAFF7A1-20DC-4A21-9F3B-646EEE74851D}" presName="imgShp" presStyleLbl="fgImgPlace1" presStyleIdx="1" presStyleCnt="8"/>
      <dgm:spPr/>
    </dgm:pt>
    <dgm:pt modelId="{67FAFFF5-C677-419B-9FE3-5C64ACB5DAE8}" type="pres">
      <dgm:prSet presAssocID="{8BAFF7A1-20DC-4A21-9F3B-646EEE74851D}" presName="txShp" presStyleLbl="node1" presStyleIdx="1" presStyleCnt="8">
        <dgm:presLayoutVars>
          <dgm:bulletEnabled val="1"/>
        </dgm:presLayoutVars>
      </dgm:prSet>
      <dgm:spPr/>
    </dgm:pt>
    <dgm:pt modelId="{2B527698-708B-408A-973E-1FCB34E595D8}" type="pres">
      <dgm:prSet presAssocID="{E7729860-F2BA-4E5E-B71E-7A6C2B2C4F5D}" presName="spacing" presStyleCnt="0"/>
      <dgm:spPr/>
    </dgm:pt>
    <dgm:pt modelId="{BD262F39-ED55-46D6-ADCD-67F3C45B010D}" type="pres">
      <dgm:prSet presAssocID="{5E002294-AA6D-4D0C-B1BD-C3F0D271352A}" presName="composite" presStyleCnt="0"/>
      <dgm:spPr/>
    </dgm:pt>
    <dgm:pt modelId="{C737E7EC-FD8B-4B21-A1A8-7DE7C602305A}" type="pres">
      <dgm:prSet presAssocID="{5E002294-AA6D-4D0C-B1BD-C3F0D271352A}" presName="imgShp" presStyleLbl="fgImgPlace1" presStyleIdx="2" presStyleCnt="8"/>
      <dgm:spPr/>
    </dgm:pt>
    <dgm:pt modelId="{537BBCE2-BD56-46BD-9558-75FC1036EEDC}" type="pres">
      <dgm:prSet presAssocID="{5E002294-AA6D-4D0C-B1BD-C3F0D271352A}" presName="txShp" presStyleLbl="node1" presStyleIdx="2" presStyleCnt="8">
        <dgm:presLayoutVars>
          <dgm:bulletEnabled val="1"/>
        </dgm:presLayoutVars>
      </dgm:prSet>
      <dgm:spPr/>
    </dgm:pt>
    <dgm:pt modelId="{088A95B4-185D-48F2-9157-F8CF6B51986E}" type="pres">
      <dgm:prSet presAssocID="{C88B6F9C-0611-4D84-86D6-45205DA2CAC8}" presName="spacing" presStyleCnt="0"/>
      <dgm:spPr/>
    </dgm:pt>
    <dgm:pt modelId="{FF405DAE-B6CD-4AC1-8AD4-9D14095D9980}" type="pres">
      <dgm:prSet presAssocID="{113B72D1-E9F7-4722-BE1E-F5B0704C58B9}" presName="composite" presStyleCnt="0"/>
      <dgm:spPr/>
    </dgm:pt>
    <dgm:pt modelId="{76549906-0DDB-4210-A3BD-DE6B3E3AC69D}" type="pres">
      <dgm:prSet presAssocID="{113B72D1-E9F7-4722-BE1E-F5B0704C58B9}" presName="imgShp" presStyleLbl="fgImgPlace1" presStyleIdx="3" presStyleCnt="8"/>
      <dgm:spPr/>
    </dgm:pt>
    <dgm:pt modelId="{A8EDC419-AED2-412B-AF17-890DD9767AF7}" type="pres">
      <dgm:prSet presAssocID="{113B72D1-E9F7-4722-BE1E-F5B0704C58B9}" presName="txShp" presStyleLbl="node1" presStyleIdx="3" presStyleCnt="8">
        <dgm:presLayoutVars>
          <dgm:bulletEnabled val="1"/>
        </dgm:presLayoutVars>
      </dgm:prSet>
      <dgm:spPr/>
    </dgm:pt>
    <dgm:pt modelId="{F1E094C1-0C94-4541-A630-BACDD5EA6920}" type="pres">
      <dgm:prSet presAssocID="{62200258-C580-4AE5-B7CC-3CA14F2FD357}" presName="spacing" presStyleCnt="0"/>
      <dgm:spPr/>
    </dgm:pt>
    <dgm:pt modelId="{902BDEE6-5A43-45FC-9816-FEA61E59D424}" type="pres">
      <dgm:prSet presAssocID="{B8DEFC87-1658-487B-BD4D-C7FDBB38FDDC}" presName="composite" presStyleCnt="0"/>
      <dgm:spPr/>
    </dgm:pt>
    <dgm:pt modelId="{5EE64F59-C77F-41AB-9225-7773D7259260}" type="pres">
      <dgm:prSet presAssocID="{B8DEFC87-1658-487B-BD4D-C7FDBB38FDDC}" presName="imgShp" presStyleLbl="fgImgPlace1" presStyleIdx="4" presStyleCnt="8"/>
      <dgm:spPr/>
    </dgm:pt>
    <dgm:pt modelId="{6A5F48D2-170A-41F9-B0AA-160DD262B4E3}" type="pres">
      <dgm:prSet presAssocID="{B8DEFC87-1658-487B-BD4D-C7FDBB38FDDC}" presName="txShp" presStyleLbl="node1" presStyleIdx="4" presStyleCnt="8">
        <dgm:presLayoutVars>
          <dgm:bulletEnabled val="1"/>
        </dgm:presLayoutVars>
      </dgm:prSet>
      <dgm:spPr/>
    </dgm:pt>
    <dgm:pt modelId="{0CC5F2CB-468A-4178-8AB7-2AB7C5034F46}" type="pres">
      <dgm:prSet presAssocID="{DA0AD4DD-1275-4319-8905-A3E32F7F3408}" presName="spacing" presStyleCnt="0"/>
      <dgm:spPr/>
    </dgm:pt>
    <dgm:pt modelId="{90081251-5660-4BCD-BC97-19694846D258}" type="pres">
      <dgm:prSet presAssocID="{05D52CC3-068B-403A-8E83-3665D9D481F2}" presName="composite" presStyleCnt="0"/>
      <dgm:spPr/>
    </dgm:pt>
    <dgm:pt modelId="{12190D6E-1CF5-41FD-AC4D-3C4D41C39DCC}" type="pres">
      <dgm:prSet presAssocID="{05D52CC3-068B-403A-8E83-3665D9D481F2}" presName="imgShp" presStyleLbl="fgImgPlace1" presStyleIdx="5" presStyleCnt="8"/>
      <dgm:spPr/>
    </dgm:pt>
    <dgm:pt modelId="{EE3B0230-D309-4ACE-98F9-73083A87A9EC}" type="pres">
      <dgm:prSet presAssocID="{05D52CC3-068B-403A-8E83-3665D9D481F2}" presName="txShp" presStyleLbl="node1" presStyleIdx="5" presStyleCnt="8">
        <dgm:presLayoutVars>
          <dgm:bulletEnabled val="1"/>
        </dgm:presLayoutVars>
      </dgm:prSet>
      <dgm:spPr/>
    </dgm:pt>
    <dgm:pt modelId="{108841E0-0FF3-4634-B2AC-F4088549281F}" type="pres">
      <dgm:prSet presAssocID="{BE4D09D4-1BC5-45D5-8A2B-BB19950168C1}" presName="spacing" presStyleCnt="0"/>
      <dgm:spPr/>
    </dgm:pt>
    <dgm:pt modelId="{185635B9-E258-44EF-B7BF-9D8291CA6B0C}" type="pres">
      <dgm:prSet presAssocID="{F52AD89C-250E-48EB-8730-574E7CC0701A}" presName="composite" presStyleCnt="0"/>
      <dgm:spPr/>
    </dgm:pt>
    <dgm:pt modelId="{65773BE7-8F15-4439-8C5F-A936DBC7377C}" type="pres">
      <dgm:prSet presAssocID="{F52AD89C-250E-48EB-8730-574E7CC0701A}" presName="imgShp" presStyleLbl="fgImgPlace1" presStyleIdx="6" presStyleCnt="8"/>
      <dgm:spPr/>
    </dgm:pt>
    <dgm:pt modelId="{B4F9F0C4-4623-4B4A-AF8A-DBD2C4CD82D5}" type="pres">
      <dgm:prSet presAssocID="{F52AD89C-250E-48EB-8730-574E7CC0701A}" presName="txShp" presStyleLbl="node1" presStyleIdx="6" presStyleCnt="8">
        <dgm:presLayoutVars>
          <dgm:bulletEnabled val="1"/>
        </dgm:presLayoutVars>
      </dgm:prSet>
      <dgm:spPr/>
    </dgm:pt>
    <dgm:pt modelId="{FBDC11C0-1E96-4E1C-B29E-98F34CD0DA29}" type="pres">
      <dgm:prSet presAssocID="{3EC39B67-153E-4E67-9EE4-A3939C9BC3CA}" presName="spacing" presStyleCnt="0"/>
      <dgm:spPr/>
    </dgm:pt>
    <dgm:pt modelId="{DC789AFC-2FE3-4B48-B69A-155A4B9395CD}" type="pres">
      <dgm:prSet presAssocID="{4A7ADC8D-22C3-43C0-BFB3-C01CEEBCB781}" presName="composite" presStyleCnt="0"/>
      <dgm:spPr/>
    </dgm:pt>
    <dgm:pt modelId="{28C8B29B-E319-42C0-95AA-383D5B286964}" type="pres">
      <dgm:prSet presAssocID="{4A7ADC8D-22C3-43C0-BFB3-C01CEEBCB781}" presName="imgShp" presStyleLbl="fgImgPlace1" presStyleIdx="7" presStyleCnt="8"/>
      <dgm:spPr/>
    </dgm:pt>
    <dgm:pt modelId="{4848C4EB-1200-40F5-A4D5-E4644BD5317F}" type="pres">
      <dgm:prSet presAssocID="{4A7ADC8D-22C3-43C0-BFB3-C01CEEBCB781}" presName="txShp" presStyleLbl="node1" presStyleIdx="7" presStyleCnt="8">
        <dgm:presLayoutVars>
          <dgm:bulletEnabled val="1"/>
        </dgm:presLayoutVars>
      </dgm:prSet>
      <dgm:spPr/>
    </dgm:pt>
  </dgm:ptLst>
  <dgm:cxnLst>
    <dgm:cxn modelId="{24E69301-D77C-4332-B955-44E9482533BF}" type="presOf" srcId="{EB3752CD-2C65-450F-BD8D-7CB86D7CBF03}" destId="{D7E41DDD-7CBA-4B59-BF14-2F940927E4B6}" srcOrd="0" destOrd="0" presId="urn:microsoft.com/office/officeart/2005/8/layout/vList3"/>
    <dgm:cxn modelId="{A6E4F707-314C-4986-BDEE-85B148DA0005}" type="presOf" srcId="{4A7ADC8D-22C3-43C0-BFB3-C01CEEBCB781}" destId="{4848C4EB-1200-40F5-A4D5-E4644BD5317F}" srcOrd="0" destOrd="0" presId="urn:microsoft.com/office/officeart/2005/8/layout/vList3"/>
    <dgm:cxn modelId="{82DE310A-9AE6-406F-B480-35965CEF13EC}" srcId="{EB3752CD-2C65-450F-BD8D-7CB86D7CBF03}" destId="{8BAFF7A1-20DC-4A21-9F3B-646EEE74851D}" srcOrd="1" destOrd="0" parTransId="{7F322F4E-041B-4A1B-BC99-F696114FF687}" sibTransId="{E7729860-F2BA-4E5E-B71E-7A6C2B2C4F5D}"/>
    <dgm:cxn modelId="{9CEDDA18-ACBC-4CDB-9146-7BDD6E12979C}" type="presOf" srcId="{EE52990E-B85E-42BA-ACCC-388F2C4973B7}" destId="{7C90181D-E142-48C5-95C2-1EEF7212F92B}" srcOrd="0" destOrd="0" presId="urn:microsoft.com/office/officeart/2005/8/layout/vList3"/>
    <dgm:cxn modelId="{CC50FB61-3042-4142-BF54-331423202CC4}" type="presOf" srcId="{5E002294-AA6D-4D0C-B1BD-C3F0D271352A}" destId="{537BBCE2-BD56-46BD-9558-75FC1036EEDC}" srcOrd="0" destOrd="0" presId="urn:microsoft.com/office/officeart/2005/8/layout/vList3"/>
    <dgm:cxn modelId="{112C6D72-2517-4BEA-A7AB-D62F218962CA}" srcId="{EB3752CD-2C65-450F-BD8D-7CB86D7CBF03}" destId="{05D52CC3-068B-403A-8E83-3665D9D481F2}" srcOrd="5" destOrd="0" parTransId="{EEABE8FD-1632-4C4B-ABD9-D2F76BB8EE66}" sibTransId="{BE4D09D4-1BC5-45D5-8A2B-BB19950168C1}"/>
    <dgm:cxn modelId="{DF3FE272-73AE-4238-8995-48C68A502372}" type="presOf" srcId="{B8DEFC87-1658-487B-BD4D-C7FDBB38FDDC}" destId="{6A5F48D2-170A-41F9-B0AA-160DD262B4E3}" srcOrd="0" destOrd="0" presId="urn:microsoft.com/office/officeart/2005/8/layout/vList3"/>
    <dgm:cxn modelId="{B6A19F82-373E-40DC-A802-E7C28FDAD6F6}" type="presOf" srcId="{113B72D1-E9F7-4722-BE1E-F5B0704C58B9}" destId="{A8EDC419-AED2-412B-AF17-890DD9767AF7}" srcOrd="0" destOrd="0" presId="urn:microsoft.com/office/officeart/2005/8/layout/vList3"/>
    <dgm:cxn modelId="{FFB1B686-4789-47A5-8991-CACA07B93258}" srcId="{EB3752CD-2C65-450F-BD8D-7CB86D7CBF03}" destId="{B8DEFC87-1658-487B-BD4D-C7FDBB38FDDC}" srcOrd="4" destOrd="0" parTransId="{8101851A-1BE4-4055-BF0B-E847EC18FEEC}" sibTransId="{DA0AD4DD-1275-4319-8905-A3E32F7F3408}"/>
    <dgm:cxn modelId="{9F0F168D-B426-4DD5-9DC9-5673E27D438B}" srcId="{EB3752CD-2C65-450F-BD8D-7CB86D7CBF03}" destId="{F52AD89C-250E-48EB-8730-574E7CC0701A}" srcOrd="6" destOrd="0" parTransId="{18944F5C-D974-4E4E-96F6-8E6EA1BFF9C0}" sibTransId="{3EC39B67-153E-4E67-9EE4-A3939C9BC3CA}"/>
    <dgm:cxn modelId="{8B1D6AC0-93AE-44CE-A5C3-83EC3998BA24}" srcId="{EB3752CD-2C65-450F-BD8D-7CB86D7CBF03}" destId="{EE52990E-B85E-42BA-ACCC-388F2C4973B7}" srcOrd="0" destOrd="0" parTransId="{9ED3C9AA-165E-4C24-ADEC-03113D577603}" sibTransId="{8DA19F67-1A63-4A59-84E0-15250DD5C195}"/>
    <dgm:cxn modelId="{F8832FCC-41AC-4619-9935-2D4E0CE6F49B}" srcId="{EB3752CD-2C65-450F-BD8D-7CB86D7CBF03}" destId="{4A7ADC8D-22C3-43C0-BFB3-C01CEEBCB781}" srcOrd="7" destOrd="0" parTransId="{B92F0D65-6CD0-4BEB-A0FB-098397E1C7DA}" sibTransId="{9EC1F0B6-4A4E-4788-ADF8-47394BD23B9B}"/>
    <dgm:cxn modelId="{F6DFA2DF-0CBA-4FFD-8464-E31285DDC09A}" srcId="{EB3752CD-2C65-450F-BD8D-7CB86D7CBF03}" destId="{5E002294-AA6D-4D0C-B1BD-C3F0D271352A}" srcOrd="2" destOrd="0" parTransId="{FB4E2DB7-BFA2-4422-B95C-931B801DA852}" sibTransId="{C88B6F9C-0611-4D84-86D6-45205DA2CAC8}"/>
    <dgm:cxn modelId="{11C298E7-231B-4E20-83AD-2DD2FC4795C5}" type="presOf" srcId="{8BAFF7A1-20DC-4A21-9F3B-646EEE74851D}" destId="{67FAFFF5-C677-419B-9FE3-5C64ACB5DAE8}" srcOrd="0" destOrd="0" presId="urn:microsoft.com/office/officeart/2005/8/layout/vList3"/>
    <dgm:cxn modelId="{584642EF-8B34-4303-8C7D-B12B8118D228}" type="presOf" srcId="{F52AD89C-250E-48EB-8730-574E7CC0701A}" destId="{B4F9F0C4-4623-4B4A-AF8A-DBD2C4CD82D5}" srcOrd="0" destOrd="0" presId="urn:microsoft.com/office/officeart/2005/8/layout/vList3"/>
    <dgm:cxn modelId="{788BD4F9-DD28-40A4-9941-4B7A1A382AB4}" type="presOf" srcId="{05D52CC3-068B-403A-8E83-3665D9D481F2}" destId="{EE3B0230-D309-4ACE-98F9-73083A87A9EC}" srcOrd="0" destOrd="0" presId="urn:microsoft.com/office/officeart/2005/8/layout/vList3"/>
    <dgm:cxn modelId="{437F37FA-13A9-4C52-B1FD-D9781BC14457}" srcId="{EB3752CD-2C65-450F-BD8D-7CB86D7CBF03}" destId="{113B72D1-E9F7-4722-BE1E-F5B0704C58B9}" srcOrd="3" destOrd="0" parTransId="{9AD0C918-B32C-4197-956D-5C6A86CFC889}" sibTransId="{62200258-C580-4AE5-B7CC-3CA14F2FD357}"/>
    <dgm:cxn modelId="{86652399-218C-4CC8-9DD7-5B3C7649290A}" type="presParOf" srcId="{D7E41DDD-7CBA-4B59-BF14-2F940927E4B6}" destId="{E65A3CE3-BBBB-4134-A2F8-A0E0D8A5510B}" srcOrd="0" destOrd="0" presId="urn:microsoft.com/office/officeart/2005/8/layout/vList3"/>
    <dgm:cxn modelId="{8A38F989-7013-4AE1-BE15-E8FAA6EE9ED0}" type="presParOf" srcId="{E65A3CE3-BBBB-4134-A2F8-A0E0D8A5510B}" destId="{93D1FBB0-0E08-4D72-8733-22C98353EFB4}" srcOrd="0" destOrd="0" presId="urn:microsoft.com/office/officeart/2005/8/layout/vList3"/>
    <dgm:cxn modelId="{5C6F948D-D5E8-416D-8C37-BA359C1B5549}" type="presParOf" srcId="{E65A3CE3-BBBB-4134-A2F8-A0E0D8A5510B}" destId="{7C90181D-E142-48C5-95C2-1EEF7212F92B}" srcOrd="1" destOrd="0" presId="urn:microsoft.com/office/officeart/2005/8/layout/vList3"/>
    <dgm:cxn modelId="{8E537A12-3A35-4372-83ED-DB789C41F3F5}" type="presParOf" srcId="{D7E41DDD-7CBA-4B59-BF14-2F940927E4B6}" destId="{DD54F59C-7B9C-474B-BA28-6FC2B4B4467A}" srcOrd="1" destOrd="0" presId="urn:microsoft.com/office/officeart/2005/8/layout/vList3"/>
    <dgm:cxn modelId="{4AB47E0F-D7F3-4F47-A899-1B4D51A648A6}" type="presParOf" srcId="{D7E41DDD-7CBA-4B59-BF14-2F940927E4B6}" destId="{A67719BE-37CA-4951-B4F4-AB3332D46499}" srcOrd="2" destOrd="0" presId="urn:microsoft.com/office/officeart/2005/8/layout/vList3"/>
    <dgm:cxn modelId="{6709B0F9-D39D-487D-80F9-0B5DB45852BB}" type="presParOf" srcId="{A67719BE-37CA-4951-B4F4-AB3332D46499}" destId="{27EDA32B-3908-48BC-B558-C7B34EF6D8DD}" srcOrd="0" destOrd="0" presId="urn:microsoft.com/office/officeart/2005/8/layout/vList3"/>
    <dgm:cxn modelId="{71539002-E4C5-4577-BEAC-3074FF39211D}" type="presParOf" srcId="{A67719BE-37CA-4951-B4F4-AB3332D46499}" destId="{67FAFFF5-C677-419B-9FE3-5C64ACB5DAE8}" srcOrd="1" destOrd="0" presId="urn:microsoft.com/office/officeart/2005/8/layout/vList3"/>
    <dgm:cxn modelId="{4AE70A1D-82FD-4378-8E76-417F843DFF8B}" type="presParOf" srcId="{D7E41DDD-7CBA-4B59-BF14-2F940927E4B6}" destId="{2B527698-708B-408A-973E-1FCB34E595D8}" srcOrd="3" destOrd="0" presId="urn:microsoft.com/office/officeart/2005/8/layout/vList3"/>
    <dgm:cxn modelId="{A88C869A-14F4-478F-BFD0-28476DE69EC1}" type="presParOf" srcId="{D7E41DDD-7CBA-4B59-BF14-2F940927E4B6}" destId="{BD262F39-ED55-46D6-ADCD-67F3C45B010D}" srcOrd="4" destOrd="0" presId="urn:microsoft.com/office/officeart/2005/8/layout/vList3"/>
    <dgm:cxn modelId="{E1A1616B-FA22-4B7B-9E94-4364CD785B35}" type="presParOf" srcId="{BD262F39-ED55-46D6-ADCD-67F3C45B010D}" destId="{C737E7EC-FD8B-4B21-A1A8-7DE7C602305A}" srcOrd="0" destOrd="0" presId="urn:microsoft.com/office/officeart/2005/8/layout/vList3"/>
    <dgm:cxn modelId="{F1021C69-6FC1-4DAA-94E2-6C4287F58C17}" type="presParOf" srcId="{BD262F39-ED55-46D6-ADCD-67F3C45B010D}" destId="{537BBCE2-BD56-46BD-9558-75FC1036EEDC}" srcOrd="1" destOrd="0" presId="urn:microsoft.com/office/officeart/2005/8/layout/vList3"/>
    <dgm:cxn modelId="{F65CB94D-9A76-4DD1-BF3F-F8555684698C}" type="presParOf" srcId="{D7E41DDD-7CBA-4B59-BF14-2F940927E4B6}" destId="{088A95B4-185D-48F2-9157-F8CF6B51986E}" srcOrd="5" destOrd="0" presId="urn:microsoft.com/office/officeart/2005/8/layout/vList3"/>
    <dgm:cxn modelId="{048A529B-861D-4431-9ED1-330C229AE11B}" type="presParOf" srcId="{D7E41DDD-7CBA-4B59-BF14-2F940927E4B6}" destId="{FF405DAE-B6CD-4AC1-8AD4-9D14095D9980}" srcOrd="6" destOrd="0" presId="urn:microsoft.com/office/officeart/2005/8/layout/vList3"/>
    <dgm:cxn modelId="{8A50344B-4820-4905-A5B6-60CB9E6AB947}" type="presParOf" srcId="{FF405DAE-B6CD-4AC1-8AD4-9D14095D9980}" destId="{76549906-0DDB-4210-A3BD-DE6B3E3AC69D}" srcOrd="0" destOrd="0" presId="urn:microsoft.com/office/officeart/2005/8/layout/vList3"/>
    <dgm:cxn modelId="{00AC29DA-64A0-45CD-88C4-DBC412E43119}" type="presParOf" srcId="{FF405DAE-B6CD-4AC1-8AD4-9D14095D9980}" destId="{A8EDC419-AED2-412B-AF17-890DD9767AF7}" srcOrd="1" destOrd="0" presId="urn:microsoft.com/office/officeart/2005/8/layout/vList3"/>
    <dgm:cxn modelId="{46E1C0FA-1B5F-42EF-B38D-00272C32E750}" type="presParOf" srcId="{D7E41DDD-7CBA-4B59-BF14-2F940927E4B6}" destId="{F1E094C1-0C94-4541-A630-BACDD5EA6920}" srcOrd="7" destOrd="0" presId="urn:microsoft.com/office/officeart/2005/8/layout/vList3"/>
    <dgm:cxn modelId="{39464575-1EAE-4084-AC1B-EC5AE245BE02}" type="presParOf" srcId="{D7E41DDD-7CBA-4B59-BF14-2F940927E4B6}" destId="{902BDEE6-5A43-45FC-9816-FEA61E59D424}" srcOrd="8" destOrd="0" presId="urn:microsoft.com/office/officeart/2005/8/layout/vList3"/>
    <dgm:cxn modelId="{6D5A857A-B021-4129-8873-940DEDC46515}" type="presParOf" srcId="{902BDEE6-5A43-45FC-9816-FEA61E59D424}" destId="{5EE64F59-C77F-41AB-9225-7773D7259260}" srcOrd="0" destOrd="0" presId="urn:microsoft.com/office/officeart/2005/8/layout/vList3"/>
    <dgm:cxn modelId="{853E338F-883F-4C68-AEE2-AEA8D9BC6123}" type="presParOf" srcId="{902BDEE6-5A43-45FC-9816-FEA61E59D424}" destId="{6A5F48D2-170A-41F9-B0AA-160DD262B4E3}" srcOrd="1" destOrd="0" presId="urn:microsoft.com/office/officeart/2005/8/layout/vList3"/>
    <dgm:cxn modelId="{B2A15E1E-0D25-4698-A58B-17CA5A6C34B0}" type="presParOf" srcId="{D7E41DDD-7CBA-4B59-BF14-2F940927E4B6}" destId="{0CC5F2CB-468A-4178-8AB7-2AB7C5034F46}" srcOrd="9" destOrd="0" presId="urn:microsoft.com/office/officeart/2005/8/layout/vList3"/>
    <dgm:cxn modelId="{1B841C3D-E1FE-43C1-BFC4-5D9F4D6872EB}" type="presParOf" srcId="{D7E41DDD-7CBA-4B59-BF14-2F940927E4B6}" destId="{90081251-5660-4BCD-BC97-19694846D258}" srcOrd="10" destOrd="0" presId="urn:microsoft.com/office/officeart/2005/8/layout/vList3"/>
    <dgm:cxn modelId="{63180A07-128B-4AF8-81EC-A6DFC0EB8609}" type="presParOf" srcId="{90081251-5660-4BCD-BC97-19694846D258}" destId="{12190D6E-1CF5-41FD-AC4D-3C4D41C39DCC}" srcOrd="0" destOrd="0" presId="urn:microsoft.com/office/officeart/2005/8/layout/vList3"/>
    <dgm:cxn modelId="{4116D28D-77F1-45E2-882D-5FD1F975AEE3}" type="presParOf" srcId="{90081251-5660-4BCD-BC97-19694846D258}" destId="{EE3B0230-D309-4ACE-98F9-73083A87A9EC}" srcOrd="1" destOrd="0" presId="urn:microsoft.com/office/officeart/2005/8/layout/vList3"/>
    <dgm:cxn modelId="{CA762BEC-64B7-4B1F-82F3-4071502A2FB4}" type="presParOf" srcId="{D7E41DDD-7CBA-4B59-BF14-2F940927E4B6}" destId="{108841E0-0FF3-4634-B2AC-F4088549281F}" srcOrd="11" destOrd="0" presId="urn:microsoft.com/office/officeart/2005/8/layout/vList3"/>
    <dgm:cxn modelId="{F051A286-7FE2-4B25-BE40-CBEE7694854B}" type="presParOf" srcId="{D7E41DDD-7CBA-4B59-BF14-2F940927E4B6}" destId="{185635B9-E258-44EF-B7BF-9D8291CA6B0C}" srcOrd="12" destOrd="0" presId="urn:microsoft.com/office/officeart/2005/8/layout/vList3"/>
    <dgm:cxn modelId="{392E5468-242F-46EC-A3B3-E843C2C8470F}" type="presParOf" srcId="{185635B9-E258-44EF-B7BF-9D8291CA6B0C}" destId="{65773BE7-8F15-4439-8C5F-A936DBC7377C}" srcOrd="0" destOrd="0" presId="urn:microsoft.com/office/officeart/2005/8/layout/vList3"/>
    <dgm:cxn modelId="{B695501D-6EE9-4851-B0DE-13804C43C7E4}" type="presParOf" srcId="{185635B9-E258-44EF-B7BF-9D8291CA6B0C}" destId="{B4F9F0C4-4623-4B4A-AF8A-DBD2C4CD82D5}" srcOrd="1" destOrd="0" presId="urn:microsoft.com/office/officeart/2005/8/layout/vList3"/>
    <dgm:cxn modelId="{BF098876-143E-4E07-B577-E5D01BCFAAF5}" type="presParOf" srcId="{D7E41DDD-7CBA-4B59-BF14-2F940927E4B6}" destId="{FBDC11C0-1E96-4E1C-B29E-98F34CD0DA29}" srcOrd="13" destOrd="0" presId="urn:microsoft.com/office/officeart/2005/8/layout/vList3"/>
    <dgm:cxn modelId="{649E6E94-6419-48C4-9B83-F5EF6BC80E17}" type="presParOf" srcId="{D7E41DDD-7CBA-4B59-BF14-2F940927E4B6}" destId="{DC789AFC-2FE3-4B48-B69A-155A4B9395CD}" srcOrd="14" destOrd="0" presId="urn:microsoft.com/office/officeart/2005/8/layout/vList3"/>
    <dgm:cxn modelId="{BE3DE580-3BC0-46A4-AE60-40ED40BE750E}" type="presParOf" srcId="{DC789AFC-2FE3-4B48-B69A-155A4B9395CD}" destId="{28C8B29B-E319-42C0-95AA-383D5B286964}" srcOrd="0" destOrd="0" presId="urn:microsoft.com/office/officeart/2005/8/layout/vList3"/>
    <dgm:cxn modelId="{F136CC9E-407F-4D38-B8DB-769071312812}" type="presParOf" srcId="{DC789AFC-2FE3-4B48-B69A-155A4B9395CD}" destId="{4848C4EB-1200-40F5-A4D5-E4644BD5317F}"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7B50AD4-896E-43EA-BC65-EFA0CBED302A}" type="doc">
      <dgm:prSet loTypeId="urn:microsoft.com/office/officeart/2005/8/layout/vList3" loCatId="list" qsTypeId="urn:microsoft.com/office/officeart/2005/8/quickstyle/simple1" qsCatId="simple" csTypeId="urn:microsoft.com/office/officeart/2005/8/colors/accent1_2" csCatId="accent1"/>
      <dgm:spPr/>
      <dgm:t>
        <a:bodyPr/>
        <a:lstStyle/>
        <a:p>
          <a:endParaRPr lang="en-IN"/>
        </a:p>
      </dgm:t>
    </dgm:pt>
    <dgm:pt modelId="{7BBA90F6-FD12-442C-A80B-FEC07AFDAD90}">
      <dgm:prSet/>
      <dgm:spPr/>
      <dgm:t>
        <a:bodyPr/>
        <a:lstStyle/>
        <a:p>
          <a:r>
            <a:rPr lang="en-US"/>
            <a:t>Multi Platform Support</a:t>
          </a:r>
          <a:endParaRPr lang="en-IN"/>
        </a:p>
      </dgm:t>
    </dgm:pt>
    <dgm:pt modelId="{AB3EBAA0-6640-41CF-92BE-BD69DF850702}" type="parTrans" cxnId="{56A2111D-BC52-4FE6-B319-A4235F15A6D2}">
      <dgm:prSet/>
      <dgm:spPr/>
      <dgm:t>
        <a:bodyPr/>
        <a:lstStyle/>
        <a:p>
          <a:endParaRPr lang="en-IN"/>
        </a:p>
      </dgm:t>
    </dgm:pt>
    <dgm:pt modelId="{254A702F-4597-41A8-84E3-1D773C8D42AE}" type="sibTrans" cxnId="{56A2111D-BC52-4FE6-B319-A4235F15A6D2}">
      <dgm:prSet/>
      <dgm:spPr/>
      <dgm:t>
        <a:bodyPr/>
        <a:lstStyle/>
        <a:p>
          <a:endParaRPr lang="en-IN"/>
        </a:p>
      </dgm:t>
    </dgm:pt>
    <dgm:pt modelId="{F97E3EFF-424D-47CB-BDA4-3D3CAE07B203}">
      <dgm:prSet/>
      <dgm:spPr/>
      <dgm:t>
        <a:bodyPr/>
        <a:lstStyle/>
        <a:p>
          <a:r>
            <a:rPr lang="en-US"/>
            <a:t>Social Features</a:t>
          </a:r>
          <a:endParaRPr lang="en-IN"/>
        </a:p>
      </dgm:t>
    </dgm:pt>
    <dgm:pt modelId="{06DA98EA-4B0F-4FEE-890D-946EAEB71B7A}" type="parTrans" cxnId="{EA8820FA-A168-4775-94AF-BDE93668C833}">
      <dgm:prSet/>
      <dgm:spPr/>
      <dgm:t>
        <a:bodyPr/>
        <a:lstStyle/>
        <a:p>
          <a:endParaRPr lang="en-IN"/>
        </a:p>
      </dgm:t>
    </dgm:pt>
    <dgm:pt modelId="{756D33C6-6D63-4F86-93A8-6914D6C80D48}" type="sibTrans" cxnId="{EA8820FA-A168-4775-94AF-BDE93668C833}">
      <dgm:prSet/>
      <dgm:spPr/>
      <dgm:t>
        <a:bodyPr/>
        <a:lstStyle/>
        <a:p>
          <a:endParaRPr lang="en-IN"/>
        </a:p>
      </dgm:t>
    </dgm:pt>
    <dgm:pt modelId="{B3EFED27-4F74-43FA-A9D8-56470571A4D3}">
      <dgm:prSet/>
      <dgm:spPr/>
      <dgm:t>
        <a:bodyPr/>
        <a:lstStyle/>
        <a:p>
          <a:r>
            <a:rPr lang="en-US"/>
            <a:t>Event Managing</a:t>
          </a:r>
          <a:endParaRPr lang="en-IN"/>
        </a:p>
      </dgm:t>
    </dgm:pt>
    <dgm:pt modelId="{66C064A3-42AA-4A7A-91BB-7A528F058E1A}" type="parTrans" cxnId="{388A20B1-874F-476F-9368-AFF8AA784FDF}">
      <dgm:prSet/>
      <dgm:spPr/>
      <dgm:t>
        <a:bodyPr/>
        <a:lstStyle/>
        <a:p>
          <a:endParaRPr lang="en-IN"/>
        </a:p>
      </dgm:t>
    </dgm:pt>
    <dgm:pt modelId="{FCF2E060-AFD5-481C-B1F7-CA537634473B}" type="sibTrans" cxnId="{388A20B1-874F-476F-9368-AFF8AA784FDF}">
      <dgm:prSet/>
      <dgm:spPr/>
      <dgm:t>
        <a:bodyPr/>
        <a:lstStyle/>
        <a:p>
          <a:endParaRPr lang="en-IN"/>
        </a:p>
      </dgm:t>
    </dgm:pt>
    <dgm:pt modelId="{C73AF185-3994-460C-A3E2-FB91B7764203}">
      <dgm:prSet/>
      <dgm:spPr/>
      <dgm:t>
        <a:bodyPr/>
        <a:lstStyle/>
        <a:p>
          <a:r>
            <a:rPr lang="en-US"/>
            <a:t>Voting poll for Elective Process</a:t>
          </a:r>
          <a:endParaRPr lang="en-IN"/>
        </a:p>
      </dgm:t>
    </dgm:pt>
    <dgm:pt modelId="{682BA78F-3CF1-455B-93D1-42758FB61ABA}" type="parTrans" cxnId="{10CA54B6-F7FC-44AC-B054-3C5D45EE3660}">
      <dgm:prSet/>
      <dgm:spPr/>
      <dgm:t>
        <a:bodyPr/>
        <a:lstStyle/>
        <a:p>
          <a:endParaRPr lang="en-IN"/>
        </a:p>
      </dgm:t>
    </dgm:pt>
    <dgm:pt modelId="{D2BFDDB1-37E2-4B1C-9CF6-88D422F238A2}" type="sibTrans" cxnId="{10CA54B6-F7FC-44AC-B054-3C5D45EE3660}">
      <dgm:prSet/>
      <dgm:spPr/>
      <dgm:t>
        <a:bodyPr/>
        <a:lstStyle/>
        <a:p>
          <a:endParaRPr lang="en-IN"/>
        </a:p>
      </dgm:t>
    </dgm:pt>
    <dgm:pt modelId="{78BBBD11-7CA2-4604-B9BB-71A0F3C1B294}" type="pres">
      <dgm:prSet presAssocID="{97B50AD4-896E-43EA-BC65-EFA0CBED302A}" presName="linearFlow" presStyleCnt="0">
        <dgm:presLayoutVars>
          <dgm:dir/>
          <dgm:resizeHandles val="exact"/>
        </dgm:presLayoutVars>
      </dgm:prSet>
      <dgm:spPr/>
    </dgm:pt>
    <dgm:pt modelId="{E4E6AFA2-B66E-4A12-BE1E-F6F49DDA242E}" type="pres">
      <dgm:prSet presAssocID="{7BBA90F6-FD12-442C-A80B-FEC07AFDAD90}" presName="composite" presStyleCnt="0"/>
      <dgm:spPr/>
    </dgm:pt>
    <dgm:pt modelId="{A4904EC0-09B7-45CC-B8D8-AC4EE9247042}" type="pres">
      <dgm:prSet presAssocID="{7BBA90F6-FD12-442C-A80B-FEC07AFDAD90}" presName="imgShp" presStyleLbl="fgImgPlace1" presStyleIdx="0" presStyleCnt="4"/>
      <dgm:spPr/>
    </dgm:pt>
    <dgm:pt modelId="{D4781A47-83EC-4FFB-9493-4B6F5649CCAA}" type="pres">
      <dgm:prSet presAssocID="{7BBA90F6-FD12-442C-A80B-FEC07AFDAD90}" presName="txShp" presStyleLbl="node1" presStyleIdx="0" presStyleCnt="4">
        <dgm:presLayoutVars>
          <dgm:bulletEnabled val="1"/>
        </dgm:presLayoutVars>
      </dgm:prSet>
      <dgm:spPr/>
    </dgm:pt>
    <dgm:pt modelId="{8D8C33F1-A4DC-4ECC-B0B6-6578F72B0C48}" type="pres">
      <dgm:prSet presAssocID="{254A702F-4597-41A8-84E3-1D773C8D42AE}" presName="spacing" presStyleCnt="0"/>
      <dgm:spPr/>
    </dgm:pt>
    <dgm:pt modelId="{8B3FA3A2-0869-4354-A58F-1F7F93A96F37}" type="pres">
      <dgm:prSet presAssocID="{F97E3EFF-424D-47CB-BDA4-3D3CAE07B203}" presName="composite" presStyleCnt="0"/>
      <dgm:spPr/>
    </dgm:pt>
    <dgm:pt modelId="{F1F74872-ADC8-4F41-A897-E4A6BC8F2265}" type="pres">
      <dgm:prSet presAssocID="{F97E3EFF-424D-47CB-BDA4-3D3CAE07B203}" presName="imgShp" presStyleLbl="fgImgPlace1" presStyleIdx="1" presStyleCnt="4"/>
      <dgm:spPr/>
    </dgm:pt>
    <dgm:pt modelId="{454DDD82-F9CF-4688-90E6-5A3FFA999356}" type="pres">
      <dgm:prSet presAssocID="{F97E3EFF-424D-47CB-BDA4-3D3CAE07B203}" presName="txShp" presStyleLbl="node1" presStyleIdx="1" presStyleCnt="4">
        <dgm:presLayoutVars>
          <dgm:bulletEnabled val="1"/>
        </dgm:presLayoutVars>
      </dgm:prSet>
      <dgm:spPr/>
    </dgm:pt>
    <dgm:pt modelId="{BC83662D-B0E0-4F6B-BB98-CDF1155334F0}" type="pres">
      <dgm:prSet presAssocID="{756D33C6-6D63-4F86-93A8-6914D6C80D48}" presName="spacing" presStyleCnt="0"/>
      <dgm:spPr/>
    </dgm:pt>
    <dgm:pt modelId="{D6E3E220-1391-4F6D-A46A-CDA000DEB50B}" type="pres">
      <dgm:prSet presAssocID="{B3EFED27-4F74-43FA-A9D8-56470571A4D3}" presName="composite" presStyleCnt="0"/>
      <dgm:spPr/>
    </dgm:pt>
    <dgm:pt modelId="{C6C87E01-CCB8-4B6C-B9EA-F0C69439ADA9}" type="pres">
      <dgm:prSet presAssocID="{B3EFED27-4F74-43FA-A9D8-56470571A4D3}" presName="imgShp" presStyleLbl="fgImgPlace1" presStyleIdx="2" presStyleCnt="4"/>
      <dgm:spPr/>
    </dgm:pt>
    <dgm:pt modelId="{40A497FF-F033-4CAC-A912-ECFB4EA98EA9}" type="pres">
      <dgm:prSet presAssocID="{B3EFED27-4F74-43FA-A9D8-56470571A4D3}" presName="txShp" presStyleLbl="node1" presStyleIdx="2" presStyleCnt="4">
        <dgm:presLayoutVars>
          <dgm:bulletEnabled val="1"/>
        </dgm:presLayoutVars>
      </dgm:prSet>
      <dgm:spPr/>
    </dgm:pt>
    <dgm:pt modelId="{E803E076-66F6-4C73-AB89-DEEA765A3E4B}" type="pres">
      <dgm:prSet presAssocID="{FCF2E060-AFD5-481C-B1F7-CA537634473B}" presName="spacing" presStyleCnt="0"/>
      <dgm:spPr/>
    </dgm:pt>
    <dgm:pt modelId="{87A955FA-08C1-44BB-A0CB-E2FD3E88B044}" type="pres">
      <dgm:prSet presAssocID="{C73AF185-3994-460C-A3E2-FB91B7764203}" presName="composite" presStyleCnt="0"/>
      <dgm:spPr/>
    </dgm:pt>
    <dgm:pt modelId="{3B0D5F0E-7A1C-4568-96A6-0BD8D6A4CF6B}" type="pres">
      <dgm:prSet presAssocID="{C73AF185-3994-460C-A3E2-FB91B7764203}" presName="imgShp" presStyleLbl="fgImgPlace1" presStyleIdx="3" presStyleCnt="4"/>
      <dgm:spPr/>
    </dgm:pt>
    <dgm:pt modelId="{7867B365-CED2-4026-90C2-E23647DE99C1}" type="pres">
      <dgm:prSet presAssocID="{C73AF185-3994-460C-A3E2-FB91B7764203}" presName="txShp" presStyleLbl="node1" presStyleIdx="3" presStyleCnt="4">
        <dgm:presLayoutVars>
          <dgm:bulletEnabled val="1"/>
        </dgm:presLayoutVars>
      </dgm:prSet>
      <dgm:spPr/>
    </dgm:pt>
  </dgm:ptLst>
  <dgm:cxnLst>
    <dgm:cxn modelId="{56A2111D-BC52-4FE6-B319-A4235F15A6D2}" srcId="{97B50AD4-896E-43EA-BC65-EFA0CBED302A}" destId="{7BBA90F6-FD12-442C-A80B-FEC07AFDAD90}" srcOrd="0" destOrd="0" parTransId="{AB3EBAA0-6640-41CF-92BE-BD69DF850702}" sibTransId="{254A702F-4597-41A8-84E3-1D773C8D42AE}"/>
    <dgm:cxn modelId="{BEB0F25C-0007-41A0-A0BE-D3FE4B16F6E1}" type="presOf" srcId="{7BBA90F6-FD12-442C-A80B-FEC07AFDAD90}" destId="{D4781A47-83EC-4FFB-9493-4B6F5649CCAA}" srcOrd="0" destOrd="0" presId="urn:microsoft.com/office/officeart/2005/8/layout/vList3"/>
    <dgm:cxn modelId="{061F8C44-F775-410A-AC9E-8E9690135CB6}" type="presOf" srcId="{F97E3EFF-424D-47CB-BDA4-3D3CAE07B203}" destId="{454DDD82-F9CF-4688-90E6-5A3FFA999356}" srcOrd="0" destOrd="0" presId="urn:microsoft.com/office/officeart/2005/8/layout/vList3"/>
    <dgm:cxn modelId="{75DC3474-DD58-47C5-B8B1-B005C73BC5AF}" type="presOf" srcId="{97B50AD4-896E-43EA-BC65-EFA0CBED302A}" destId="{78BBBD11-7CA2-4604-B9BB-71A0F3C1B294}" srcOrd="0" destOrd="0" presId="urn:microsoft.com/office/officeart/2005/8/layout/vList3"/>
    <dgm:cxn modelId="{99E2D376-EED2-470B-85F6-378FE605BF9B}" type="presOf" srcId="{C73AF185-3994-460C-A3E2-FB91B7764203}" destId="{7867B365-CED2-4026-90C2-E23647DE99C1}" srcOrd="0" destOrd="0" presId="urn:microsoft.com/office/officeart/2005/8/layout/vList3"/>
    <dgm:cxn modelId="{388A20B1-874F-476F-9368-AFF8AA784FDF}" srcId="{97B50AD4-896E-43EA-BC65-EFA0CBED302A}" destId="{B3EFED27-4F74-43FA-A9D8-56470571A4D3}" srcOrd="2" destOrd="0" parTransId="{66C064A3-42AA-4A7A-91BB-7A528F058E1A}" sibTransId="{FCF2E060-AFD5-481C-B1F7-CA537634473B}"/>
    <dgm:cxn modelId="{10CA54B6-F7FC-44AC-B054-3C5D45EE3660}" srcId="{97B50AD4-896E-43EA-BC65-EFA0CBED302A}" destId="{C73AF185-3994-460C-A3E2-FB91B7764203}" srcOrd="3" destOrd="0" parTransId="{682BA78F-3CF1-455B-93D1-42758FB61ABA}" sibTransId="{D2BFDDB1-37E2-4B1C-9CF6-88D422F238A2}"/>
    <dgm:cxn modelId="{A6F5BDC5-5692-43B3-8689-91C3C76E148C}" type="presOf" srcId="{B3EFED27-4F74-43FA-A9D8-56470571A4D3}" destId="{40A497FF-F033-4CAC-A912-ECFB4EA98EA9}" srcOrd="0" destOrd="0" presId="urn:microsoft.com/office/officeart/2005/8/layout/vList3"/>
    <dgm:cxn modelId="{EA8820FA-A168-4775-94AF-BDE93668C833}" srcId="{97B50AD4-896E-43EA-BC65-EFA0CBED302A}" destId="{F97E3EFF-424D-47CB-BDA4-3D3CAE07B203}" srcOrd="1" destOrd="0" parTransId="{06DA98EA-4B0F-4FEE-890D-946EAEB71B7A}" sibTransId="{756D33C6-6D63-4F86-93A8-6914D6C80D48}"/>
    <dgm:cxn modelId="{4F8C6A32-0E14-4DC6-BB84-B31C6A3CFA9E}" type="presParOf" srcId="{78BBBD11-7CA2-4604-B9BB-71A0F3C1B294}" destId="{E4E6AFA2-B66E-4A12-BE1E-F6F49DDA242E}" srcOrd="0" destOrd="0" presId="urn:microsoft.com/office/officeart/2005/8/layout/vList3"/>
    <dgm:cxn modelId="{CE3DFFEC-144D-4121-8D1A-10BE074CDD8A}" type="presParOf" srcId="{E4E6AFA2-B66E-4A12-BE1E-F6F49DDA242E}" destId="{A4904EC0-09B7-45CC-B8D8-AC4EE9247042}" srcOrd="0" destOrd="0" presId="urn:microsoft.com/office/officeart/2005/8/layout/vList3"/>
    <dgm:cxn modelId="{B8642E4C-8939-4A05-9ECB-9177DE02F1D5}" type="presParOf" srcId="{E4E6AFA2-B66E-4A12-BE1E-F6F49DDA242E}" destId="{D4781A47-83EC-4FFB-9493-4B6F5649CCAA}" srcOrd="1" destOrd="0" presId="urn:microsoft.com/office/officeart/2005/8/layout/vList3"/>
    <dgm:cxn modelId="{D329E445-D2AE-46D3-AB95-1387DC55874A}" type="presParOf" srcId="{78BBBD11-7CA2-4604-B9BB-71A0F3C1B294}" destId="{8D8C33F1-A4DC-4ECC-B0B6-6578F72B0C48}" srcOrd="1" destOrd="0" presId="urn:microsoft.com/office/officeart/2005/8/layout/vList3"/>
    <dgm:cxn modelId="{D519B7C2-FC29-474B-9979-3ECB80A00035}" type="presParOf" srcId="{78BBBD11-7CA2-4604-B9BB-71A0F3C1B294}" destId="{8B3FA3A2-0869-4354-A58F-1F7F93A96F37}" srcOrd="2" destOrd="0" presId="urn:microsoft.com/office/officeart/2005/8/layout/vList3"/>
    <dgm:cxn modelId="{1F1478DF-CE8D-4751-8EE5-5D0B1A30E5A4}" type="presParOf" srcId="{8B3FA3A2-0869-4354-A58F-1F7F93A96F37}" destId="{F1F74872-ADC8-4F41-A897-E4A6BC8F2265}" srcOrd="0" destOrd="0" presId="urn:microsoft.com/office/officeart/2005/8/layout/vList3"/>
    <dgm:cxn modelId="{5FAB0048-49F5-407F-92FA-B3552D33071A}" type="presParOf" srcId="{8B3FA3A2-0869-4354-A58F-1F7F93A96F37}" destId="{454DDD82-F9CF-4688-90E6-5A3FFA999356}" srcOrd="1" destOrd="0" presId="urn:microsoft.com/office/officeart/2005/8/layout/vList3"/>
    <dgm:cxn modelId="{83527D5A-57FF-4D84-AA2E-C5E4720FED56}" type="presParOf" srcId="{78BBBD11-7CA2-4604-B9BB-71A0F3C1B294}" destId="{BC83662D-B0E0-4F6B-BB98-CDF1155334F0}" srcOrd="3" destOrd="0" presId="urn:microsoft.com/office/officeart/2005/8/layout/vList3"/>
    <dgm:cxn modelId="{22AB5552-2134-4DC6-86B8-AAFE19BC12B7}" type="presParOf" srcId="{78BBBD11-7CA2-4604-B9BB-71A0F3C1B294}" destId="{D6E3E220-1391-4F6D-A46A-CDA000DEB50B}" srcOrd="4" destOrd="0" presId="urn:microsoft.com/office/officeart/2005/8/layout/vList3"/>
    <dgm:cxn modelId="{DCBE6D10-69C4-4144-BE9A-8C3342466E95}" type="presParOf" srcId="{D6E3E220-1391-4F6D-A46A-CDA000DEB50B}" destId="{C6C87E01-CCB8-4B6C-B9EA-F0C69439ADA9}" srcOrd="0" destOrd="0" presId="urn:microsoft.com/office/officeart/2005/8/layout/vList3"/>
    <dgm:cxn modelId="{089380BE-955C-4AA9-BF28-8BB1C5D8C79C}" type="presParOf" srcId="{D6E3E220-1391-4F6D-A46A-CDA000DEB50B}" destId="{40A497FF-F033-4CAC-A912-ECFB4EA98EA9}" srcOrd="1" destOrd="0" presId="urn:microsoft.com/office/officeart/2005/8/layout/vList3"/>
    <dgm:cxn modelId="{3D25B804-6234-4F67-A3A0-FD87A12B7C2F}" type="presParOf" srcId="{78BBBD11-7CA2-4604-B9BB-71A0F3C1B294}" destId="{E803E076-66F6-4C73-AB89-DEEA765A3E4B}" srcOrd="5" destOrd="0" presId="urn:microsoft.com/office/officeart/2005/8/layout/vList3"/>
    <dgm:cxn modelId="{E3BD8F14-D2F2-4FC9-84AC-56BA8034C64A}" type="presParOf" srcId="{78BBBD11-7CA2-4604-B9BB-71A0F3C1B294}" destId="{87A955FA-08C1-44BB-A0CB-E2FD3E88B044}" srcOrd="6" destOrd="0" presId="urn:microsoft.com/office/officeart/2005/8/layout/vList3"/>
    <dgm:cxn modelId="{AD68E612-2A63-4BCC-9C90-DA743C45D049}" type="presParOf" srcId="{87A955FA-08C1-44BB-A0CB-E2FD3E88B044}" destId="{3B0D5F0E-7A1C-4568-96A6-0BD8D6A4CF6B}" srcOrd="0" destOrd="0" presId="urn:microsoft.com/office/officeart/2005/8/layout/vList3"/>
    <dgm:cxn modelId="{184F34EF-9EA6-423F-B42F-B40AE5F2EFEB}" type="presParOf" srcId="{87A955FA-08C1-44BB-A0CB-E2FD3E88B044}" destId="{7867B365-CED2-4026-90C2-E23647DE99C1}" srcOrd="1" destOrd="0" presId="urn:microsoft.com/office/officeart/2005/8/layout/vList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90181D-E142-48C5-95C2-1EEF7212F92B}">
      <dsp:nvSpPr>
        <dsp:cNvPr id="0" name=""/>
        <dsp:cNvSpPr/>
      </dsp:nvSpPr>
      <dsp:spPr>
        <a:xfrm rot="10800000">
          <a:off x="863424" y="1067"/>
          <a:ext cx="3088941" cy="341532"/>
        </a:xfrm>
        <a:prstGeom prst="homePlat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0607" tIns="57150" rIns="106680" bIns="57150" numCol="1" spcCol="1270" anchor="ctr" anchorCtr="0">
          <a:noAutofit/>
        </a:bodyPr>
        <a:lstStyle/>
        <a:p>
          <a:pPr marL="0" lvl="0" indent="0" algn="ctr" defTabSz="666750">
            <a:lnSpc>
              <a:spcPct val="90000"/>
            </a:lnSpc>
            <a:spcBef>
              <a:spcPct val="0"/>
            </a:spcBef>
            <a:spcAft>
              <a:spcPct val="35000"/>
            </a:spcAft>
            <a:buNone/>
          </a:pPr>
          <a:r>
            <a:rPr lang="en-US" sz="1500" kern="1200" dirty="0"/>
            <a:t>Class Scheduling</a:t>
          </a:r>
          <a:endParaRPr lang="en-IN" sz="1500" kern="1200" dirty="0"/>
        </a:p>
      </dsp:txBody>
      <dsp:txXfrm rot="10800000">
        <a:off x="948807" y="1067"/>
        <a:ext cx="3003558" cy="341532"/>
      </dsp:txXfrm>
    </dsp:sp>
    <dsp:sp modelId="{93D1FBB0-0E08-4D72-8733-22C98353EFB4}">
      <dsp:nvSpPr>
        <dsp:cNvPr id="0" name=""/>
        <dsp:cNvSpPr/>
      </dsp:nvSpPr>
      <dsp:spPr>
        <a:xfrm>
          <a:off x="692658" y="1067"/>
          <a:ext cx="341532" cy="341532"/>
        </a:xfrm>
        <a:prstGeom prst="ellipse">
          <a:avLst/>
        </a:prstGeom>
        <a:solidFill>
          <a:schemeClr val="accent1">
            <a:tint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7FAFFF5-C677-419B-9FE3-5C64ACB5DAE8}">
      <dsp:nvSpPr>
        <dsp:cNvPr id="0" name=""/>
        <dsp:cNvSpPr/>
      </dsp:nvSpPr>
      <dsp:spPr>
        <a:xfrm rot="10800000">
          <a:off x="863424" y="444550"/>
          <a:ext cx="3088941" cy="341532"/>
        </a:xfrm>
        <a:prstGeom prst="homePlat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0607" tIns="57150" rIns="106680" bIns="57150" numCol="1" spcCol="1270" anchor="ctr" anchorCtr="0">
          <a:noAutofit/>
        </a:bodyPr>
        <a:lstStyle/>
        <a:p>
          <a:pPr marL="0" lvl="0" indent="0" algn="ctr" defTabSz="666750">
            <a:lnSpc>
              <a:spcPct val="90000"/>
            </a:lnSpc>
            <a:spcBef>
              <a:spcPct val="0"/>
            </a:spcBef>
            <a:spcAft>
              <a:spcPct val="35000"/>
            </a:spcAft>
            <a:buNone/>
          </a:pPr>
          <a:r>
            <a:rPr lang="en-US" sz="1500" kern="1200"/>
            <a:t>Resource Sharing</a:t>
          </a:r>
          <a:endParaRPr lang="en-IN" sz="1500" kern="1200"/>
        </a:p>
      </dsp:txBody>
      <dsp:txXfrm rot="10800000">
        <a:off x="948807" y="444550"/>
        <a:ext cx="3003558" cy="341532"/>
      </dsp:txXfrm>
    </dsp:sp>
    <dsp:sp modelId="{27EDA32B-3908-48BC-B558-C7B34EF6D8DD}">
      <dsp:nvSpPr>
        <dsp:cNvPr id="0" name=""/>
        <dsp:cNvSpPr/>
      </dsp:nvSpPr>
      <dsp:spPr>
        <a:xfrm>
          <a:off x="692658" y="444550"/>
          <a:ext cx="341532" cy="341532"/>
        </a:xfrm>
        <a:prstGeom prst="ellipse">
          <a:avLst/>
        </a:prstGeom>
        <a:solidFill>
          <a:schemeClr val="accent1">
            <a:tint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37BBCE2-BD56-46BD-9558-75FC1036EEDC}">
      <dsp:nvSpPr>
        <dsp:cNvPr id="0" name=""/>
        <dsp:cNvSpPr/>
      </dsp:nvSpPr>
      <dsp:spPr>
        <a:xfrm rot="10800000">
          <a:off x="863424" y="888033"/>
          <a:ext cx="3088941" cy="341532"/>
        </a:xfrm>
        <a:prstGeom prst="homePlat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0607" tIns="57150" rIns="106680" bIns="57150" numCol="1" spcCol="1270" anchor="ctr" anchorCtr="0">
          <a:noAutofit/>
        </a:bodyPr>
        <a:lstStyle/>
        <a:p>
          <a:pPr marL="0" lvl="0" indent="0" algn="ctr" defTabSz="666750">
            <a:lnSpc>
              <a:spcPct val="90000"/>
            </a:lnSpc>
            <a:spcBef>
              <a:spcPct val="0"/>
            </a:spcBef>
            <a:spcAft>
              <a:spcPct val="35000"/>
            </a:spcAft>
            <a:buNone/>
          </a:pPr>
          <a:r>
            <a:rPr lang="en-US" sz="1500" kern="1200"/>
            <a:t>Notifications And Alerts</a:t>
          </a:r>
          <a:endParaRPr lang="en-IN" sz="1500" kern="1200"/>
        </a:p>
      </dsp:txBody>
      <dsp:txXfrm rot="10800000">
        <a:off x="948807" y="888033"/>
        <a:ext cx="3003558" cy="341532"/>
      </dsp:txXfrm>
    </dsp:sp>
    <dsp:sp modelId="{C737E7EC-FD8B-4B21-A1A8-7DE7C602305A}">
      <dsp:nvSpPr>
        <dsp:cNvPr id="0" name=""/>
        <dsp:cNvSpPr/>
      </dsp:nvSpPr>
      <dsp:spPr>
        <a:xfrm>
          <a:off x="692658" y="888033"/>
          <a:ext cx="341532" cy="341532"/>
        </a:xfrm>
        <a:prstGeom prst="ellipse">
          <a:avLst/>
        </a:prstGeom>
        <a:solidFill>
          <a:schemeClr val="accent1">
            <a:tint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8EDC419-AED2-412B-AF17-890DD9767AF7}">
      <dsp:nvSpPr>
        <dsp:cNvPr id="0" name=""/>
        <dsp:cNvSpPr/>
      </dsp:nvSpPr>
      <dsp:spPr>
        <a:xfrm rot="10800000">
          <a:off x="863424" y="1331516"/>
          <a:ext cx="3088941" cy="341532"/>
        </a:xfrm>
        <a:prstGeom prst="homePlat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0607" tIns="57150" rIns="106680" bIns="57150" numCol="1" spcCol="1270" anchor="ctr" anchorCtr="0">
          <a:noAutofit/>
        </a:bodyPr>
        <a:lstStyle/>
        <a:p>
          <a:pPr marL="0" lvl="0" indent="0" algn="ctr" defTabSz="666750">
            <a:lnSpc>
              <a:spcPct val="90000"/>
            </a:lnSpc>
            <a:spcBef>
              <a:spcPct val="0"/>
            </a:spcBef>
            <a:spcAft>
              <a:spcPct val="35000"/>
            </a:spcAft>
            <a:buNone/>
          </a:pPr>
          <a:r>
            <a:rPr lang="en-US" sz="1500" kern="1200"/>
            <a:t>Assignment And Exam Management</a:t>
          </a:r>
          <a:endParaRPr lang="en-IN" sz="1500" kern="1200"/>
        </a:p>
      </dsp:txBody>
      <dsp:txXfrm rot="10800000">
        <a:off x="948807" y="1331516"/>
        <a:ext cx="3003558" cy="341532"/>
      </dsp:txXfrm>
    </dsp:sp>
    <dsp:sp modelId="{76549906-0DDB-4210-A3BD-DE6B3E3AC69D}">
      <dsp:nvSpPr>
        <dsp:cNvPr id="0" name=""/>
        <dsp:cNvSpPr/>
      </dsp:nvSpPr>
      <dsp:spPr>
        <a:xfrm>
          <a:off x="692658" y="1331516"/>
          <a:ext cx="341532" cy="341532"/>
        </a:xfrm>
        <a:prstGeom prst="ellipse">
          <a:avLst/>
        </a:prstGeom>
        <a:solidFill>
          <a:schemeClr val="accent1">
            <a:tint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A5F48D2-170A-41F9-B0AA-160DD262B4E3}">
      <dsp:nvSpPr>
        <dsp:cNvPr id="0" name=""/>
        <dsp:cNvSpPr/>
      </dsp:nvSpPr>
      <dsp:spPr>
        <a:xfrm rot="10800000">
          <a:off x="863424" y="1775000"/>
          <a:ext cx="3088941" cy="341532"/>
        </a:xfrm>
        <a:prstGeom prst="homePlat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0607" tIns="57150" rIns="106680" bIns="57150" numCol="1" spcCol="1270" anchor="ctr" anchorCtr="0">
          <a:noAutofit/>
        </a:bodyPr>
        <a:lstStyle/>
        <a:p>
          <a:pPr marL="0" lvl="0" indent="0" algn="ctr" defTabSz="666750">
            <a:lnSpc>
              <a:spcPct val="90000"/>
            </a:lnSpc>
            <a:spcBef>
              <a:spcPct val="0"/>
            </a:spcBef>
            <a:spcAft>
              <a:spcPct val="35000"/>
            </a:spcAft>
            <a:buNone/>
          </a:pPr>
          <a:r>
            <a:rPr lang="en-US" sz="1500" kern="1200"/>
            <a:t>Campus Navigation</a:t>
          </a:r>
          <a:endParaRPr lang="en-IN" sz="1500" kern="1200"/>
        </a:p>
      </dsp:txBody>
      <dsp:txXfrm rot="10800000">
        <a:off x="948807" y="1775000"/>
        <a:ext cx="3003558" cy="341532"/>
      </dsp:txXfrm>
    </dsp:sp>
    <dsp:sp modelId="{5EE64F59-C77F-41AB-9225-7773D7259260}">
      <dsp:nvSpPr>
        <dsp:cNvPr id="0" name=""/>
        <dsp:cNvSpPr/>
      </dsp:nvSpPr>
      <dsp:spPr>
        <a:xfrm>
          <a:off x="692658" y="1775000"/>
          <a:ext cx="341532" cy="341532"/>
        </a:xfrm>
        <a:prstGeom prst="ellipse">
          <a:avLst/>
        </a:prstGeom>
        <a:solidFill>
          <a:schemeClr val="accent1">
            <a:tint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E3B0230-D309-4ACE-98F9-73083A87A9EC}">
      <dsp:nvSpPr>
        <dsp:cNvPr id="0" name=""/>
        <dsp:cNvSpPr/>
      </dsp:nvSpPr>
      <dsp:spPr>
        <a:xfrm rot="10800000">
          <a:off x="863424" y="2218483"/>
          <a:ext cx="3088941" cy="341532"/>
        </a:xfrm>
        <a:prstGeom prst="homePlat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0607" tIns="57150" rIns="106680" bIns="57150" numCol="1" spcCol="1270" anchor="ctr" anchorCtr="0">
          <a:noAutofit/>
        </a:bodyPr>
        <a:lstStyle/>
        <a:p>
          <a:pPr marL="0" lvl="0" indent="0" algn="ctr" defTabSz="666750">
            <a:lnSpc>
              <a:spcPct val="90000"/>
            </a:lnSpc>
            <a:spcBef>
              <a:spcPct val="0"/>
            </a:spcBef>
            <a:spcAft>
              <a:spcPct val="35000"/>
            </a:spcAft>
            <a:buNone/>
          </a:pPr>
          <a:r>
            <a:rPr lang="en-US" sz="1500" kern="1200"/>
            <a:t>Student Feedback</a:t>
          </a:r>
          <a:endParaRPr lang="en-IN" sz="1500" kern="1200"/>
        </a:p>
      </dsp:txBody>
      <dsp:txXfrm rot="10800000">
        <a:off x="948807" y="2218483"/>
        <a:ext cx="3003558" cy="341532"/>
      </dsp:txXfrm>
    </dsp:sp>
    <dsp:sp modelId="{12190D6E-1CF5-41FD-AC4D-3C4D41C39DCC}">
      <dsp:nvSpPr>
        <dsp:cNvPr id="0" name=""/>
        <dsp:cNvSpPr/>
      </dsp:nvSpPr>
      <dsp:spPr>
        <a:xfrm>
          <a:off x="692658" y="2218483"/>
          <a:ext cx="341532" cy="341532"/>
        </a:xfrm>
        <a:prstGeom prst="ellipse">
          <a:avLst/>
        </a:prstGeom>
        <a:solidFill>
          <a:schemeClr val="accent1">
            <a:tint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4F9F0C4-4623-4B4A-AF8A-DBD2C4CD82D5}">
      <dsp:nvSpPr>
        <dsp:cNvPr id="0" name=""/>
        <dsp:cNvSpPr/>
      </dsp:nvSpPr>
      <dsp:spPr>
        <a:xfrm rot="10800000">
          <a:off x="863424" y="2661966"/>
          <a:ext cx="3088941" cy="341532"/>
        </a:xfrm>
        <a:prstGeom prst="homePlat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0607" tIns="57150" rIns="106680" bIns="57150" numCol="1" spcCol="1270" anchor="ctr" anchorCtr="0">
          <a:noAutofit/>
        </a:bodyPr>
        <a:lstStyle/>
        <a:p>
          <a:pPr marL="0" lvl="0" indent="0" algn="ctr" defTabSz="666750">
            <a:lnSpc>
              <a:spcPct val="90000"/>
            </a:lnSpc>
            <a:spcBef>
              <a:spcPct val="0"/>
            </a:spcBef>
            <a:spcAft>
              <a:spcPct val="35000"/>
            </a:spcAft>
            <a:buNone/>
          </a:pPr>
          <a:r>
            <a:rPr lang="en-US" sz="1500" kern="1200"/>
            <a:t>Personalized Dashboard</a:t>
          </a:r>
          <a:endParaRPr lang="en-IN" sz="1500" kern="1200"/>
        </a:p>
      </dsp:txBody>
      <dsp:txXfrm rot="10800000">
        <a:off x="948807" y="2661966"/>
        <a:ext cx="3003558" cy="341532"/>
      </dsp:txXfrm>
    </dsp:sp>
    <dsp:sp modelId="{65773BE7-8F15-4439-8C5F-A936DBC7377C}">
      <dsp:nvSpPr>
        <dsp:cNvPr id="0" name=""/>
        <dsp:cNvSpPr/>
      </dsp:nvSpPr>
      <dsp:spPr>
        <a:xfrm>
          <a:off x="692658" y="2661966"/>
          <a:ext cx="341532" cy="341532"/>
        </a:xfrm>
        <a:prstGeom prst="ellipse">
          <a:avLst/>
        </a:prstGeom>
        <a:solidFill>
          <a:schemeClr val="accent1">
            <a:tint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848C4EB-1200-40F5-A4D5-E4644BD5317F}">
      <dsp:nvSpPr>
        <dsp:cNvPr id="0" name=""/>
        <dsp:cNvSpPr/>
      </dsp:nvSpPr>
      <dsp:spPr>
        <a:xfrm rot="10800000">
          <a:off x="863424" y="3105449"/>
          <a:ext cx="3088941" cy="341532"/>
        </a:xfrm>
        <a:prstGeom prst="homePlat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0607" tIns="57150" rIns="106680" bIns="57150" numCol="1" spcCol="1270" anchor="ctr" anchorCtr="0">
          <a:noAutofit/>
        </a:bodyPr>
        <a:lstStyle/>
        <a:p>
          <a:pPr marL="0" lvl="0" indent="0" algn="ctr" defTabSz="666750">
            <a:lnSpc>
              <a:spcPct val="90000"/>
            </a:lnSpc>
            <a:spcBef>
              <a:spcPct val="0"/>
            </a:spcBef>
            <a:spcAft>
              <a:spcPct val="35000"/>
            </a:spcAft>
            <a:buNone/>
          </a:pPr>
          <a:r>
            <a:rPr lang="en-US" sz="1500" kern="1200"/>
            <a:t>Analytics and Reports</a:t>
          </a:r>
          <a:endParaRPr lang="en-IN" sz="1500" kern="1200"/>
        </a:p>
      </dsp:txBody>
      <dsp:txXfrm rot="10800000">
        <a:off x="948807" y="3105449"/>
        <a:ext cx="3003558" cy="341532"/>
      </dsp:txXfrm>
    </dsp:sp>
    <dsp:sp modelId="{28C8B29B-E319-42C0-95AA-383D5B286964}">
      <dsp:nvSpPr>
        <dsp:cNvPr id="0" name=""/>
        <dsp:cNvSpPr/>
      </dsp:nvSpPr>
      <dsp:spPr>
        <a:xfrm>
          <a:off x="692658" y="3105449"/>
          <a:ext cx="341532" cy="341532"/>
        </a:xfrm>
        <a:prstGeom prst="ellipse">
          <a:avLst/>
        </a:prstGeom>
        <a:solidFill>
          <a:schemeClr val="accent1">
            <a:tint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781A47-83EC-4FFB-9493-4B6F5649CCAA}">
      <dsp:nvSpPr>
        <dsp:cNvPr id="0" name=""/>
        <dsp:cNvSpPr/>
      </dsp:nvSpPr>
      <dsp:spPr>
        <a:xfrm rot="10800000">
          <a:off x="875104" y="283"/>
          <a:ext cx="3150806" cy="325919"/>
        </a:xfrm>
        <a:prstGeom prst="homePlat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3721" tIns="57150" rIns="106680" bIns="57150" numCol="1" spcCol="1270" anchor="ctr" anchorCtr="0">
          <a:noAutofit/>
        </a:bodyPr>
        <a:lstStyle/>
        <a:p>
          <a:pPr marL="0" lvl="0" indent="0" algn="ctr" defTabSz="666750">
            <a:lnSpc>
              <a:spcPct val="90000"/>
            </a:lnSpc>
            <a:spcBef>
              <a:spcPct val="0"/>
            </a:spcBef>
            <a:spcAft>
              <a:spcPct val="35000"/>
            </a:spcAft>
            <a:buNone/>
          </a:pPr>
          <a:r>
            <a:rPr lang="en-US" sz="1500" kern="1200"/>
            <a:t>Multi Platform Support</a:t>
          </a:r>
          <a:endParaRPr lang="en-IN" sz="1500" kern="1200"/>
        </a:p>
      </dsp:txBody>
      <dsp:txXfrm rot="10800000">
        <a:off x="956584" y="283"/>
        <a:ext cx="3069326" cy="325919"/>
      </dsp:txXfrm>
    </dsp:sp>
    <dsp:sp modelId="{A4904EC0-09B7-45CC-B8D8-AC4EE9247042}">
      <dsp:nvSpPr>
        <dsp:cNvPr id="0" name=""/>
        <dsp:cNvSpPr/>
      </dsp:nvSpPr>
      <dsp:spPr>
        <a:xfrm>
          <a:off x="712144" y="283"/>
          <a:ext cx="325919" cy="325919"/>
        </a:xfrm>
        <a:prstGeom prst="ellipse">
          <a:avLst/>
        </a:prstGeom>
        <a:solidFill>
          <a:schemeClr val="accent1">
            <a:tint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54DDD82-F9CF-4688-90E6-5A3FFA999356}">
      <dsp:nvSpPr>
        <dsp:cNvPr id="0" name=""/>
        <dsp:cNvSpPr/>
      </dsp:nvSpPr>
      <dsp:spPr>
        <a:xfrm rot="10800000">
          <a:off x="875104" y="407682"/>
          <a:ext cx="3150806" cy="325919"/>
        </a:xfrm>
        <a:prstGeom prst="homePlat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3721" tIns="57150" rIns="106680" bIns="57150" numCol="1" spcCol="1270" anchor="ctr" anchorCtr="0">
          <a:noAutofit/>
        </a:bodyPr>
        <a:lstStyle/>
        <a:p>
          <a:pPr marL="0" lvl="0" indent="0" algn="ctr" defTabSz="666750">
            <a:lnSpc>
              <a:spcPct val="90000"/>
            </a:lnSpc>
            <a:spcBef>
              <a:spcPct val="0"/>
            </a:spcBef>
            <a:spcAft>
              <a:spcPct val="35000"/>
            </a:spcAft>
            <a:buNone/>
          </a:pPr>
          <a:r>
            <a:rPr lang="en-US" sz="1500" kern="1200"/>
            <a:t>Social Features</a:t>
          </a:r>
          <a:endParaRPr lang="en-IN" sz="1500" kern="1200"/>
        </a:p>
      </dsp:txBody>
      <dsp:txXfrm rot="10800000">
        <a:off x="956584" y="407682"/>
        <a:ext cx="3069326" cy="325919"/>
      </dsp:txXfrm>
    </dsp:sp>
    <dsp:sp modelId="{F1F74872-ADC8-4F41-A897-E4A6BC8F2265}">
      <dsp:nvSpPr>
        <dsp:cNvPr id="0" name=""/>
        <dsp:cNvSpPr/>
      </dsp:nvSpPr>
      <dsp:spPr>
        <a:xfrm>
          <a:off x="712144" y="407682"/>
          <a:ext cx="325919" cy="325919"/>
        </a:xfrm>
        <a:prstGeom prst="ellipse">
          <a:avLst/>
        </a:prstGeom>
        <a:solidFill>
          <a:schemeClr val="accent1">
            <a:tint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0A497FF-F033-4CAC-A912-ECFB4EA98EA9}">
      <dsp:nvSpPr>
        <dsp:cNvPr id="0" name=""/>
        <dsp:cNvSpPr/>
      </dsp:nvSpPr>
      <dsp:spPr>
        <a:xfrm rot="10800000">
          <a:off x="875104" y="815081"/>
          <a:ext cx="3150806" cy="325919"/>
        </a:xfrm>
        <a:prstGeom prst="homePlat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3721" tIns="57150" rIns="106680" bIns="57150" numCol="1" spcCol="1270" anchor="ctr" anchorCtr="0">
          <a:noAutofit/>
        </a:bodyPr>
        <a:lstStyle/>
        <a:p>
          <a:pPr marL="0" lvl="0" indent="0" algn="ctr" defTabSz="666750">
            <a:lnSpc>
              <a:spcPct val="90000"/>
            </a:lnSpc>
            <a:spcBef>
              <a:spcPct val="0"/>
            </a:spcBef>
            <a:spcAft>
              <a:spcPct val="35000"/>
            </a:spcAft>
            <a:buNone/>
          </a:pPr>
          <a:r>
            <a:rPr lang="en-US" sz="1500" kern="1200"/>
            <a:t>Event Managing</a:t>
          </a:r>
          <a:endParaRPr lang="en-IN" sz="1500" kern="1200"/>
        </a:p>
      </dsp:txBody>
      <dsp:txXfrm rot="10800000">
        <a:off x="956584" y="815081"/>
        <a:ext cx="3069326" cy="325919"/>
      </dsp:txXfrm>
    </dsp:sp>
    <dsp:sp modelId="{C6C87E01-CCB8-4B6C-B9EA-F0C69439ADA9}">
      <dsp:nvSpPr>
        <dsp:cNvPr id="0" name=""/>
        <dsp:cNvSpPr/>
      </dsp:nvSpPr>
      <dsp:spPr>
        <a:xfrm>
          <a:off x="712144" y="815081"/>
          <a:ext cx="325919" cy="325919"/>
        </a:xfrm>
        <a:prstGeom prst="ellipse">
          <a:avLst/>
        </a:prstGeom>
        <a:solidFill>
          <a:schemeClr val="accent1">
            <a:tint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867B365-CED2-4026-90C2-E23647DE99C1}">
      <dsp:nvSpPr>
        <dsp:cNvPr id="0" name=""/>
        <dsp:cNvSpPr/>
      </dsp:nvSpPr>
      <dsp:spPr>
        <a:xfrm rot="10800000">
          <a:off x="875104" y="1222481"/>
          <a:ext cx="3150806" cy="325919"/>
        </a:xfrm>
        <a:prstGeom prst="homePlat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3721" tIns="57150" rIns="106680" bIns="57150" numCol="1" spcCol="1270" anchor="ctr" anchorCtr="0">
          <a:noAutofit/>
        </a:bodyPr>
        <a:lstStyle/>
        <a:p>
          <a:pPr marL="0" lvl="0" indent="0" algn="ctr" defTabSz="666750">
            <a:lnSpc>
              <a:spcPct val="90000"/>
            </a:lnSpc>
            <a:spcBef>
              <a:spcPct val="0"/>
            </a:spcBef>
            <a:spcAft>
              <a:spcPct val="35000"/>
            </a:spcAft>
            <a:buNone/>
          </a:pPr>
          <a:r>
            <a:rPr lang="en-US" sz="1500" kern="1200"/>
            <a:t>Voting poll for Elective Process</a:t>
          </a:r>
          <a:endParaRPr lang="en-IN" sz="1500" kern="1200"/>
        </a:p>
      </dsp:txBody>
      <dsp:txXfrm rot="10800000">
        <a:off x="956584" y="1222481"/>
        <a:ext cx="3069326" cy="325919"/>
      </dsp:txXfrm>
    </dsp:sp>
    <dsp:sp modelId="{3B0D5F0E-7A1C-4568-96A6-0BD8D6A4CF6B}">
      <dsp:nvSpPr>
        <dsp:cNvPr id="0" name=""/>
        <dsp:cNvSpPr/>
      </dsp:nvSpPr>
      <dsp:spPr>
        <a:xfrm>
          <a:off x="712144" y="1222481"/>
          <a:ext cx="325919" cy="325919"/>
        </a:xfrm>
        <a:prstGeom prst="ellipse">
          <a:avLst/>
        </a:prstGeom>
        <a:solidFill>
          <a:schemeClr val="accent1">
            <a:tint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5DB942-F9E2-4D88-BF5B-ADC10E2D6A01}" type="datetimeFigureOut">
              <a:rPr lang="en-IN" smtClean="0"/>
              <a:t>15-07-2024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D704E8-A18A-4D6F-A640-D061BBAEE30F}" type="slidenum">
              <a:rPr lang="en-IN" smtClean="0"/>
              <a:t>‹#›</a:t>
            </a:fld>
            <a:endParaRPr lang="en-IN"/>
          </a:p>
        </p:txBody>
      </p:sp>
    </p:spTree>
    <p:extLst>
      <p:ext uri="{BB962C8B-B14F-4D97-AF65-F5344CB8AC3E}">
        <p14:creationId xmlns:p14="http://schemas.microsoft.com/office/powerpoint/2010/main" val="41320099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3D704E8-A18A-4D6F-A640-D061BBAEE30F}" type="slidenum">
              <a:rPr lang="en-IN" smtClean="0"/>
              <a:t>3</a:t>
            </a:fld>
            <a:endParaRPr lang="en-IN"/>
          </a:p>
        </p:txBody>
      </p:sp>
    </p:spTree>
    <p:extLst>
      <p:ext uri="{BB962C8B-B14F-4D97-AF65-F5344CB8AC3E}">
        <p14:creationId xmlns:p14="http://schemas.microsoft.com/office/powerpoint/2010/main" val="34587987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4A45622-B0D6-4605-84E0-1D97E7212700}" type="datetimeFigureOut">
              <a:rPr lang="en-IN" smtClean="0"/>
              <a:t>15-07-2024</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F1F09181-F867-4ED5-8F93-6DB19B387F5A}"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35304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A45622-B0D6-4605-84E0-1D97E7212700}" type="datetimeFigureOut">
              <a:rPr lang="en-IN" smtClean="0"/>
              <a:t>15-07-2024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F09181-F867-4ED5-8F93-6DB19B387F5A}"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613788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A45622-B0D6-4605-84E0-1D97E7212700}" type="datetimeFigureOut">
              <a:rPr lang="en-IN" smtClean="0"/>
              <a:t>15-07-2024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F09181-F867-4ED5-8F93-6DB19B387F5A}"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6955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A45622-B0D6-4605-84E0-1D97E7212700}" type="datetimeFigureOut">
              <a:rPr lang="en-IN" smtClean="0"/>
              <a:t>15-07-2024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F09181-F867-4ED5-8F93-6DB19B387F5A}"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627678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A45622-B0D6-4605-84E0-1D97E7212700}" type="datetimeFigureOut">
              <a:rPr lang="en-IN" smtClean="0"/>
              <a:t>15-07-2024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F09181-F867-4ED5-8F93-6DB19B387F5A}"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220016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4A45622-B0D6-4605-84E0-1D97E7212700}" type="datetimeFigureOut">
              <a:rPr lang="en-IN" smtClean="0"/>
              <a:t>15-07-2024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1F09181-F867-4ED5-8F93-6DB19B387F5A}"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355431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4A45622-B0D6-4605-84E0-1D97E7212700}" type="datetimeFigureOut">
              <a:rPr lang="en-IN" smtClean="0"/>
              <a:t>15-07-2024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1F09181-F867-4ED5-8F93-6DB19B387F5A}"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315482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4A45622-B0D6-4605-84E0-1D97E7212700}" type="datetimeFigureOut">
              <a:rPr lang="en-IN" smtClean="0"/>
              <a:t>15-07-2024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1F09181-F867-4ED5-8F93-6DB19B387F5A}"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498673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A45622-B0D6-4605-84E0-1D97E7212700}" type="datetimeFigureOut">
              <a:rPr lang="en-IN" smtClean="0"/>
              <a:t>15-07-2024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1F09181-F867-4ED5-8F93-6DB19B387F5A}" type="slidenum">
              <a:rPr lang="en-IN" smtClean="0"/>
              <a:t>‹#›</a:t>
            </a:fld>
            <a:endParaRPr lang="en-IN"/>
          </a:p>
        </p:txBody>
      </p:sp>
    </p:spTree>
    <p:extLst>
      <p:ext uri="{BB962C8B-B14F-4D97-AF65-F5344CB8AC3E}">
        <p14:creationId xmlns:p14="http://schemas.microsoft.com/office/powerpoint/2010/main" val="25370413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A45622-B0D6-4605-84E0-1D97E7212700}" type="datetimeFigureOut">
              <a:rPr lang="en-IN" smtClean="0"/>
              <a:t>15-07-2024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1F09181-F867-4ED5-8F93-6DB19B387F5A}"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662961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14A45622-B0D6-4605-84E0-1D97E7212700}" type="datetimeFigureOut">
              <a:rPr lang="en-IN" smtClean="0"/>
              <a:t>15-07-2024</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F1F09181-F867-4ED5-8F93-6DB19B387F5A}"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961783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14A45622-B0D6-4605-84E0-1D97E7212700}" type="datetimeFigureOut">
              <a:rPr lang="en-IN" smtClean="0"/>
              <a:t>15-07-2024</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F1F09181-F867-4ED5-8F93-6DB19B387F5A}"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04743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A94BF-7A08-89A8-0383-D35D2AAFFB26}"/>
              </a:ext>
            </a:extLst>
          </p:cNvPr>
          <p:cNvSpPr>
            <a:spLocks noGrp="1"/>
          </p:cNvSpPr>
          <p:nvPr>
            <p:ph type="ctrTitle"/>
          </p:nvPr>
        </p:nvSpPr>
        <p:spPr/>
        <p:txBody>
          <a:bodyPr>
            <a:normAutofit/>
          </a:bodyPr>
          <a:lstStyle/>
          <a:p>
            <a:r>
              <a:rPr lang="en-US" sz="5400" dirty="0"/>
              <a:t>Campus Flow Project</a:t>
            </a:r>
            <a:endParaRPr lang="en-IN" sz="5400" dirty="0"/>
          </a:p>
        </p:txBody>
      </p:sp>
      <p:sp>
        <p:nvSpPr>
          <p:cNvPr id="3" name="Subtitle 2">
            <a:extLst>
              <a:ext uri="{FF2B5EF4-FFF2-40B4-BE49-F238E27FC236}">
                <a16:creationId xmlns:a16="http://schemas.microsoft.com/office/drawing/2014/main" id="{BD89CA77-48C9-A6A1-5484-541354CA5EA4}"/>
              </a:ext>
            </a:extLst>
          </p:cNvPr>
          <p:cNvSpPr>
            <a:spLocks noGrp="1"/>
          </p:cNvSpPr>
          <p:nvPr>
            <p:ph type="subTitle" idx="1"/>
          </p:nvPr>
        </p:nvSpPr>
        <p:spPr/>
        <p:txBody>
          <a:bodyPr/>
          <a:lstStyle/>
          <a:p>
            <a:pPr algn="r"/>
            <a:r>
              <a:rPr lang="en-US" dirty="0"/>
              <a:t>BY – Ansari ZOYA</a:t>
            </a:r>
            <a:endParaRPr lang="en-IN" dirty="0"/>
          </a:p>
        </p:txBody>
      </p:sp>
    </p:spTree>
    <p:extLst>
      <p:ext uri="{BB962C8B-B14F-4D97-AF65-F5344CB8AC3E}">
        <p14:creationId xmlns:p14="http://schemas.microsoft.com/office/powerpoint/2010/main" val="296760437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AB0D7-8DCF-0A25-6C3F-B609F3F29BB7}"/>
              </a:ext>
            </a:extLst>
          </p:cNvPr>
          <p:cNvSpPr>
            <a:spLocks noGrp="1"/>
          </p:cNvSpPr>
          <p:nvPr>
            <p:ph type="title"/>
          </p:nvPr>
        </p:nvSpPr>
        <p:spPr/>
        <p:txBody>
          <a:bodyPr/>
          <a:lstStyle/>
          <a:p>
            <a:r>
              <a:rPr lang="en-US" dirty="0"/>
              <a:t>                           INTRODUCTION </a:t>
            </a:r>
            <a:endParaRPr lang="en-IN" dirty="0"/>
          </a:p>
        </p:txBody>
      </p:sp>
      <p:sp>
        <p:nvSpPr>
          <p:cNvPr id="3" name="Content Placeholder 2">
            <a:extLst>
              <a:ext uri="{FF2B5EF4-FFF2-40B4-BE49-F238E27FC236}">
                <a16:creationId xmlns:a16="http://schemas.microsoft.com/office/drawing/2014/main" id="{111042C6-2ADB-D0C4-31EF-0C4BBD9AF1FD}"/>
              </a:ext>
            </a:extLst>
          </p:cNvPr>
          <p:cNvSpPr>
            <a:spLocks noGrp="1"/>
          </p:cNvSpPr>
          <p:nvPr>
            <p:ph idx="1"/>
          </p:nvPr>
        </p:nvSpPr>
        <p:spPr/>
        <p:txBody>
          <a:bodyPr/>
          <a:lstStyle/>
          <a:p>
            <a:pPr marL="0" indent="0">
              <a:buNone/>
            </a:pPr>
            <a:r>
              <a:rPr lang="en-US" dirty="0"/>
              <a:t> Campus Flow App introduces a comprehensive college management system designed to optimize administrative processes and enhance academic experiences within educational institutions. By leveraging modern technologies and user-centric design principles, the system aims to foster a dynamic learning environment that promotes student engagement and operational efficiency. With a focus on scalability, security, and usability, this system represents a forward-thinking solution for modern educational institutions seeking to innovate and excel in managing academic operations."</a:t>
            </a:r>
            <a:endParaRPr lang="en-IN" dirty="0"/>
          </a:p>
        </p:txBody>
      </p:sp>
    </p:spTree>
    <p:extLst>
      <p:ext uri="{BB962C8B-B14F-4D97-AF65-F5344CB8AC3E}">
        <p14:creationId xmlns:p14="http://schemas.microsoft.com/office/powerpoint/2010/main" val="8160800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59290-FA0B-7393-C246-B8B4C134DA5F}"/>
              </a:ext>
            </a:extLst>
          </p:cNvPr>
          <p:cNvSpPr>
            <a:spLocks noGrp="1"/>
          </p:cNvSpPr>
          <p:nvPr>
            <p:ph type="title"/>
          </p:nvPr>
        </p:nvSpPr>
        <p:spPr/>
        <p:txBody>
          <a:bodyPr/>
          <a:lstStyle/>
          <a:p>
            <a:pPr algn="ctr"/>
            <a:r>
              <a:rPr lang="en-US" dirty="0"/>
              <a:t>FEATURES OF App</a:t>
            </a:r>
            <a:endParaRPr lang="en-IN" dirty="0"/>
          </a:p>
        </p:txBody>
      </p:sp>
      <p:graphicFrame>
        <p:nvGraphicFramePr>
          <p:cNvPr id="4" name="Content Placeholder 3">
            <a:extLst>
              <a:ext uri="{FF2B5EF4-FFF2-40B4-BE49-F238E27FC236}">
                <a16:creationId xmlns:a16="http://schemas.microsoft.com/office/drawing/2014/main" id="{055F68D9-A578-B59D-0F22-FF6ED991A4B6}"/>
              </a:ext>
            </a:extLst>
          </p:cNvPr>
          <p:cNvGraphicFramePr>
            <a:graphicFrameLocks noGrp="1"/>
          </p:cNvGraphicFramePr>
          <p:nvPr>
            <p:ph sz="half" idx="1"/>
            <p:extLst>
              <p:ext uri="{D42A27DB-BD31-4B8C-83A1-F6EECF244321}">
                <p14:modId xmlns:p14="http://schemas.microsoft.com/office/powerpoint/2010/main" val="2545580055"/>
              </p:ext>
            </p:extLst>
          </p:nvPr>
        </p:nvGraphicFramePr>
        <p:xfrm>
          <a:off x="1447800" y="2011363"/>
          <a:ext cx="4645025" cy="34480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 name="Content Placeholder 5">
            <a:extLst>
              <a:ext uri="{FF2B5EF4-FFF2-40B4-BE49-F238E27FC236}">
                <a16:creationId xmlns:a16="http://schemas.microsoft.com/office/drawing/2014/main" id="{FD4EF277-CF14-0BD4-E6F2-9325115C4C46}"/>
              </a:ext>
            </a:extLst>
          </p:cNvPr>
          <p:cNvGraphicFramePr>
            <a:graphicFrameLocks noGrp="1"/>
          </p:cNvGraphicFramePr>
          <p:nvPr>
            <p:ph sz="half" idx="2"/>
            <p:extLst>
              <p:ext uri="{D42A27DB-BD31-4B8C-83A1-F6EECF244321}">
                <p14:modId xmlns:p14="http://schemas.microsoft.com/office/powerpoint/2010/main" val="2554411334"/>
              </p:ext>
            </p:extLst>
          </p:nvPr>
        </p:nvGraphicFramePr>
        <p:xfrm>
          <a:off x="6600584" y="2011363"/>
          <a:ext cx="4738055" cy="1548684"/>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106794650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5EA0D-EEEC-CC5F-26B7-A7E79C922A40}"/>
              </a:ext>
            </a:extLst>
          </p:cNvPr>
          <p:cNvSpPr>
            <a:spLocks noGrp="1"/>
          </p:cNvSpPr>
          <p:nvPr>
            <p:ph type="title"/>
          </p:nvPr>
        </p:nvSpPr>
        <p:spPr>
          <a:xfrm>
            <a:off x="1451579" y="686532"/>
            <a:ext cx="9603275" cy="1049235"/>
          </a:xfrm>
        </p:spPr>
        <p:txBody>
          <a:bodyPr/>
          <a:lstStyle/>
          <a:p>
            <a:pPr algn="ctr"/>
            <a:r>
              <a:rPr lang="en-US" dirty="0"/>
              <a:t>Technologies to be used </a:t>
            </a:r>
            <a:endParaRPr lang="en-IN" dirty="0"/>
          </a:p>
        </p:txBody>
      </p:sp>
      <p:sp>
        <p:nvSpPr>
          <p:cNvPr id="3" name="Content Placeholder 2">
            <a:extLst>
              <a:ext uri="{FF2B5EF4-FFF2-40B4-BE49-F238E27FC236}">
                <a16:creationId xmlns:a16="http://schemas.microsoft.com/office/drawing/2014/main" id="{2CB60FDA-CE81-E461-6DA8-5612C604CAD7}"/>
              </a:ext>
            </a:extLst>
          </p:cNvPr>
          <p:cNvSpPr>
            <a:spLocks noGrp="1"/>
          </p:cNvSpPr>
          <p:nvPr>
            <p:ph idx="1"/>
          </p:nvPr>
        </p:nvSpPr>
        <p:spPr/>
        <p:txBody>
          <a:bodyPr/>
          <a:lstStyle/>
          <a:p>
            <a:r>
              <a:rPr lang="en-US" dirty="0"/>
              <a:t>Web App / Mobile App</a:t>
            </a:r>
          </a:p>
          <a:p>
            <a:r>
              <a:rPr lang="en-US" dirty="0"/>
              <a:t>Angular – Frontend Development</a:t>
            </a:r>
          </a:p>
          <a:p>
            <a:r>
              <a:rPr lang="en-US" dirty="0"/>
              <a:t> SQL Server (MS SQL) – Database</a:t>
            </a:r>
          </a:p>
          <a:p>
            <a:r>
              <a:rPr lang="en-US" dirty="0"/>
              <a:t>Microservices</a:t>
            </a:r>
          </a:p>
          <a:p>
            <a:r>
              <a:rPr lang="en-US" dirty="0"/>
              <a:t>Cloud Azure</a:t>
            </a:r>
          </a:p>
          <a:p>
            <a:r>
              <a:rPr lang="en-US" dirty="0"/>
              <a:t>REST API</a:t>
            </a:r>
          </a:p>
          <a:p>
            <a:endParaRPr lang="en-US" dirty="0"/>
          </a:p>
        </p:txBody>
      </p:sp>
    </p:spTree>
    <p:extLst>
      <p:ext uri="{BB962C8B-B14F-4D97-AF65-F5344CB8AC3E}">
        <p14:creationId xmlns:p14="http://schemas.microsoft.com/office/powerpoint/2010/main" val="382954459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926DC-743C-B7FE-CCD0-A68552044D91}"/>
              </a:ext>
            </a:extLst>
          </p:cNvPr>
          <p:cNvSpPr>
            <a:spLocks noGrp="1"/>
          </p:cNvSpPr>
          <p:nvPr>
            <p:ph type="title"/>
          </p:nvPr>
        </p:nvSpPr>
        <p:spPr/>
        <p:txBody>
          <a:bodyPr/>
          <a:lstStyle/>
          <a:p>
            <a:pPr algn="ctr"/>
            <a:r>
              <a:rPr lang="en-US" dirty="0"/>
              <a:t>conclusion</a:t>
            </a:r>
            <a:endParaRPr lang="en-IN" dirty="0"/>
          </a:p>
        </p:txBody>
      </p:sp>
      <p:sp>
        <p:nvSpPr>
          <p:cNvPr id="3" name="Content Placeholder 2">
            <a:extLst>
              <a:ext uri="{FF2B5EF4-FFF2-40B4-BE49-F238E27FC236}">
                <a16:creationId xmlns:a16="http://schemas.microsoft.com/office/drawing/2014/main" id="{D29C7EFD-080C-F2FC-01F0-CC99B107EA87}"/>
              </a:ext>
            </a:extLst>
          </p:cNvPr>
          <p:cNvSpPr>
            <a:spLocks noGrp="1"/>
          </p:cNvSpPr>
          <p:nvPr>
            <p:ph idx="1"/>
          </p:nvPr>
        </p:nvSpPr>
        <p:spPr/>
        <p:txBody>
          <a:bodyPr/>
          <a:lstStyle/>
          <a:p>
            <a:pPr marL="0" indent="0">
              <a:buNone/>
            </a:pPr>
            <a:r>
              <a:rPr lang="en-US" dirty="0"/>
              <a:t>Introducing an innovative college management app designed to streamline operations and solve complex challenges. With its intuitive interface and robust features, it enhances scheduling, communication, and resource management for administrators, faculty, and students. By integrating real-time updates and collaborative tools, it fosters a dynamic learning environment and empowers users to navigate academic tasks with ease</a:t>
            </a:r>
            <a:endParaRPr lang="en-IN" dirty="0"/>
          </a:p>
        </p:txBody>
      </p:sp>
    </p:spTree>
    <p:extLst>
      <p:ext uri="{BB962C8B-B14F-4D97-AF65-F5344CB8AC3E}">
        <p14:creationId xmlns:p14="http://schemas.microsoft.com/office/powerpoint/2010/main" val="302522789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5ADB726-9A33-82F1-B447-5526C57AB545}"/>
              </a:ext>
            </a:extLst>
          </p:cNvPr>
          <p:cNvSpPr>
            <a:spLocks noGrp="1"/>
          </p:cNvSpPr>
          <p:nvPr>
            <p:ph type="title"/>
          </p:nvPr>
        </p:nvSpPr>
        <p:spPr>
          <a:xfrm>
            <a:off x="1392684" y="2904382"/>
            <a:ext cx="9603275" cy="1049235"/>
          </a:xfrm>
        </p:spPr>
        <p:txBody>
          <a:bodyPr>
            <a:normAutofit/>
          </a:bodyPr>
          <a:lstStyle/>
          <a:p>
            <a:pPr algn="ctr"/>
            <a:r>
              <a:rPr lang="en-US" sz="6000" dirty="0">
                <a:solidFill>
                  <a:schemeClr val="accent2">
                    <a:lumMod val="50000"/>
                  </a:schemeClr>
                </a:solidFill>
              </a:rPr>
              <a:t>Thank you</a:t>
            </a:r>
            <a:endParaRPr lang="en-IN" sz="6000" dirty="0">
              <a:solidFill>
                <a:schemeClr val="accent2">
                  <a:lumMod val="50000"/>
                </a:schemeClr>
              </a:solidFill>
            </a:endParaRPr>
          </a:p>
        </p:txBody>
      </p:sp>
    </p:spTree>
    <p:extLst>
      <p:ext uri="{BB962C8B-B14F-4D97-AF65-F5344CB8AC3E}">
        <p14:creationId xmlns:p14="http://schemas.microsoft.com/office/powerpoint/2010/main" val="2367331248"/>
      </p:ext>
    </p:extLst>
  </p:cSld>
  <p:clrMapOvr>
    <a:masterClrMapping/>
  </p:clrMapOvr>
  <p:transition spd="slow">
    <p:cover/>
  </p:transition>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58</TotalTime>
  <Words>218</Words>
  <Application>Microsoft Office PowerPoint</Application>
  <PresentationFormat>Widescreen</PresentationFormat>
  <Paragraphs>28</Paragraphs>
  <Slides>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Gill Sans MT</vt:lpstr>
      <vt:lpstr>Gallery</vt:lpstr>
      <vt:lpstr>Campus Flow Project</vt:lpstr>
      <vt:lpstr>                           INTRODUCTION </vt:lpstr>
      <vt:lpstr>FEATURES OF App</vt:lpstr>
      <vt:lpstr>Technologies to be used </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Sarfarz Ansari</dc:creator>
  <cp:lastModifiedBy>Sarfarz Ansari</cp:lastModifiedBy>
  <cp:revision>1</cp:revision>
  <dcterms:created xsi:type="dcterms:W3CDTF">2024-07-15T01:40:24Z</dcterms:created>
  <dcterms:modified xsi:type="dcterms:W3CDTF">2024-07-15T02:39:21Z</dcterms:modified>
</cp:coreProperties>
</file>