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80" r:id="rId14"/>
    <p:sldId id="263" r:id="rId15"/>
    <p:sldId id="264" r:id="rId16"/>
    <p:sldId id="265" r:id="rId17"/>
    <p:sldId id="281" r:id="rId18"/>
    <p:sldId id="282" r:id="rId19"/>
    <p:sldId id="268" r:id="rId20"/>
    <p:sldId id="283" r:id="rId21"/>
    <p:sldId id="269" r:id="rId22"/>
    <p:sldId id="270" r:id="rId23"/>
    <p:sldId id="271" r:id="rId24"/>
    <p:sldId id="272" r:id="rId25"/>
    <p:sldId id="275" r:id="rId26"/>
    <p:sldId id="273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81" d="100"/>
          <a:sy n="81" d="100"/>
        </p:scale>
        <p:origin x="145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1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ONLINE PIZZA ORDERING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 ANSAR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MES24MCA-2026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20/08/2025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User Registration &amp; Login </a:t>
            </a:r>
            <a:r>
              <a:rPr lang="en-US" sz="2600" dirty="0"/>
              <a:t>– Secure sign-up and authentication for customers.</a:t>
            </a:r>
          </a:p>
          <a:p>
            <a:r>
              <a:rPr lang="en-US" sz="2600" b="1" dirty="0"/>
              <a:t>Menu Browsing </a:t>
            </a:r>
            <a:r>
              <a:rPr lang="en-US" sz="2600" dirty="0"/>
              <a:t>– View pizzas with images, prices, and descriptions.</a:t>
            </a:r>
          </a:p>
          <a:p>
            <a:r>
              <a:rPr lang="en-US" sz="2600" b="1" dirty="0"/>
              <a:t>Pizza Customization </a:t>
            </a:r>
            <a:r>
              <a:rPr lang="en-US" sz="2600" dirty="0"/>
              <a:t>– Choose size, crust, toppings, and add special notes.</a:t>
            </a:r>
          </a:p>
          <a:p>
            <a:r>
              <a:rPr lang="en-US" sz="2600" b="1" dirty="0"/>
              <a:t>Offers &amp; Promotions </a:t>
            </a:r>
            <a:r>
              <a:rPr lang="en-US" sz="2600" dirty="0"/>
              <a:t>– View and apply ongoing discounts during checkout.</a:t>
            </a:r>
          </a:p>
          <a:p>
            <a:r>
              <a:rPr lang="en-US" sz="2600" b="1" dirty="0"/>
              <a:t>Cart &amp; Checkout </a:t>
            </a:r>
            <a:r>
              <a:rPr lang="en-US" sz="2600" dirty="0"/>
              <a:t>– Add items to cart and proceed to payment.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FB0B9-74DF-87FC-22DA-4B4BC039D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0280-90A8-20D1-E66F-FDABA312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BBC4-EBCE-2514-94B3-31F119FB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Real-Time Order Tracking </a:t>
            </a:r>
            <a:r>
              <a:rPr lang="en-US" sz="2600" dirty="0"/>
              <a:t>– Track pizza preparation and delivery status live.</a:t>
            </a:r>
          </a:p>
          <a:p>
            <a:r>
              <a:rPr lang="en-US" sz="2600" b="1" dirty="0"/>
              <a:t>Location-Based Delivery </a:t>
            </a:r>
            <a:r>
              <a:rPr lang="en-US" sz="2600" dirty="0"/>
              <a:t>– Ensure accurate and timely deliveries using GPS.</a:t>
            </a:r>
          </a:p>
          <a:p>
            <a:r>
              <a:rPr lang="en-US" sz="2600" b="1" dirty="0"/>
              <a:t>Live Chat Support </a:t>
            </a:r>
            <a:r>
              <a:rPr lang="en-US" sz="2600" dirty="0"/>
              <a:t>– Direct communication with admin for quick help.</a:t>
            </a:r>
          </a:p>
          <a:p>
            <a:r>
              <a:rPr lang="en-US" sz="2600" b="1" dirty="0"/>
              <a:t>PDF Invoice Generator </a:t>
            </a:r>
            <a:r>
              <a:rPr lang="en-US" sz="2600" dirty="0"/>
              <a:t>– Automatic invoice creation for each order.</a:t>
            </a:r>
          </a:p>
          <a:p>
            <a:r>
              <a:rPr lang="en-US" sz="2600" b="1" dirty="0"/>
              <a:t>Admin Dashboard </a:t>
            </a:r>
            <a:r>
              <a:rPr lang="en-US" sz="2600" dirty="0"/>
              <a:t>– Manage menu, orders, offers, chats, and delivery tracking.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3ABF1-857B-208C-3719-5524B9DE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F3603-4613-730F-DEEC-30882040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1. User Module</a:t>
            </a:r>
          </a:p>
          <a:p>
            <a:r>
              <a:rPr lang="en-US" sz="2200" b="1" dirty="0"/>
              <a:t>User Registration/Login</a:t>
            </a:r>
            <a:r>
              <a:rPr lang="en-US" sz="2200" dirty="0"/>
              <a:t> – Allows customers to create accounts and log in securely.</a:t>
            </a:r>
          </a:p>
          <a:p>
            <a:r>
              <a:rPr lang="en-US" sz="2200" b="1" dirty="0"/>
              <a:t>Pizza Customization</a:t>
            </a:r>
            <a:r>
              <a:rPr lang="en-US" sz="2200" dirty="0"/>
              <a:t> – Users can select pizza size, crust, toppings, and add notes.</a:t>
            </a:r>
          </a:p>
          <a:p>
            <a:r>
              <a:rPr lang="en-US" sz="2200" b="1" dirty="0"/>
              <a:t>Offer </a:t>
            </a:r>
            <a:r>
              <a:rPr lang="en-IN" sz="2200" b="1" dirty="0"/>
              <a:t>Viewing</a:t>
            </a:r>
            <a:r>
              <a:rPr lang="en-US" sz="2200" dirty="0"/>
              <a:t> – </a:t>
            </a:r>
            <a:r>
              <a:rPr lang="en-US" sz="2400" dirty="0"/>
              <a:t>Users can browse and check available discounts, coupons, and promotions.</a:t>
            </a:r>
            <a:endParaRPr lang="en-US" sz="2200" dirty="0"/>
          </a:p>
          <a:p>
            <a:r>
              <a:rPr lang="en-US" sz="2200" b="1" dirty="0"/>
              <a:t>Order Placement &amp; Tracking</a:t>
            </a:r>
            <a:r>
              <a:rPr lang="en-US" sz="2200" dirty="0"/>
              <a:t> – Place orders and track them in real time.</a:t>
            </a:r>
          </a:p>
          <a:p>
            <a:r>
              <a:rPr lang="en-US" sz="2200" b="1" dirty="0"/>
              <a:t>Chat with Admin</a:t>
            </a:r>
            <a:r>
              <a:rPr lang="en-US" sz="2200" dirty="0"/>
              <a:t> – Users can ask questions or request changes instantly.</a:t>
            </a:r>
          </a:p>
          <a:p>
            <a:r>
              <a:rPr lang="en-US" sz="2200" b="1" dirty="0"/>
              <a:t>Invoice Download</a:t>
            </a:r>
            <a:r>
              <a:rPr lang="en-US" sz="2200" dirty="0"/>
              <a:t> – Users receive a downloadable PDF invoice for each order.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7BCBB-189A-A412-CF9F-1DD6F244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9315-C21A-B444-EB7D-6412E0F6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C629-E0B5-0230-FEA2-BD2F8E98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20" b="1" dirty="0"/>
              <a:t>2. Admin Module</a:t>
            </a:r>
          </a:p>
          <a:p>
            <a:r>
              <a:rPr lang="en-US" sz="2120" b="1" dirty="0"/>
              <a:t>Menu Management</a:t>
            </a:r>
            <a:r>
              <a:rPr lang="en-US" sz="2120" dirty="0"/>
              <a:t> – Add, update, or remove pizzas and prices.</a:t>
            </a:r>
          </a:p>
          <a:p>
            <a:r>
              <a:rPr lang="en-US" sz="2120" b="1" dirty="0"/>
              <a:t>Order Management</a:t>
            </a:r>
            <a:r>
              <a:rPr lang="en-US" sz="2120" dirty="0"/>
              <a:t> – View, process, and update order status in real time.</a:t>
            </a:r>
          </a:p>
          <a:p>
            <a:r>
              <a:rPr lang="en-US" sz="2120" b="1" dirty="0"/>
              <a:t>Chat System</a:t>
            </a:r>
            <a:r>
              <a:rPr lang="en-US" sz="2120" dirty="0"/>
              <a:t> – Respond to customer queries directly.</a:t>
            </a:r>
          </a:p>
          <a:p>
            <a:r>
              <a:rPr lang="en-US" sz="2120" b="1" dirty="0"/>
              <a:t>Offer Management</a:t>
            </a:r>
            <a:r>
              <a:rPr lang="en-US" sz="2120" dirty="0"/>
              <a:t> – Create and manage promotional offers.</a:t>
            </a:r>
          </a:p>
          <a:p>
            <a:r>
              <a:rPr lang="en-US" sz="2120" b="1" dirty="0"/>
              <a:t>Invoice &amp; Records</a:t>
            </a:r>
            <a:r>
              <a:rPr lang="en-US" sz="2120" dirty="0"/>
              <a:t> – Access and download order invoices.</a:t>
            </a:r>
          </a:p>
          <a:p>
            <a:r>
              <a:rPr lang="en-US" sz="2120" b="1" dirty="0"/>
              <a:t>Delivery Monitoring</a:t>
            </a:r>
            <a:r>
              <a:rPr lang="en-US" sz="2120" dirty="0"/>
              <a:t> – Track delivery performance and user satisfaction.</a:t>
            </a:r>
          </a:p>
          <a:p>
            <a:r>
              <a:rPr lang="en-US" sz="2120" b="1" dirty="0"/>
              <a:t>Performance Insights</a:t>
            </a:r>
            <a:r>
              <a:rPr lang="en-US" sz="2120" dirty="0"/>
              <a:t> – Monitor sales trends and customer behavior.</a:t>
            </a:r>
          </a:p>
          <a:p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AC870-5AC8-21C4-45D2-16EF8A4F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9D8A2-DE32-ED80-6D7F-011DABEC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Operating System</a:t>
            </a:r>
            <a:r>
              <a:rPr lang="en-US" sz="2600" dirty="0"/>
              <a:t>: Windows / Linux</a:t>
            </a:r>
          </a:p>
          <a:p>
            <a:r>
              <a:rPr lang="en-US" sz="2600" b="1" dirty="0"/>
              <a:t>Front End</a:t>
            </a:r>
            <a:r>
              <a:rPr lang="en-US" sz="2600" dirty="0"/>
              <a:t>: React.js (JavaScript, HTML, CSS)</a:t>
            </a:r>
          </a:p>
          <a:p>
            <a:r>
              <a:rPr lang="en-US" sz="2600" b="1" dirty="0"/>
              <a:t>Back End</a:t>
            </a:r>
            <a:r>
              <a:rPr lang="en-US" sz="2600" dirty="0"/>
              <a:t>: Node.js with Express.js</a:t>
            </a:r>
          </a:p>
          <a:p>
            <a:r>
              <a:rPr lang="en-US" sz="2600" b="1" dirty="0"/>
              <a:t>Database</a:t>
            </a:r>
            <a:r>
              <a:rPr lang="en-US" sz="2600" dirty="0"/>
              <a:t>: MongoDB (NoSQL)</a:t>
            </a:r>
          </a:p>
          <a:p>
            <a:r>
              <a:rPr lang="en-US" sz="2600" b="1" dirty="0"/>
              <a:t>Real-Time Communication</a:t>
            </a:r>
            <a:r>
              <a:rPr lang="en-US" sz="2600" dirty="0"/>
              <a:t>: </a:t>
            </a:r>
            <a:r>
              <a:rPr lang="en-US" sz="2600" dirty="0" err="1"/>
              <a:t>WebSockets</a:t>
            </a:r>
            <a:r>
              <a:rPr lang="en-US" sz="2600" dirty="0"/>
              <a:t> (for chat &amp; order tracking)</a:t>
            </a:r>
          </a:p>
          <a:p>
            <a:r>
              <a:rPr lang="en-US" sz="2600" b="1" dirty="0"/>
              <a:t>PDF Invoice Generation</a:t>
            </a:r>
            <a:r>
              <a:rPr lang="en-US" sz="2600" dirty="0"/>
              <a:t>: </a:t>
            </a:r>
            <a:r>
              <a:rPr lang="en-US" sz="2600" dirty="0" err="1"/>
              <a:t>jsPDF</a:t>
            </a:r>
            <a:r>
              <a:rPr lang="en-US" sz="2600" dirty="0"/>
              <a:t> or </a:t>
            </a:r>
            <a:r>
              <a:rPr lang="en-US" sz="2600" dirty="0" err="1"/>
              <a:t>PDFKit</a:t>
            </a:r>
            <a:endParaRPr lang="en-US" sz="2600" dirty="0"/>
          </a:p>
          <a:p>
            <a:r>
              <a:rPr lang="en-US" sz="2600" b="1" dirty="0"/>
              <a:t>Location Services</a:t>
            </a:r>
            <a:r>
              <a:rPr lang="en-US" sz="2600" dirty="0"/>
              <a:t>: Google Maps API</a:t>
            </a:r>
          </a:p>
          <a:p>
            <a:r>
              <a:rPr lang="en-US" sz="2600" b="1" dirty="0"/>
              <a:t>IDE</a:t>
            </a:r>
            <a:r>
              <a:rPr lang="en-US" sz="2600" dirty="0"/>
              <a:t>: Visual Studio Code</a:t>
            </a:r>
          </a:p>
          <a:p>
            <a:r>
              <a:rPr lang="en-US" sz="2600" b="1" dirty="0"/>
              <a:t>Version Control</a:t>
            </a:r>
            <a:r>
              <a:rPr lang="en-US" sz="2600" dirty="0"/>
              <a:t>: Git &amp; GitHub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1977566686"/>
              </p:ext>
            </p:extLst>
          </p:nvPr>
        </p:nvGraphicFramePr>
        <p:xfrm>
          <a:off x="457200" y="1177232"/>
          <a:ext cx="8229597" cy="50529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3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/>
                        <a:t>Backlog tem </a:t>
                      </a:r>
                      <a:endParaRPr lang="en-IN"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/>
                        <a:t>Completion Date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/>
                        <a:t>Original Estimation in Hours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9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4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SPRINT 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User Auth Setup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10/08/2025</a:t>
                      </a:r>
                      <a:endParaRPr lang="en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4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Pizza Customization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15/08/2025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0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Cart &amp; Checkout Flow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19/08/2025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4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SPRINT 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4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Real Time Oder Tracking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30/08/2025</a:t>
                      </a:r>
                      <a:endParaRPr lang="en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94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Live Chat With 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05/09/2025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1957919812"/>
              </p:ext>
            </p:extLst>
          </p:nvPr>
        </p:nvGraphicFramePr>
        <p:xfrm>
          <a:off x="457197" y="1142261"/>
          <a:ext cx="8229603" cy="51910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336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6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99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Offer &amp; Promotion System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13/09/2025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9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Location- Based Delivery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20/09/2025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6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9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PDF Invoice generation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30/09/2025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Admin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07/10/2025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92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03DA6-7054-DAFC-5492-327F235B8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9004-7D07-3226-5484-8BFB04EE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204F-190F-BA35-1B0F-C9156F53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5DA30-7141-2A2B-2E26-7CD913A9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D14CF-52C6-456F-C037-1AFA73B6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39C404C9-F6D7-D4CD-D22B-A8F1B499E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2080959"/>
              </p:ext>
            </p:extLst>
          </p:nvPr>
        </p:nvGraphicFramePr>
        <p:xfrm>
          <a:off x="489375" y="1219200"/>
          <a:ext cx="8165225" cy="48005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37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ID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NAME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PRIORITY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ESTIMATE (Hours)</a:t>
                      </a:r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STATUS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0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User Registration/ Login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COMPLETED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Menu &amp; Pizza Customization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Cart &amp; Checkout Flow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Real-Time Order Tracking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Live Chat with Admin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Medium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12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4D299-05D8-E963-14C1-DCB4B46A4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060A-151B-A6D7-4F1E-253D4154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9E24-FE0B-8AE9-3DE3-4C737614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A4CBB-C104-D6AB-FFC3-D0EE0F65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8893D-E754-B36A-5DFD-51BFDBF6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1B433D9F-CE3F-7D74-A7C1-C0B0D0307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760095"/>
              </p:ext>
            </p:extLst>
          </p:nvPr>
        </p:nvGraphicFramePr>
        <p:xfrm>
          <a:off x="489375" y="1219200"/>
          <a:ext cx="8165225" cy="49069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16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ID</a:t>
                      </a:r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NAME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PRIORITY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ESTIMATE (Hours)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STATUS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Offer &amp; Promotion System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Medium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3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Location-Based Delivery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0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PDF Invoice Generation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Medium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3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Admin Dashboard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560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12895902"/>
              </p:ext>
            </p:extLst>
          </p:nvPr>
        </p:nvGraphicFramePr>
        <p:xfrm>
          <a:off x="515964" y="1247240"/>
          <a:ext cx="8143125" cy="4878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19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1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USER</a:t>
                      </a:r>
                      <a:endParaRPr sz="15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Register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Create an account and start ordering pizzas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1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Login</a:t>
                      </a:r>
                      <a:endParaRPr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Access my account securely with correct credentials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Browse &amp; Customize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 dirty="0"/>
                        <a:t>View pizzas, sizes, crusts, toppings, and add special notes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2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Apply Offers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GB" sz="1100" dirty="0"/>
                        <a:t>Get discounts on my order</a:t>
                      </a:r>
                      <a:endParaRPr lang="en-US" sz="11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200" dirty="0"/>
                        <a:t>Place &amp; Track Orders</a:t>
                      </a:r>
                      <a:endParaRPr lang="en-IN" sz="12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Confirm my order, proceed to payment, and monitor delivery status.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Mrs.</a:t>
            </a:r>
            <a:r>
              <a:rPr lang="en-US" sz="25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sz="2500" b="1" dirty="0">
                <a:cs typeface="Times New Roman" panose="02020603050405020304" pitchFamily="18" charset="0"/>
              </a:rPr>
              <a:t>RIYA J D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000" dirty="0"/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836CB-7C8F-3B34-930D-59845A4FC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BF84-F68B-9B11-3EAE-88EA414F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E1F8-02DD-AD07-A535-1DA1E0A3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20F14-217C-3761-0188-0275E1DA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4F848-BC3C-D604-C46E-1B394B70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2A41C419-5312-8771-73AB-9DE5BAE59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1759559"/>
              </p:ext>
            </p:extLst>
          </p:nvPr>
        </p:nvGraphicFramePr>
        <p:xfrm>
          <a:off x="515964" y="1247241"/>
          <a:ext cx="8143125" cy="4772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80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6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200" dirty="0"/>
                        <a:t>Manage Menu</a:t>
                      </a:r>
                      <a:endParaRPr lang="en-IN" sz="12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Add, update, or remove pizzas and prices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3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Manage Orders</a:t>
                      </a:r>
                      <a:endParaRPr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View, update, and process customer orders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2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200" dirty="0"/>
                        <a:t>Manage Offers</a:t>
                      </a:r>
                      <a:endParaRPr lang="en-IN" sz="12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Create promotions to attract customers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2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GB" sz="1200" dirty="0"/>
                        <a:t>Chat with Customers &amp; Monitor Delivery</a:t>
                      </a:r>
                      <a:endParaRPr lang="en-IN" sz="12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GB" sz="1100" dirty="0"/>
                        <a:t>Provide quick support and ensure timely, accurate delivery</a:t>
                      </a:r>
                      <a:endParaRPr lang="en-US" sz="11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99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1438585111"/>
              </p:ext>
            </p:extLst>
          </p:nvPr>
        </p:nvGraphicFramePr>
        <p:xfrm>
          <a:off x="519390" y="1249950"/>
          <a:ext cx="8139700" cy="4769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26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9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8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37120"/>
                  </a:ext>
                </a:extLst>
              </a:tr>
              <a:tr h="8460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23/08/2025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2218"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5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9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1357258488"/>
              </p:ext>
            </p:extLst>
          </p:nvPr>
        </p:nvGraphicFramePr>
        <p:xfrm>
          <a:off x="505690" y="1219200"/>
          <a:ext cx="8137449" cy="49069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8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3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07/09/2025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13/09/2025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3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14/09/2025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20/09/2025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3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24/09/2025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30/09/2025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13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01/10/2025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07/10/2025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/>
              <a:t>evel </a:t>
            </a:r>
            <a:r>
              <a:rPr lang="en-US" dirty="0"/>
              <a:t>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843A97-1E7D-88E4-BB12-BF46C8A6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981200"/>
            <a:ext cx="48006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3310A-AAB7-0FE8-2B06-95BA6EC8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534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99A0B-D794-B9AE-1B11-3FC1908F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9" y="1752600"/>
            <a:ext cx="822960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BC3C06-CB24-E816-93A8-03D45EC9A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4724400"/>
          </a:xfr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ONLINE PIZZA ORDERING SYSTEM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web-based platform for fast, personalized, and convenient pizza ordering.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using MERN Stack (MongoDB, Express.js, React.js, Node.js).</a:t>
            </a:r>
          </a:p>
          <a:p>
            <a:r>
              <a:rPr lang="en-US" sz="3000" b="1" dirty="0">
                <a:latin typeface="Times New Roman" panose="02020603050405020304" pitchFamily="18" charset="0"/>
              </a:rPr>
              <a:t>Modules:</a:t>
            </a:r>
            <a:endParaRPr lang="en-US" sz="3000" dirty="0"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000" b="1" dirty="0">
                <a:latin typeface="Times New Roman" panose="02020603050405020304" pitchFamily="18" charset="0"/>
              </a:rPr>
              <a:t>User:</a:t>
            </a:r>
            <a:r>
              <a:rPr lang="en-US" sz="3000" dirty="0">
                <a:latin typeface="Times New Roman" panose="02020603050405020304" pitchFamily="18" charset="0"/>
              </a:rPr>
              <a:t> Browse &amp; customize pizzas, apply offers, track orders, live chat, secure Stripe payment.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000" b="1" dirty="0">
                <a:latin typeface="Times New Roman" panose="02020603050405020304" pitchFamily="18" charset="0"/>
              </a:rPr>
              <a:t>Admin:</a:t>
            </a:r>
            <a:r>
              <a:rPr lang="en-US" sz="3000" dirty="0">
                <a:latin typeface="Times New Roman" panose="02020603050405020304" pitchFamily="18" charset="0"/>
              </a:rPr>
              <a:t> Manage menu, orders, offers, prices, and chats.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C349C-85BC-6020-F2B6-70FB3186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9D38-5061-8B84-8C87-3174DECA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ONLINE PIZZA ORDERING SYSTEM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E870-1FD8-933E-7C77-828CF44B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1" dirty="0"/>
              <a:t>Features:</a:t>
            </a:r>
            <a:endParaRPr lang="en-US" sz="2900" dirty="0"/>
          </a:p>
          <a:p>
            <a:r>
              <a:rPr lang="en-US" sz="2900" dirty="0"/>
              <a:t>Pizza customization &amp; special notes.</a:t>
            </a:r>
          </a:p>
          <a:p>
            <a:r>
              <a:rPr lang="en-US" sz="2900" dirty="0"/>
              <a:t>Real-time tracking &amp; live chat.</a:t>
            </a:r>
          </a:p>
          <a:p>
            <a:r>
              <a:rPr lang="en-IN" sz="2900" dirty="0"/>
              <a:t>Location-based delivery system.</a:t>
            </a:r>
            <a:endParaRPr lang="en-US" sz="2900" dirty="0"/>
          </a:p>
          <a:p>
            <a:r>
              <a:rPr lang="en-US" sz="2900" dirty="0"/>
              <a:t>Offers &amp; promotions.</a:t>
            </a:r>
          </a:p>
          <a:p>
            <a:r>
              <a:rPr lang="en-US" sz="2900" dirty="0"/>
              <a:t>Email order updates.</a:t>
            </a:r>
          </a:p>
          <a:p>
            <a:r>
              <a:rPr lang="en-IN" sz="2900" dirty="0"/>
              <a:t>Invoice generator (PDF).</a:t>
            </a:r>
            <a:endParaRPr lang="en-US" sz="2900" dirty="0"/>
          </a:p>
          <a:p>
            <a:endParaRPr lang="en-US" sz="2900" dirty="0"/>
          </a:p>
          <a:p>
            <a:endParaRPr lang="en-US" sz="2900" dirty="0">
              <a:latin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</a:endParaRPr>
          </a:p>
          <a:p>
            <a:pPr lvl="0"/>
            <a:endParaRPr lang="en-US" sz="2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D3F6F-E2D0-69BE-7691-8FEFFCAA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2C3B9-C5B4-A506-63AC-022BD7C9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Deliver a fast, personalized pizza ordering experience.</a:t>
            </a:r>
          </a:p>
          <a:p>
            <a:r>
              <a:rPr lang="en-US" sz="2600" dirty="0"/>
              <a:t>Allow pizza customization with special notes.</a:t>
            </a:r>
          </a:p>
          <a:p>
            <a:r>
              <a:rPr lang="en-US" sz="2600" dirty="0"/>
              <a:t>Enable real-time tracking &amp; live chat.</a:t>
            </a:r>
          </a:p>
          <a:p>
            <a:r>
              <a:rPr lang="en-US" sz="2600" dirty="0"/>
              <a:t>Use location-based delivery for timely service.</a:t>
            </a:r>
          </a:p>
          <a:p>
            <a:r>
              <a:rPr lang="en-US" sz="2600" dirty="0"/>
              <a:t>Provide secure Stripe payments.</a:t>
            </a:r>
          </a:p>
          <a:p>
            <a:r>
              <a:rPr lang="en-US" sz="2600" dirty="0"/>
              <a:t>Let admins manage menu, orders &amp; offers.</a:t>
            </a:r>
          </a:p>
          <a:p>
            <a:r>
              <a:rPr lang="en-US" sz="2600" dirty="0"/>
              <a:t>Generate PDF invoices automatically.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50" dirty="0"/>
              <a:t>Customers use third-party platforms like Swiggy/Zomato or direct phone/in-person orders.</a:t>
            </a:r>
          </a:p>
          <a:p>
            <a:r>
              <a:rPr lang="en-US" sz="2150" dirty="0"/>
              <a:t>High commission fees for vendors on third-party platforms.</a:t>
            </a:r>
          </a:p>
          <a:p>
            <a:r>
              <a:rPr lang="en-US" sz="2150" dirty="0"/>
              <a:t>Limited control over menu, pricing, and offers for vendors.</a:t>
            </a:r>
          </a:p>
          <a:p>
            <a:r>
              <a:rPr lang="en-US" sz="2150" dirty="0"/>
              <a:t>No dedicated brand identity for individual pizza vendors.</a:t>
            </a:r>
          </a:p>
          <a:p>
            <a:r>
              <a:rPr lang="en-US" sz="2150" dirty="0"/>
              <a:t>Real-time tracking available but dependent on third-party systems.</a:t>
            </a:r>
          </a:p>
          <a:p>
            <a:r>
              <a:rPr lang="en-US" sz="2150" dirty="0"/>
              <a:t>Customer support handled by third-party, not directly by vendors.</a:t>
            </a:r>
          </a:p>
          <a:p>
            <a:r>
              <a:rPr lang="en-US" sz="2150" dirty="0"/>
              <a:t>Invoice generation and detailed order history not fully vendor-controlled.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Web-based MERN Stack platform for fast, convenient ordering.</a:t>
            </a:r>
          </a:p>
          <a:p>
            <a:r>
              <a:rPr lang="en-US" sz="2300" dirty="0"/>
              <a:t>Pizza customization with size, crust, toppings &amp; special notes.</a:t>
            </a:r>
          </a:p>
          <a:p>
            <a:r>
              <a:rPr lang="en-US" sz="2300" dirty="0"/>
              <a:t>Real-time order tracking with location-based delivery.</a:t>
            </a:r>
          </a:p>
          <a:p>
            <a:r>
              <a:rPr lang="en-US" sz="2300" dirty="0"/>
              <a:t>Live chat between customers and admin for instant support.</a:t>
            </a:r>
          </a:p>
          <a:p>
            <a:r>
              <a:rPr lang="en-US" sz="2300" dirty="0"/>
              <a:t>Automated PDF invoice generation for each order.</a:t>
            </a:r>
          </a:p>
          <a:p>
            <a:r>
              <a:rPr lang="en-US" sz="2300" dirty="0"/>
              <a:t>Admin dashboard to manage menu, orders, offers &amp; customer chats.</a:t>
            </a:r>
          </a:p>
          <a:p>
            <a:r>
              <a:rPr lang="en-US" sz="2300" dirty="0"/>
              <a:t>Email notifications for order updates and promotions.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300" dirty="0"/>
              <a:t>Reduce dependency on third-party platforms like Swiggy/Zomato.</a:t>
            </a:r>
          </a:p>
          <a:p>
            <a:r>
              <a:rPr lang="en-US" sz="2300" dirty="0"/>
              <a:t>Give vendors full control over menu, pricing, offers, and customer data.</a:t>
            </a:r>
          </a:p>
          <a:p>
            <a:r>
              <a:rPr lang="en-US" sz="2300" dirty="0"/>
              <a:t>Build a dedicated brand identity for pizza vendors.</a:t>
            </a:r>
          </a:p>
          <a:p>
            <a:r>
              <a:rPr lang="en-US" sz="2300" dirty="0"/>
              <a:t>Provide customers with a direct, personalized ordering experience.</a:t>
            </a:r>
          </a:p>
          <a:p>
            <a:r>
              <a:rPr lang="en-US" sz="2300" dirty="0"/>
              <a:t>Improve profit margins by avoiding high commission fees.</a:t>
            </a:r>
          </a:p>
          <a:p>
            <a:r>
              <a:rPr lang="en-US" sz="2300" dirty="0"/>
              <a:t>Enable real-time tracking, chat, and invoice generation within the vendor’s own system.</a:t>
            </a:r>
          </a:p>
          <a:p>
            <a:r>
              <a:rPr lang="en-US" sz="2300" dirty="0"/>
              <a:t>Enhance customer satisfaction and loyalty through customized offers and instant support.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1541</Words>
  <Application>Microsoft Office PowerPoint</Application>
  <PresentationFormat>On-screen Show (4:3)</PresentationFormat>
  <Paragraphs>516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ONLINE PIZZA ORDERING SYSTEM</vt:lpstr>
      <vt:lpstr>PRODUCT OWNER  Mrs. PRIYA J D  ASSISTANT PROFESSOR DEPARTMENT OF COMPUTER APPLICATIONS MES COLLEGE OF ENGINEERING, KUTTIPPURAM</vt:lpstr>
      <vt:lpstr>TABLE OF CONTENTS</vt:lpstr>
      <vt:lpstr>ONLINE PIZZA ORDERING SYSTEM</vt:lpstr>
      <vt:lpstr>ONLINE PIZZA ORDERING SYSTEM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SPRINT PLAN</vt:lpstr>
      <vt:lpstr>SPRINT PLAN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ansar kp</cp:lastModifiedBy>
  <cp:revision>81</cp:revision>
  <dcterms:created xsi:type="dcterms:W3CDTF">2024-09-27T10:56:22Z</dcterms:created>
  <dcterms:modified xsi:type="dcterms:W3CDTF">2025-08-21T05:42:19Z</dcterms:modified>
</cp:coreProperties>
</file>