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85" r:id="rId17"/>
    <p:sldId id="281" r:id="rId18"/>
    <p:sldId id="282" r:id="rId19"/>
    <p:sldId id="268" r:id="rId20"/>
    <p:sldId id="283" r:id="rId21"/>
    <p:sldId id="269" r:id="rId22"/>
    <p:sldId id="284" r:id="rId23"/>
    <p:sldId id="271" r:id="rId24"/>
    <p:sldId id="272" r:id="rId25"/>
    <p:sldId id="275" r:id="rId26"/>
    <p:sldId id="273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94660"/>
  </p:normalViewPr>
  <p:slideViewPr>
    <p:cSldViewPr>
      <p:cViewPr varScale="1">
        <p:scale>
          <a:sx n="81" d="100"/>
          <a:sy n="81" d="100"/>
        </p:scale>
        <p:origin x="1459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slide" Target="slides/slide25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34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slide" Target="slides/slide24.xml" /><Relationship Id="rId33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29" Type="http://schemas.openxmlformats.org/officeDocument/2006/relationships/notesMaster" Target="notesMasters/notesMaster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slide" Target="slides/slide23.xml" /><Relationship Id="rId32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slide" Target="slides/slide22.xml" /><Relationship Id="rId28" Type="http://schemas.openxmlformats.org/officeDocument/2006/relationships/slide" Target="slides/slide27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31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slide" Target="slides/slide26.xml" /><Relationship Id="rId30" Type="http://schemas.openxmlformats.org/officeDocument/2006/relationships/handoutMaster" Target="handoutMasters/handoutMaster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15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937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ONLINE PIZZA ORDERING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 ANSAR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MES24MCA-2026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600" b="1" dirty="0"/>
              <a:t>User Registration &amp; Login </a:t>
            </a:r>
            <a:r>
              <a:rPr lang="en-US" sz="2600" dirty="0"/>
              <a:t>– Secure sign-up and authentication for customers.</a:t>
            </a:r>
          </a:p>
          <a:p>
            <a:r>
              <a:rPr lang="en-IN" sz="2600" b="1" dirty="0"/>
              <a:t>Menu Browsing &amp; Pizza Customization</a:t>
            </a:r>
            <a:r>
              <a:rPr lang="en-US" sz="2600" dirty="0"/>
              <a:t>– v</a:t>
            </a:r>
            <a:r>
              <a:rPr lang="en-US" sz="2800" dirty="0"/>
              <a:t>iew pizzas and customize size, crust, and toppings.</a:t>
            </a:r>
          </a:p>
          <a:p>
            <a:r>
              <a:rPr lang="en-IN" sz="2600" b="1" dirty="0"/>
              <a:t>Offers </a:t>
            </a:r>
            <a:r>
              <a:rPr lang="en-US" sz="2600" dirty="0"/>
              <a:t>– </a:t>
            </a:r>
            <a:r>
              <a:rPr lang="en-US" sz="2800" dirty="0"/>
              <a:t>Access and apply discounts at checkout</a:t>
            </a:r>
            <a:r>
              <a:rPr lang="en-US" sz="2600" dirty="0"/>
              <a:t>.</a:t>
            </a:r>
          </a:p>
          <a:p>
            <a:r>
              <a:rPr lang="en-IN" sz="2600" b="1" dirty="0"/>
              <a:t>Cart &amp; Checkout with Invoice</a:t>
            </a:r>
            <a:r>
              <a:rPr lang="en-IN" sz="2800" dirty="0"/>
              <a:t> </a:t>
            </a:r>
            <a:r>
              <a:rPr lang="en-US" sz="2600" dirty="0"/>
              <a:t>– </a:t>
            </a:r>
            <a:r>
              <a:rPr lang="en-US" sz="2800" dirty="0"/>
              <a:t>Add items, pay securely, and get a PDF invoice.</a:t>
            </a:r>
          </a:p>
          <a:p>
            <a:r>
              <a:rPr lang="en-IN" sz="2600" b="1" dirty="0"/>
              <a:t>Smart Delivery &amp; Tracking</a:t>
            </a:r>
            <a:r>
              <a:rPr lang="en-IN" sz="2800" dirty="0"/>
              <a:t> </a:t>
            </a:r>
            <a:r>
              <a:rPr lang="en-US" sz="2600" dirty="0"/>
              <a:t>– </a:t>
            </a:r>
            <a:r>
              <a:rPr lang="en-US" sz="2800" dirty="0"/>
              <a:t>GPS-based delivery with live order updates.</a:t>
            </a:r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FB0B9-74DF-87FC-22DA-4B4BC039D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50280-90A8-20D1-E66F-FDABA312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0BBC4-EBCE-2514-94B3-31F119FB13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b="1" dirty="0"/>
              <a:t>Live Chat Support</a:t>
            </a:r>
            <a:r>
              <a:rPr lang="en-IN" sz="2800" dirty="0"/>
              <a:t> </a:t>
            </a:r>
            <a:r>
              <a:rPr lang="en-US" sz="2600" dirty="0"/>
              <a:t>– </a:t>
            </a:r>
            <a:r>
              <a:rPr lang="en-US" sz="2800" dirty="0"/>
              <a:t>Instant customer assistance through chat.</a:t>
            </a:r>
            <a:endParaRPr lang="en-US" sz="2600" dirty="0"/>
          </a:p>
          <a:p>
            <a:r>
              <a:rPr lang="en-US" sz="2600" b="1" dirty="0"/>
              <a:t>Location-Based Delivery </a:t>
            </a:r>
            <a:r>
              <a:rPr lang="en-US" sz="2600" dirty="0"/>
              <a:t>– Ensure accurate and timely deliveries using GPS.</a:t>
            </a:r>
          </a:p>
          <a:p>
            <a:r>
              <a:rPr lang="en-US" sz="2600" b="1" dirty="0"/>
              <a:t>Live Chat Support </a:t>
            </a:r>
            <a:r>
              <a:rPr lang="en-US" sz="2600" dirty="0"/>
              <a:t>– Direct communication with admin for quick help.</a:t>
            </a:r>
          </a:p>
          <a:p>
            <a:r>
              <a:rPr lang="en-IN" sz="2600" b="1" dirty="0"/>
              <a:t>Notifications &amp; Alerts</a:t>
            </a:r>
            <a:r>
              <a:rPr lang="en-IN" sz="2800" dirty="0"/>
              <a:t> </a:t>
            </a:r>
            <a:r>
              <a:rPr lang="en-US" sz="2600" dirty="0"/>
              <a:t>– </a:t>
            </a:r>
            <a:r>
              <a:rPr lang="en-US" sz="2800" dirty="0"/>
              <a:t>Real-time updates on orders and offers.</a:t>
            </a:r>
            <a:endParaRPr lang="en-US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83ABF1-857B-208C-3719-5524B9DE3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F3603-4613-730F-DEEC-30882040F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19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b="1" dirty="0"/>
              <a:t>1. User Module</a:t>
            </a:r>
          </a:p>
          <a:p>
            <a:r>
              <a:rPr lang="en-US" sz="2200" b="1" dirty="0"/>
              <a:t>User Registration/Login</a:t>
            </a:r>
            <a:r>
              <a:rPr lang="en-US" sz="2200" dirty="0"/>
              <a:t> – Allows customers to create accounts and log in securely.</a:t>
            </a:r>
          </a:p>
          <a:p>
            <a:r>
              <a:rPr lang="en-US" sz="2200" b="1" dirty="0"/>
              <a:t>Pizza Customization</a:t>
            </a:r>
            <a:r>
              <a:rPr lang="en-US" sz="2200" dirty="0"/>
              <a:t> – Users can select pizza size, crust, toppings, and add notes.</a:t>
            </a:r>
          </a:p>
          <a:p>
            <a:r>
              <a:rPr lang="en-US" sz="2200" b="1" dirty="0"/>
              <a:t>Offer </a:t>
            </a:r>
            <a:r>
              <a:rPr lang="en-IN" sz="2200" b="1" dirty="0"/>
              <a:t>Viewing</a:t>
            </a:r>
            <a:r>
              <a:rPr lang="en-US" sz="2200" dirty="0"/>
              <a:t> – </a:t>
            </a:r>
            <a:r>
              <a:rPr lang="en-US" sz="2400" dirty="0"/>
              <a:t>Users can browse and check available discounts, coupons, and promotions.</a:t>
            </a:r>
            <a:endParaRPr lang="en-US" sz="2200" dirty="0"/>
          </a:p>
          <a:p>
            <a:r>
              <a:rPr lang="en-US" sz="2200" b="1" dirty="0"/>
              <a:t>Order Placement &amp; Tracking</a:t>
            </a:r>
            <a:r>
              <a:rPr lang="en-US" sz="2200" dirty="0"/>
              <a:t> – Place orders and track them in real time.</a:t>
            </a:r>
          </a:p>
          <a:p>
            <a:r>
              <a:rPr lang="en-US" sz="2200" b="1" dirty="0"/>
              <a:t>Chat with Admin</a:t>
            </a:r>
            <a:r>
              <a:rPr lang="en-US" sz="2200" dirty="0"/>
              <a:t> – Users can ask questions or request changes instantly.</a:t>
            </a:r>
          </a:p>
          <a:p>
            <a:r>
              <a:rPr lang="en-US" sz="2200" b="1" dirty="0"/>
              <a:t>Invoice Download</a:t>
            </a:r>
            <a:r>
              <a:rPr lang="en-US" sz="2200" dirty="0"/>
              <a:t> – Users receive a downloadable PDF invoice for each order.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BCBB-189A-A412-CF9F-1DD6F2441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9315-C21A-B444-EB7D-6412E0F6A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FC629-E0B5-0230-FEA2-BD2F8E982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120" b="1" dirty="0"/>
              <a:t>2. Admin Module</a:t>
            </a:r>
          </a:p>
          <a:p>
            <a:r>
              <a:rPr lang="en-US" sz="2120" b="1" dirty="0"/>
              <a:t>Menu Management</a:t>
            </a:r>
            <a:r>
              <a:rPr lang="en-US" sz="2120" dirty="0"/>
              <a:t> – Add, update, or remove pizzas and prices.</a:t>
            </a:r>
          </a:p>
          <a:p>
            <a:r>
              <a:rPr lang="en-US" sz="2120" b="1" dirty="0"/>
              <a:t>Order Management</a:t>
            </a:r>
            <a:r>
              <a:rPr lang="en-US" sz="2120" dirty="0"/>
              <a:t> – View, process, and update order status in real time.</a:t>
            </a:r>
          </a:p>
          <a:p>
            <a:r>
              <a:rPr lang="en-US" sz="2120" b="1" dirty="0"/>
              <a:t>Chat System</a:t>
            </a:r>
            <a:r>
              <a:rPr lang="en-US" sz="2120" dirty="0"/>
              <a:t> – Respond to customer queries directly.</a:t>
            </a:r>
          </a:p>
          <a:p>
            <a:r>
              <a:rPr lang="en-US" sz="2120" b="1" dirty="0"/>
              <a:t>Offer Management</a:t>
            </a:r>
            <a:r>
              <a:rPr lang="en-US" sz="2120" dirty="0"/>
              <a:t> – Create and manage promotional offers.</a:t>
            </a:r>
          </a:p>
          <a:p>
            <a:r>
              <a:rPr lang="en-US" sz="2120" b="1" dirty="0"/>
              <a:t>Invoice &amp; Records</a:t>
            </a:r>
            <a:r>
              <a:rPr lang="en-US" sz="2120" dirty="0"/>
              <a:t> – Access and download order invoices.</a:t>
            </a:r>
          </a:p>
          <a:p>
            <a:r>
              <a:rPr lang="en-US" sz="2120" b="1" dirty="0"/>
              <a:t>Delivery Monitoring</a:t>
            </a:r>
            <a:r>
              <a:rPr lang="en-US" sz="2120" dirty="0"/>
              <a:t> – Track delivery performance and user satisfaction.</a:t>
            </a:r>
          </a:p>
          <a:p>
            <a:r>
              <a:rPr lang="en-US" sz="2120" b="1" dirty="0"/>
              <a:t>Performance Insights</a:t>
            </a:r>
            <a:r>
              <a:rPr lang="en-US" sz="2120" dirty="0"/>
              <a:t> – Monitor sales trends and customer behavior.</a:t>
            </a:r>
          </a:p>
          <a:p>
            <a:endParaRPr lang="en-US" sz="21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7AC870-5AC8-21C4-45D2-16EF8A4F87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9D8A2-DE32-ED80-6D7F-011DABEC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74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b="1" dirty="0"/>
              <a:t>Operating System</a:t>
            </a:r>
            <a:r>
              <a:rPr lang="en-US" sz="2600" dirty="0"/>
              <a:t>: Windows / Linux</a:t>
            </a:r>
          </a:p>
          <a:p>
            <a:r>
              <a:rPr lang="en-US" sz="2600" b="1" dirty="0"/>
              <a:t>Front End</a:t>
            </a:r>
            <a:r>
              <a:rPr lang="en-US" sz="2600" dirty="0"/>
              <a:t>: React.js (JavaScript, HTML, CSS)</a:t>
            </a:r>
          </a:p>
          <a:p>
            <a:r>
              <a:rPr lang="en-US" sz="2600" b="1" dirty="0"/>
              <a:t>Back End</a:t>
            </a:r>
            <a:r>
              <a:rPr lang="en-US" sz="2600" dirty="0"/>
              <a:t>: Node.js with Express.js</a:t>
            </a:r>
          </a:p>
          <a:p>
            <a:r>
              <a:rPr lang="en-US" sz="2600" b="1" dirty="0"/>
              <a:t>Database</a:t>
            </a:r>
            <a:r>
              <a:rPr lang="en-US" sz="2600" dirty="0"/>
              <a:t>: MongoDB (NoSQL)</a:t>
            </a:r>
          </a:p>
          <a:p>
            <a:r>
              <a:rPr lang="en-US" sz="2600" b="1" dirty="0"/>
              <a:t>Real-Time Communication</a:t>
            </a:r>
            <a:r>
              <a:rPr lang="en-US" sz="2600" dirty="0"/>
              <a:t>: </a:t>
            </a:r>
            <a:r>
              <a:rPr lang="en-US" sz="2600" dirty="0" err="1"/>
              <a:t>WebSockets</a:t>
            </a:r>
            <a:r>
              <a:rPr lang="en-US" sz="2600" dirty="0"/>
              <a:t> (for chat &amp; order tracking)</a:t>
            </a:r>
          </a:p>
          <a:p>
            <a:r>
              <a:rPr lang="en-US" sz="2600" b="1" dirty="0"/>
              <a:t>PDF Invoice Generation</a:t>
            </a:r>
            <a:r>
              <a:rPr lang="en-US" sz="2600" dirty="0"/>
              <a:t>: </a:t>
            </a:r>
            <a:r>
              <a:rPr lang="en-US" sz="2600" dirty="0" err="1"/>
              <a:t>jsPDF</a:t>
            </a:r>
            <a:r>
              <a:rPr lang="en-US" sz="2600" dirty="0"/>
              <a:t> </a:t>
            </a:r>
          </a:p>
          <a:p>
            <a:r>
              <a:rPr lang="en-US" sz="2600" b="1" dirty="0"/>
              <a:t>Location Services</a:t>
            </a:r>
            <a:r>
              <a:rPr lang="en-US" sz="2600" dirty="0"/>
              <a:t>: Google Maps API</a:t>
            </a:r>
          </a:p>
          <a:p>
            <a:r>
              <a:rPr lang="en-US" sz="2600" b="1" dirty="0"/>
              <a:t>IDE</a:t>
            </a:r>
            <a:r>
              <a:rPr lang="en-US" sz="2600" dirty="0"/>
              <a:t>: Visual Studio Code</a:t>
            </a:r>
          </a:p>
          <a:p>
            <a:r>
              <a:rPr lang="en-US" sz="2600" b="1" dirty="0"/>
              <a:t>Version Control</a:t>
            </a:r>
            <a:r>
              <a:rPr lang="en-US" sz="2600" dirty="0"/>
              <a:t>: Git &amp; GitHub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2647252063"/>
              </p:ext>
            </p:extLst>
          </p:nvPr>
        </p:nvGraphicFramePr>
        <p:xfrm>
          <a:off x="457200" y="1177232"/>
          <a:ext cx="8229597" cy="505295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138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/>
                        <a:t>Backlog tem 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Completion Date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Original Estimation in Hours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4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8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User Auth Setup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10/08/2025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Pizza Customization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15/08/2025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60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Cart &amp; Checkout Flow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19/08/2025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7940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Real Time Oder Tracking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01/09/2025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094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Live Chat With Admin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10/09/2025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F10DFB-CBC4-4342-7A84-8FEA3E30B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17436-96EA-6887-C782-33C6EE0E0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F5B5C-4195-3D75-3254-699C33EA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E1D10-6FBC-A74A-0C98-908CCF9C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843740-2F3A-3A64-F507-D55C1D9E0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E6898F8C-659D-0BDA-3586-AC679881E3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1260850"/>
              </p:ext>
            </p:extLst>
          </p:nvPr>
        </p:nvGraphicFramePr>
        <p:xfrm>
          <a:off x="457200" y="1177232"/>
          <a:ext cx="8229597" cy="49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01013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/>
                        <a:t>Backlog tem </a:t>
                      </a:r>
                      <a:endParaRPr lang="en-IN"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Completion Date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dirty="0"/>
                        <a:t>Original Estimation in Hours 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  <a:endParaRPr lang="en-IN"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/>
                        <a:t>hrs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0931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SPRINT 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59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Offer &amp; Promotion System</a:t>
                      </a:r>
                      <a:endParaRPr lang="en-IN" sz="1000" dirty="0">
                        <a:effectLst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18/09/2025</a:t>
                      </a: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4228">
                <a:tc>
                  <a:txBody>
                    <a:bodyPr/>
                    <a:lstStyle/>
                    <a:p>
                      <a:pPr algn="ctr" rtl="0" eaLnBrk="1" latinLnBrk="0" hangingPunct="1"/>
                      <a:r>
                        <a:rPr lang="en-IN" sz="1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Location- Based Delivery</a:t>
                      </a:r>
                      <a:endParaRPr lang="en-IN" sz="1000" dirty="0">
                        <a:effectLst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25/09/2025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51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PDF Invoice generation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03/10/2025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0931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42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Total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42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lang="e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0708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03DA6-7054-DAFC-5492-327F235B8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29004-7D07-3226-5484-8BFB04EE8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3204F-190F-BA35-1B0F-C9156F536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35DA30-7141-2A2B-2E26-7CD913A9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AD14CF-52C6-456F-C037-1AFA73B62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39C404C9-F6D7-D4CD-D22B-A8F1B499E3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410217"/>
              </p:ext>
            </p:extLst>
          </p:nvPr>
        </p:nvGraphicFramePr>
        <p:xfrm>
          <a:off x="489375" y="1219200"/>
          <a:ext cx="8165225" cy="480059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537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ID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PRIORITY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ESTIMATE (Hours)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20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User Registration/ Login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COMPLETED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Menu &amp; Pizza Customization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7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Cart &amp; Checkout Flow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42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Real-Time Order Tracking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39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Live Chat with Admin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1223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74D299-05D8-E963-14C1-DCB4B46A4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4060A-151B-A6D7-4F1E-253D4154C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F9E24-FE0B-8AE9-3DE3-4C737614D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0A4CBB-C104-D6AB-FFC3-D0EE0F65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B8893D-E754-B36A-5DFD-51BFDBF69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1B433D9F-CE3F-7D74-A7C1-C0B0D0307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06946216"/>
              </p:ext>
            </p:extLst>
          </p:nvPr>
        </p:nvGraphicFramePr>
        <p:xfrm>
          <a:off x="489375" y="1219200"/>
          <a:ext cx="8165225" cy="49069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485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ID</a:t>
                      </a:r>
                      <a:endParaRPr lang="en-IN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NAME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PRIORITY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ESTIMATE (Hours)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STATUS</a:t>
                      </a:r>
                      <a:endParaRPr lang="en-IN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07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Offer &amp; Promotion System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7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Location-Based Delivery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High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921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PDF Invoice Generation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Medium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IN PROGRESS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9560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202522706"/>
              </p:ext>
            </p:extLst>
          </p:nvPr>
        </p:nvGraphicFramePr>
        <p:xfrm>
          <a:off x="515964" y="1247240"/>
          <a:ext cx="8143125" cy="4878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919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136"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dirty="0"/>
                        <a:t>USER</a:t>
                      </a: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Register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Create an account and start ordering pizzas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318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Login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Access my account securely with correct credentials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972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Browse &amp; Customize Menu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100" dirty="0"/>
                        <a:t>View pizzas, sizes, crusts, toppings, and add special notes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921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Apply Offers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100" dirty="0"/>
                        <a:t>Get discounts on my order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09725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Place &amp; Track Orders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Confirm my order, proceed to payment, and monitor delivery status.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Ms.</a:t>
            </a:r>
            <a:r>
              <a:rPr lang="en-US" sz="25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</a:t>
            </a:r>
            <a:r>
              <a:rPr lang="en-US" sz="2500" b="1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</a:t>
            </a:r>
            <a:r>
              <a:rPr lang="en-US" sz="2500" b="1" dirty="0">
                <a:cs typeface="Times New Roman" panose="02020603050405020304" pitchFamily="18" charset="0"/>
              </a:rPr>
              <a:t>RIYA J D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IN" sz="2000" dirty="0"/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36CB-7C8F-3B34-930D-59845A4FC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EBF84-F68B-9B11-3EAE-88EA414F4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5E1F8-02DD-AD07-A535-1DA1E0A34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20F14-217C-3761-0188-0275E1DA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4F848-BC3C-D604-C46E-1B394B70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2A41C419-5312-8771-73AB-9DE5BAE592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23995593"/>
              </p:ext>
            </p:extLst>
          </p:nvPr>
        </p:nvGraphicFramePr>
        <p:xfrm>
          <a:off x="515964" y="1247241"/>
          <a:ext cx="8143125" cy="4772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804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35665"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Manage Menu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100" dirty="0"/>
                        <a:t>Add, update, or remove pizzas and prices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436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Manage Orders</a:t>
                      </a:r>
                      <a:endParaRPr sz="12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View, update, and process customer orders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521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IN" sz="1200" dirty="0"/>
                        <a:t>Manage Offers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/>
                        <a:t>Create promotions to attract customers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99273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200" dirty="0"/>
                        <a:t>Chat with Customers &amp; Monitor Delivery</a:t>
                      </a:r>
                      <a:endParaRPr lang="en-IN" sz="12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buNone/>
                      </a:pPr>
                      <a:r>
                        <a:rPr lang="en-GB" sz="1100" dirty="0"/>
                        <a:t>Provide quick support and ensure timely, accurate delivery</a:t>
                      </a:r>
                      <a:endParaRPr lang="en-US" sz="1100" dirty="0">
                        <a:effectLst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2992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586349535"/>
              </p:ext>
            </p:extLst>
          </p:nvPr>
        </p:nvGraphicFramePr>
        <p:xfrm>
          <a:off x="519390" y="1249950"/>
          <a:ext cx="8139700" cy="476985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02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Hours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1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598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88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37120"/>
                  </a:ext>
                </a:extLst>
              </a:tr>
              <a:tr h="846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52218">
                <a:tc>
                  <a:txBody>
                    <a:bodyPr/>
                    <a:lstStyle/>
                    <a:p>
                      <a:pPr algn="ctr"/>
                      <a:r>
                        <a:rPr lang="en" dirty="0"/>
                        <a:t>2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2491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B2E68-35C9-C4B7-46D6-F842ECD15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5777-DC25-0B69-1E12-B4EBFAC51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3E44D-634E-3A2E-D363-F7BE6EBFF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D27BA9-2CB2-7C81-0D23-C5FDC430F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398C62-9B78-F4D8-2E1D-113199AA6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7" name="Google Shape;395;p30">
            <a:extLst>
              <a:ext uri="{FF2B5EF4-FFF2-40B4-BE49-F238E27FC236}">
                <a16:creationId xmlns:a16="http://schemas.microsoft.com/office/drawing/2014/main" id="{35DCB0BF-BA21-27C6-EC0E-F4539B1866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9816239"/>
              </p:ext>
            </p:extLst>
          </p:nvPr>
        </p:nvGraphicFramePr>
        <p:xfrm>
          <a:off x="519390" y="1249950"/>
          <a:ext cx="8139700" cy="487621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8776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73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06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044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37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51636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US"/>
              <a:t>evel </a:t>
            </a:r>
            <a:r>
              <a:rPr lang="en-US" dirty="0"/>
              <a:t>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9C03C1-9E3C-E026-3F07-EC355C6D19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1676400"/>
            <a:ext cx="3962400" cy="4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3310A-AAB7-0FE8-2B06-95BA6EC8FF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752600"/>
            <a:ext cx="85344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B699A0B-D794-B9AE-1B11-3FC1908F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719" y="1752600"/>
            <a:ext cx="8229601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17BC3C06-CB24-E816-93A8-03D45EC9A3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219200"/>
            <a:ext cx="8229600" cy="4724400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ONLINE PIZZA ORDERING SYSTEM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Modern web-based platform for fast, personalized, and convenient pizza ordering.</a:t>
            </a:r>
          </a:p>
          <a:p>
            <a:pPr lvl="0"/>
            <a:r>
              <a:rPr lang="en-US" sz="30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Developed using MERN Stack (MongoDB, Express.js, React.js, Node.js).</a:t>
            </a:r>
          </a:p>
          <a:p>
            <a:r>
              <a:rPr lang="en-US" sz="3000" b="1" dirty="0">
                <a:latin typeface="Times New Roman" panose="02020603050405020304" pitchFamily="18" charset="0"/>
              </a:rPr>
              <a:t>Modules:</a:t>
            </a:r>
            <a:endParaRPr lang="en-US" sz="3000" dirty="0">
              <a:latin typeface="Times New Roman" panose="02020603050405020304" pitchFamily="18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sz="3000" b="1" dirty="0">
                <a:latin typeface="Times New Roman" panose="02020603050405020304" pitchFamily="18" charset="0"/>
              </a:rPr>
              <a:t>User:</a:t>
            </a:r>
            <a:r>
              <a:rPr lang="en-US" sz="3000" dirty="0">
                <a:latin typeface="Times New Roman" panose="02020603050405020304" pitchFamily="18" charset="0"/>
              </a:rPr>
              <a:t> Browse &amp; customize pizzas, apply offers, track orders, live chat, secure Stripe payment.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3000" b="1" dirty="0">
                <a:latin typeface="Times New Roman" panose="02020603050405020304" pitchFamily="18" charset="0"/>
              </a:rPr>
              <a:t>Admin:</a:t>
            </a:r>
            <a:r>
              <a:rPr lang="en-US" sz="3000" dirty="0">
                <a:latin typeface="Times New Roman" panose="02020603050405020304" pitchFamily="18" charset="0"/>
              </a:rPr>
              <a:t> Manage menu, orders, offers, prices, and chats.</a:t>
            </a: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C349C-85BC-6020-F2B6-70FB31864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99D38-5061-8B84-8C87-3174DECA0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" dirty="0"/>
              <a:t>ONLINE PIZZA ORDERING SYSTEM</a:t>
            </a:r>
            <a:endParaRPr lang="en-US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1E870-1FD8-933E-7C77-828CF44B4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900" b="1" dirty="0"/>
              <a:t>Features:</a:t>
            </a:r>
            <a:endParaRPr lang="en-US" sz="2900" dirty="0"/>
          </a:p>
          <a:p>
            <a:r>
              <a:rPr lang="en-US" sz="2900" dirty="0"/>
              <a:t>Pizza customization &amp; special notes.</a:t>
            </a:r>
          </a:p>
          <a:p>
            <a:r>
              <a:rPr lang="en-US" sz="2900" dirty="0"/>
              <a:t>Real-time tracking &amp; live chat.</a:t>
            </a:r>
          </a:p>
          <a:p>
            <a:r>
              <a:rPr lang="en-IN" sz="2900" dirty="0"/>
              <a:t>Location-based delivery system.</a:t>
            </a:r>
            <a:endParaRPr lang="en-US" sz="2900" dirty="0"/>
          </a:p>
          <a:p>
            <a:r>
              <a:rPr lang="en-US" sz="2900" dirty="0"/>
              <a:t>Offers &amp; promotions.</a:t>
            </a:r>
          </a:p>
          <a:p>
            <a:r>
              <a:rPr lang="en-US" sz="2900" dirty="0"/>
              <a:t>Email order updates.</a:t>
            </a:r>
          </a:p>
          <a:p>
            <a:r>
              <a:rPr lang="en-IN" sz="2900" dirty="0"/>
              <a:t>Invoice generator (PDF).</a:t>
            </a:r>
            <a:endParaRPr lang="en-US" sz="2900" dirty="0"/>
          </a:p>
          <a:p>
            <a:endParaRPr lang="en-US" sz="2900" dirty="0"/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endParaRPr lang="en-US" sz="2900" dirty="0">
              <a:latin typeface="Times New Roman" panose="02020603050405020304" pitchFamily="18" charset="0"/>
            </a:endParaRPr>
          </a:p>
          <a:p>
            <a:pPr lvl="0"/>
            <a:endParaRPr lang="en-US" sz="29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D3F6F-E2D0-69BE-7691-8FEFFCAAA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2C3B9-C5B4-A506-63AC-022BD7C9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42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Deliver a fast, personalized pizza ordering experience.</a:t>
            </a:r>
          </a:p>
          <a:p>
            <a:r>
              <a:rPr lang="en-US" sz="2600" dirty="0"/>
              <a:t>Allow pizza customization with special notes.</a:t>
            </a:r>
          </a:p>
          <a:p>
            <a:r>
              <a:rPr lang="en-US" sz="2600" dirty="0"/>
              <a:t>Enable real-time tracking &amp; live chat.</a:t>
            </a:r>
          </a:p>
          <a:p>
            <a:r>
              <a:rPr lang="en-US" sz="2600" dirty="0"/>
              <a:t>Use location-based delivery for timely service.</a:t>
            </a:r>
          </a:p>
          <a:p>
            <a:r>
              <a:rPr lang="en-US" sz="2600" dirty="0"/>
              <a:t>Provide secure Stripe payments.</a:t>
            </a:r>
          </a:p>
          <a:p>
            <a:r>
              <a:rPr lang="en-US" sz="2600" dirty="0"/>
              <a:t>Let admins manage menu, orders &amp; offers.</a:t>
            </a:r>
          </a:p>
          <a:p>
            <a:r>
              <a:rPr lang="en-US" sz="2600" dirty="0"/>
              <a:t>Generate PDF invoices automatically.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150" dirty="0"/>
              <a:t>Customers use third-party platforms like Swiggy/Zomato or direct phone/in-person orders.</a:t>
            </a:r>
          </a:p>
          <a:p>
            <a:r>
              <a:rPr lang="en-US" sz="2150" dirty="0"/>
              <a:t>High commission fees for vendors on third-party platforms.</a:t>
            </a:r>
          </a:p>
          <a:p>
            <a:r>
              <a:rPr lang="en-US" sz="2150" dirty="0"/>
              <a:t>Limited control over menu, pricing, and offers for vendors.</a:t>
            </a:r>
          </a:p>
          <a:p>
            <a:r>
              <a:rPr lang="en-US" sz="2150" dirty="0"/>
              <a:t>No dedicated brand identity for individual pizza vendors.</a:t>
            </a:r>
          </a:p>
          <a:p>
            <a:r>
              <a:rPr lang="en-US" sz="2150" dirty="0"/>
              <a:t>Real-time tracking available but dependent on third-party systems.</a:t>
            </a:r>
          </a:p>
          <a:p>
            <a:r>
              <a:rPr lang="en-US" sz="2150" dirty="0"/>
              <a:t>Customer support handled by third-party, not directly by vendors.</a:t>
            </a:r>
          </a:p>
          <a:p>
            <a:r>
              <a:rPr lang="en-US" sz="2150" dirty="0"/>
              <a:t>Invoice generation and detailed order history not fully vendor-controlled.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300" dirty="0"/>
              <a:t>Web-based MERN Stack platform for fast, convenient ordering.</a:t>
            </a:r>
          </a:p>
          <a:p>
            <a:r>
              <a:rPr lang="en-US" sz="2300" dirty="0"/>
              <a:t>Pizza customization with size, crust, toppings &amp; special notes.</a:t>
            </a:r>
          </a:p>
          <a:p>
            <a:r>
              <a:rPr lang="en-US" sz="2300" dirty="0"/>
              <a:t>Real-time order tracking with location-based delivery.</a:t>
            </a:r>
          </a:p>
          <a:p>
            <a:r>
              <a:rPr lang="en-US" sz="2300" dirty="0"/>
              <a:t>Live chat between customers and admin for instant support.</a:t>
            </a:r>
          </a:p>
          <a:p>
            <a:r>
              <a:rPr lang="en-US" sz="2300" dirty="0"/>
              <a:t>Automated PDF invoice generation for each order.</a:t>
            </a:r>
          </a:p>
          <a:p>
            <a:r>
              <a:rPr lang="en-US" sz="2300" dirty="0"/>
              <a:t>Admin dashboard to manage menu, orders, offers &amp; customer chats.</a:t>
            </a:r>
          </a:p>
          <a:p>
            <a:r>
              <a:rPr lang="en-US" sz="2300" dirty="0"/>
              <a:t>Email notifications for order updates and promotions.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300" dirty="0"/>
              <a:t>Reduce dependency on third-party platforms like Swiggy/Zomato.</a:t>
            </a:r>
          </a:p>
          <a:p>
            <a:r>
              <a:rPr lang="en-US" sz="2300" dirty="0"/>
              <a:t>Give vendors full control over menu, pricing, offers, and customer data.</a:t>
            </a:r>
          </a:p>
          <a:p>
            <a:r>
              <a:rPr lang="en-US" sz="2300" dirty="0"/>
              <a:t>Build a dedicated brand identity for pizza vendors.</a:t>
            </a:r>
          </a:p>
          <a:p>
            <a:r>
              <a:rPr lang="en-US" sz="2300" dirty="0"/>
              <a:t>Provide customers with a direct, personalized ordering experience.</a:t>
            </a:r>
          </a:p>
          <a:p>
            <a:r>
              <a:rPr lang="en-US" sz="2300" dirty="0"/>
              <a:t>Improve profit margins by avoiding high commission fees.</a:t>
            </a:r>
          </a:p>
          <a:p>
            <a:r>
              <a:rPr lang="en-US" sz="2300" dirty="0"/>
              <a:t>Enable real-time tracking, chat, and invoice generation within the vendor’s own system.</a:t>
            </a:r>
          </a:p>
          <a:p>
            <a:r>
              <a:rPr lang="en-US" sz="2300" dirty="0"/>
              <a:t>Enhance customer satisfaction and loyalty through customized offers and instant support.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937</TotalTime>
  <Words>1485</Words>
  <Application>Microsoft Office PowerPoint</Application>
  <PresentationFormat>On-screen Show (4:3)</PresentationFormat>
  <Paragraphs>486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ONLINE PIZZA ORDERING SYSTEM</vt:lpstr>
      <vt:lpstr>PRODUCT OWNER  Ms. PRIYA J D  ASSISTANT PROFESSOR DEPARTMENT OF COMPUTER APPLICATIONS MES COLLEGE OF ENGINEERING, KUTTIPPURAM</vt:lpstr>
      <vt:lpstr>TABLE OF CONTENTS</vt:lpstr>
      <vt:lpstr>ONLINE PIZZA ORDERING SYSTEM</vt:lpstr>
      <vt:lpstr>ONLINE PIZZA ORDERING SYSTEM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PLAN</vt:lpstr>
      <vt:lpstr>SPRINT PLAN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ansar kp</cp:lastModifiedBy>
  <cp:revision>93</cp:revision>
  <dcterms:created xsi:type="dcterms:W3CDTF">2024-09-27T10:56:22Z</dcterms:created>
  <dcterms:modified xsi:type="dcterms:W3CDTF">2025-08-24T13:41:15Z</dcterms:modified>
</cp:coreProperties>
</file>