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notesMasterIdLst>
    <p:notesMasterId r:id="rId33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arget="slides/slide24.xml" Type="http://schemas.openxmlformats.org/officeDocument/2006/relationships/slide"/>  <Relationship Id="rId26" Target="slides/slide25.xml" Type="http://schemas.openxmlformats.org/officeDocument/2006/relationships/slide"/>  <Relationship Id="rId27" Target="slides/slide26.xml" Type="http://schemas.openxmlformats.org/officeDocument/2006/relationships/slide"/>  <Relationship Id="rId28" Target="slides/slide27.xml" Type="http://schemas.openxmlformats.org/officeDocument/2006/relationships/slide"/>  <Relationship Id="rId29" Type="http://schemas.openxmlformats.org/officeDocument/2006/relationships/presProps" Target="presProps.xml"/>  <Relationship Id="rId30" Type="http://schemas.openxmlformats.org/officeDocument/2006/relationships/viewProps" Target="viewProps.xml"/>  <Relationship Id="rId31" Type="http://schemas.openxmlformats.org/officeDocument/2006/relationships/theme" Target="theme/theme1.xml"/>  <Relationship Id="rId32" Type="http://schemas.openxmlformats.org/officeDocument/2006/relationships/tableStyles" Target="tableStyles.xml"/>  <Relationship Id="rId33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1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2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2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2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2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3.xml" Type="http://schemas.openxmlformats.org/officeDocument/2006/relationships/notesSlide"/></Relationships>
</file>

<file path=ppt/slides/_rels/slide24.xml.rels><?xml version="1.0" encoding="UTF-8" standalone="yes"?>
<Relationships xmlns="http://schemas.openxmlformats.org/package/2006/relationships"><Relationship Id="rId1" Target="../media/image2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4.xml" Type="http://schemas.openxmlformats.org/officeDocument/2006/relationships/notesSlide"/></Relationships>
</file>

<file path=ppt/slides/_rels/slide25.xml.rels><?xml version="1.0" encoding="UTF-8" standalone="yes"?>
<Relationships xmlns="http://schemas.openxmlformats.org/package/2006/relationships"><Relationship Id="rId1" Target="../media/image2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5.xml" Type="http://schemas.openxmlformats.org/officeDocument/2006/relationships/notesSlide"/></Relationships>
</file>

<file path=ppt/slides/_rels/slide26.xml.rels><?xml version="1.0" encoding="UTF-8" standalone="yes"?>
<Relationships xmlns="http://schemas.openxmlformats.org/package/2006/relationships"><Relationship Id="rId1" Target="../media/image2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6.xml" Type="http://schemas.openxmlformats.org/officeDocument/2006/relationships/notesSlide"/></Relationships>
</file>

<file path=ppt/slides/_rels/slide27.xml.rels><?xml version="1.0" encoding="UTF-8" standalone="yes"?>
<Relationships xmlns="http://schemas.openxmlformats.org/package/2006/relationships"><Relationship Id="rId1" Target="../media/image2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7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27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2022-07-08T09:23:49.715Z</dcterms:created>
  <dcterms:modified xsi:type="dcterms:W3CDTF">2022-07-08T09:23:49.715Z</dcterms:modified>
</cp:coreProperties>
</file>