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00"/>
    <p:restoredTop sz="94624"/>
  </p:normalViewPr>
  <p:slideViewPr>
    <p:cSldViewPr snapToGrid="0">
      <p:cViewPr varScale="1">
        <p:scale>
          <a:sx n="74" d="100"/>
          <a:sy n="74" d="100"/>
        </p:scale>
        <p:origin x="19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9D82-73C9-F805-A53F-6140648A8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Update: </a:t>
            </a:r>
            <a:r>
              <a:rPr lang="en-US" dirty="0" err="1"/>
              <a:t>OCRApp</a:t>
            </a:r>
            <a:r>
              <a:rPr lang="en-US" dirty="0"/>
              <a:t> and </a:t>
            </a:r>
            <a:r>
              <a:rPr lang="en-US" dirty="0" err="1"/>
              <a:t>WHISPERTranscriber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E91A6-64AE-B762-82AA-3072370A30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2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2D23-4E18-5639-7137-446AD888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OCRAPP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4D0E9-131F-9EBF-6089-2400E2AFB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Made an OCRAPP that uses apple’s vision kit framework to perform </a:t>
            </a:r>
            <a:r>
              <a:rPr lang="en-US" dirty="0" err="1"/>
              <a:t>ocr</a:t>
            </a:r>
            <a:r>
              <a:rPr lang="en-US" dirty="0"/>
              <a:t> on images. The app works completely offline.</a:t>
            </a:r>
          </a:p>
          <a:p>
            <a:pPr marL="0" indent="0">
              <a:buNone/>
            </a:pPr>
            <a:r>
              <a:rPr lang="en-US" dirty="0"/>
              <a:t>Features include:</a:t>
            </a:r>
          </a:p>
          <a:p>
            <a:pPr marL="0" indent="0">
              <a:buNone/>
            </a:pPr>
            <a:r>
              <a:rPr lang="en-US" dirty="0"/>
              <a:t>Capture image from camera or select from gallery</a:t>
            </a:r>
          </a:p>
          <a:p>
            <a:pPr marL="0" indent="0">
              <a:buNone/>
            </a:pPr>
            <a:r>
              <a:rPr lang="en-US" dirty="0"/>
              <a:t>Bounding box detection</a:t>
            </a:r>
          </a:p>
          <a:p>
            <a:pPr marL="0" indent="0">
              <a:buNone/>
            </a:pPr>
            <a:r>
              <a:rPr lang="en-US" dirty="0"/>
              <a:t>Extracted text sent to an LLM for formatting</a:t>
            </a:r>
          </a:p>
        </p:txBody>
      </p:sp>
    </p:spTree>
    <p:extLst>
      <p:ext uri="{BB962C8B-B14F-4D97-AF65-F5344CB8AC3E}">
        <p14:creationId xmlns:p14="http://schemas.microsoft.com/office/powerpoint/2010/main" val="163866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E0985-50D5-2486-10C6-BBA535CCC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954B-5F75-34E6-B702-ADA01CB8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oCRAPP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8DE1E-B30B-13C5-F9F6-E153BC1CA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Pros:</a:t>
            </a:r>
          </a:p>
          <a:p>
            <a:r>
              <a:rPr lang="en-US" dirty="0"/>
              <a:t>Works fully offline (no online inference needed)</a:t>
            </a:r>
          </a:p>
          <a:p>
            <a:r>
              <a:rPr lang="en-US" dirty="0"/>
              <a:t>Cons: </a:t>
            </a:r>
          </a:p>
          <a:p>
            <a:r>
              <a:rPr lang="en-US" dirty="0"/>
              <a:t>Models with better transcription ability are heavier and require more compute power</a:t>
            </a:r>
          </a:p>
          <a:p>
            <a:r>
              <a:rPr lang="en-US" dirty="0"/>
              <a:t>Transcription ability on languages other than English is subpar on lightweight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1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6AA33-A7FF-C407-5600-B3856B8EA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182A4-A803-92DD-B617-7EA1238E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Whisperkit</a:t>
            </a:r>
            <a:r>
              <a:rPr lang="en-US" dirty="0"/>
              <a:t> transcription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9A854-DFA7-2AAD-97D3-89AAA0E47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App that uses Whisper models from </a:t>
            </a:r>
            <a:r>
              <a:rPr lang="en-US" dirty="0" err="1"/>
              <a:t>OpenAi</a:t>
            </a:r>
            <a:r>
              <a:rPr lang="en-US" dirty="0"/>
              <a:t> for transcription of audio files. </a:t>
            </a:r>
          </a:p>
          <a:p>
            <a:pPr marL="0" indent="0">
              <a:buNone/>
            </a:pPr>
            <a:r>
              <a:rPr lang="en-US" dirty="0"/>
              <a:t>Implemented using </a:t>
            </a:r>
            <a:r>
              <a:rPr lang="en-US" dirty="0" err="1"/>
              <a:t>WhisperKIT</a:t>
            </a:r>
            <a:r>
              <a:rPr lang="en-US" dirty="0"/>
              <a:t> SDK from Argmax that allows converting models to CoreML format</a:t>
            </a:r>
          </a:p>
          <a:p>
            <a:pPr marL="0" indent="0">
              <a:buNone/>
            </a:pPr>
            <a:r>
              <a:rPr lang="en-US" dirty="0"/>
              <a:t>Features include:</a:t>
            </a:r>
          </a:p>
          <a:p>
            <a:pPr marL="0" indent="0">
              <a:buNone/>
            </a:pPr>
            <a:r>
              <a:rPr lang="en-US" dirty="0"/>
              <a:t>Transcription of English and Urdu audio files</a:t>
            </a:r>
          </a:p>
          <a:p>
            <a:pPr marL="0" indent="0">
              <a:buNone/>
            </a:pPr>
            <a:r>
              <a:rPr lang="en-US" dirty="0"/>
              <a:t>Ability to select different models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0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5D75C-9189-801E-78D1-FE5D3FFE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Whisperkit</a:t>
            </a:r>
            <a:r>
              <a:rPr lang="en-US" dirty="0"/>
              <a:t> transcription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8FF1B-452B-4F91-22D1-D665BC251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Pros:</a:t>
            </a:r>
          </a:p>
          <a:p>
            <a:r>
              <a:rPr lang="en-US" dirty="0"/>
              <a:t>Works fully offline (no online inference needed)</a:t>
            </a:r>
          </a:p>
          <a:p>
            <a:r>
              <a:rPr lang="en-US" dirty="0"/>
              <a:t>Cons: </a:t>
            </a:r>
          </a:p>
          <a:p>
            <a:r>
              <a:rPr lang="en-US" dirty="0"/>
              <a:t>Models with better transcription ability are heavier and require more compute power</a:t>
            </a:r>
          </a:p>
          <a:p>
            <a:r>
              <a:rPr lang="en-US" dirty="0"/>
              <a:t>Transcription ability on languages other than English is subpar on lightweight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90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9966</TotalTime>
  <Words>171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Update: OCRApp and WHISPERTranscriber</vt:lpstr>
      <vt:lpstr>OCRAPP</vt:lpstr>
      <vt:lpstr>oCRAPP</vt:lpstr>
      <vt:lpstr>Whisperkit transcription app</vt:lpstr>
      <vt:lpstr>Whisperkit transcription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Ans  Azeem</dc:creator>
  <cp:lastModifiedBy>Muhammad Ans  Azeem</cp:lastModifiedBy>
  <cp:revision>2</cp:revision>
  <dcterms:created xsi:type="dcterms:W3CDTF">2025-07-02T09:00:10Z</dcterms:created>
  <dcterms:modified xsi:type="dcterms:W3CDTF">2025-08-18T12:04:24Z</dcterms:modified>
</cp:coreProperties>
</file>