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EEC2-065C-7549-F230-6DC87F16B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D4C3C-525A-2634-27DD-CB740D72D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93688-8983-7DBC-1847-A19FC295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8AF6-60E9-4A47-9063-72E37127156D}" type="datetimeFigureOut">
              <a:rPr lang="he-IL" smtClean="0"/>
              <a:t>י"ז/סיון/תשפ"ד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C8988-4776-5BBE-9DFC-45DFF9ED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EAAFA-A36C-41FB-DF96-A6E40B45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805-7D5D-4149-97FB-FFB7BAFAF6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365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91CE6-51CE-691A-6A23-243A25873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91757-36D7-2F53-5B10-C2752231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CF3E0-B356-F4B2-44E9-C817D5D4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8AF6-60E9-4A47-9063-72E37127156D}" type="datetimeFigureOut">
              <a:rPr lang="he-IL" smtClean="0"/>
              <a:t>י"ז/סיון/תשפ"ד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386E2-9F8B-85D5-D02B-7604509C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EE64-E2F1-D7CF-D4DB-0AB915D8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805-7D5D-4149-97FB-FFB7BAFAF6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8907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C0341D-17D5-B4B6-8BFA-DAEF46FEA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1EAA6-702B-5355-C793-47445EC51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AF75E-E5D2-A91B-38A4-B7E8BA40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8AF6-60E9-4A47-9063-72E37127156D}" type="datetimeFigureOut">
              <a:rPr lang="he-IL" smtClean="0"/>
              <a:t>י"ז/סיון/תשפ"ד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03476-A4FF-BD30-8C9A-EE53469E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F6A20-B17E-686E-620F-BE83A0E2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805-7D5D-4149-97FB-FFB7BAFAF6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306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CCA01-6749-C460-C72E-3975E808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B034B-23AE-019D-DE5A-F50BCBAB3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3DF0C-30BE-EC38-D813-65301C80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8AF6-60E9-4A47-9063-72E37127156D}" type="datetimeFigureOut">
              <a:rPr lang="he-IL" smtClean="0"/>
              <a:t>י"ז/סיון/תשפ"ד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85C0-EE59-B304-4134-DCDC79292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DB13F-0B95-5112-54CC-87D07AF6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805-7D5D-4149-97FB-FFB7BAFAF6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486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458B-B6EE-9AB2-B353-9902D3FF4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8E606-5664-CE0B-D62D-29F378375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4743A-919C-813B-7434-3E92A0DB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8AF6-60E9-4A47-9063-72E37127156D}" type="datetimeFigureOut">
              <a:rPr lang="he-IL" smtClean="0"/>
              <a:t>י"ז/סיון/תשפ"ד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D2D6D-E3BF-0692-0C09-8963BD65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2743D-EBCF-AFE1-F928-DA127BD4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805-7D5D-4149-97FB-FFB7BAFAF6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230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B0A4-DA53-1C88-B338-546DEDBC1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E41CB-DCAD-36D3-F10A-0F0B1DAC6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9AD2C-E1ED-62EE-19BB-ED16B0838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7F5F7-55E6-F226-6274-90D8D87D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8AF6-60E9-4A47-9063-72E37127156D}" type="datetimeFigureOut">
              <a:rPr lang="he-IL" smtClean="0"/>
              <a:t>י"ז/סיון/תשפ"ד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DDD5A-20F6-57BD-623A-886646D4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CB3D2-6276-1AE7-68B6-027C3D5F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805-7D5D-4149-97FB-FFB7BAFAF6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7367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DB9A-0E0E-4550-E096-E78697BA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5D191-6F3C-FBC8-59E7-A7D138630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86639-DDDB-413D-7AD1-147298E75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56328-50B7-8EC9-4414-0705D18A8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51048-E868-1450-1721-79BFCC25F4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84721D-0B43-8DB1-0AAA-5F0694AA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8AF6-60E9-4A47-9063-72E37127156D}" type="datetimeFigureOut">
              <a:rPr lang="he-IL" smtClean="0"/>
              <a:t>י"ז/סיון/תשפ"ד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81E65-61BD-D372-F60B-FFB5BFEB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A79B1-AC5E-44EF-7755-44F8FBD8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805-7D5D-4149-97FB-FFB7BAFAF6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45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627B-EEB0-AB31-7378-ABBBA56A4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FBD9F-62C9-665B-89C9-412CA409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8AF6-60E9-4A47-9063-72E37127156D}" type="datetimeFigureOut">
              <a:rPr lang="he-IL" smtClean="0"/>
              <a:t>י"ז/סיון/תשפ"ד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5E0B2-9758-B830-54FF-90682DB0E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D4A9E-E4B9-650C-EC9A-24E0DC64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805-7D5D-4149-97FB-FFB7BAFAF6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296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8B85A-5E1D-CAA2-9A01-C6667554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8AF6-60E9-4A47-9063-72E37127156D}" type="datetimeFigureOut">
              <a:rPr lang="he-IL" smtClean="0"/>
              <a:t>י"ז/סיון/תשפ"ד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CAF60-0B81-31BA-79DD-3D037EBD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80867-1D0B-36EF-831A-EB34C4A3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805-7D5D-4149-97FB-FFB7BAFAF6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437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305E-5B16-3095-9217-2C243B69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FFB97-71AD-1D46-3D7C-FC27B64BD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DD8A6-440E-E553-00B0-2064849FD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E4AD8-6F19-1F18-0942-566E6C0C6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8AF6-60E9-4A47-9063-72E37127156D}" type="datetimeFigureOut">
              <a:rPr lang="he-IL" smtClean="0"/>
              <a:t>י"ז/סיון/תשפ"ד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DEB26-A391-1975-1198-DD520004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C8B38-1EBC-1DA8-66C4-F605C47D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805-7D5D-4149-97FB-FFB7BAFAF6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281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A2568-3D55-919E-D57F-B91410AD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E51BB-1424-DAC2-A4DF-6D8B8C9B7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B39BF-9ED3-2E00-54C7-CD0E07AC2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46699-0A14-EB30-5B6E-7A0FAD3A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8AF6-60E9-4A47-9063-72E37127156D}" type="datetimeFigureOut">
              <a:rPr lang="he-IL" smtClean="0"/>
              <a:t>י"ז/סיון/תשפ"ד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756C6-68EF-4440-2A87-98C2516E8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2B2A2-8B1E-E1A9-C59F-18BDFCEA2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68805-7D5D-4149-97FB-FFB7BAFAF6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41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F4A140-B4BB-FA18-D7E1-8D96B4A0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C0A49-BE80-F065-841E-19996A8D9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ADD21-1914-8BEE-B242-BD8A15095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ED8AF6-60E9-4A47-9063-72E37127156D}" type="datetimeFigureOut">
              <a:rPr lang="he-IL" smtClean="0"/>
              <a:t>י"ז/סיון/תשפ"ד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19833-A859-44B4-86A8-1A0286CB4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9AEFA-8D2D-2575-423B-54F841346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168805-7D5D-4149-97FB-FFB7BAFAF62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001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3000">
              <a:schemeClr val="accent1">
                <a:lumMod val="45000"/>
                <a:lumOff val="5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69AFF-AA90-BE4A-2F75-EB6D2BBD8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228" y="2529349"/>
            <a:ext cx="5111545" cy="1799303"/>
          </a:xfrm>
        </p:spPr>
        <p:txBody>
          <a:bodyPr>
            <a:normAutofit/>
          </a:bodyPr>
          <a:lstStyle/>
          <a:p>
            <a:r>
              <a:rPr lang="he-IL" sz="7200" dirty="0">
                <a:latin typeface="Calibri" panose="020F0502020204030204" pitchFamily="34" charset="0"/>
                <a:cs typeface="Calibri" panose="020F0502020204030204" pitchFamily="34" charset="0"/>
              </a:rPr>
              <a:t>שמיים כחולים </a:t>
            </a:r>
          </a:p>
        </p:txBody>
      </p:sp>
    </p:spTree>
    <p:extLst>
      <p:ext uri="{BB962C8B-B14F-4D97-AF65-F5344CB8AC3E}">
        <p14:creationId xmlns:p14="http://schemas.microsoft.com/office/powerpoint/2010/main" val="1686732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שמיים כחולים </vt:lpstr>
    </vt:vector>
  </TitlesOfParts>
  <Company>Rafael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ALMOG ANSCHEL</dc:creator>
  <cp:lastModifiedBy>ALMOG ANSCHEL</cp:lastModifiedBy>
  <cp:revision>1</cp:revision>
  <dcterms:created xsi:type="dcterms:W3CDTF">2024-06-23T10:42:19Z</dcterms:created>
  <dcterms:modified xsi:type="dcterms:W3CDTF">2024-06-23T10:52:56Z</dcterms:modified>
</cp:coreProperties>
</file>