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90260-708C-46C6-B401-63BCDCCDB66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B0786-3D7B-4CCC-A11E-9324B47FF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B0786-3D7B-4CCC-A11E-9324B47FF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C3465-AC8F-4DA5-851D-FCE00BC3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7A2D74-1FA4-4F51-B44B-597B7C5B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2ADD8-EF29-4372-A927-DE8FAB4B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F6264-668A-4D14-B37D-023BF5C2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ACF0B-916E-4D65-B00A-E74F20BC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8B93F-121C-4B1F-BA05-1CA9C687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121689-B060-43FB-A992-3460A28C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77E91-37A1-4EEB-B452-EF9EC662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558D2-F7A5-40D3-95F1-0ADB860E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5083D3-F115-45E8-B130-484EDCB9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3F8FFA-1AF5-4786-8DF5-50426D86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D62FE5-6B08-4C78-A39A-011AB135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4909-A7E4-41FE-A279-15F511B9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1FA13-68D3-483E-89C4-665C946D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526FC-41A3-434E-9EF4-097879A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17A60-7104-47DE-8052-D9D73D7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7748A-BCED-4361-9417-39D2D9C2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06C82-87EB-4D2A-B163-39FAD297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456DD-83A0-4C01-9862-2BB6836C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84220A-73E9-49AA-B1B1-D9F5EDE5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D60F7-D648-47B6-BC34-0714993A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0AD18-C42E-4CCD-82D2-67D0189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E6251-01F8-4635-BD50-89F6A12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506AB-ED30-4CB8-85BA-465C001E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F6A64A-18D9-4117-A884-6A094CAC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9F28C-6AE8-4CAB-AE8D-F50FD400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0475D-2BDA-482B-B18E-B26AF0911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D0B-663D-4D6F-9617-EE51EBE15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AE0D9-1F92-41B0-97F2-0AB9323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403F34-ED81-4164-A373-5BB00B4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1CFF3-47A9-42EB-A585-FC319525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B44B5-1719-4029-BED0-964BEDCA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2F9891-4FAA-47B3-AF4E-EB4A897E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8FB086-461F-4B42-BF2C-1808CA447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3E2E97-B3F1-41CE-82BC-6824199B0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90AC7E-AE04-47D2-B716-2F933BE61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BCD193-7F22-4A60-91BC-7B27A078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71708B-378E-4C6F-B260-3ECB417C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8418A4-5F8C-4226-A8BA-57B8E370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FB9CF-C8A1-451D-96A9-AC283C02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8118AE-4FD6-4D21-8314-6B28DA21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4DE8FF-2D8E-48BE-81B9-59CFD56D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9BF621-E566-4260-973A-0A3892E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C6BDC-7581-4989-9F36-E8661F75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04DA0-117C-4E57-ACF4-FAE6856F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3DE86-6229-450D-8A33-5B5865C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70E46-6D27-4145-93C0-281232BE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21444-C404-4C9F-A525-79643232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3974A-6083-44CF-B4A8-CBE5FECB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DD93C1-180E-4F5F-BCFD-554EB0AA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45E3A9-24BA-4A7D-8BD7-21D84FED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6C6095-CF3F-4B67-9D66-EF740743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93BF5-114D-4639-BD21-BAD5CA13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09BA98E-FA60-4035-A2F8-8DDD3C9BF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106E85-1841-412C-A8C9-B08EE7A7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E06E7C-4230-49EC-8A98-692CA560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A78E5B-FD35-4CB9-94D7-2967A898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9B1B9-744F-4200-9CD9-A7D43B80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B45D74-BDFD-4735-8967-D3A7E520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FA7B00-E4E1-456D-96D5-710562D7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36F3D4-5E93-4551-A16E-72E1B0F6D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99B9-CDDE-4DD9-83C7-4FFAFD45D7F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55218-FC39-42E1-BDC1-26CE2A5FF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F29B7-8DB5-41B3-952A-23066FEC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08F1-8833-4C8A-BE11-705283CE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AFA16F-6CD4-44B8-B353-6CC9661E4204}"/>
              </a:ext>
            </a:extLst>
          </p:cNvPr>
          <p:cNvSpPr/>
          <p:nvPr/>
        </p:nvSpPr>
        <p:spPr>
          <a:xfrm>
            <a:off x="5159897" y="1628798"/>
            <a:ext cx="720080" cy="3600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LDO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DB3404-618E-4859-B698-9157DD900657}"/>
              </a:ext>
            </a:extLst>
          </p:cNvPr>
          <p:cNvSpPr/>
          <p:nvPr/>
        </p:nvSpPr>
        <p:spPr>
          <a:xfrm>
            <a:off x="6600056" y="1628798"/>
            <a:ext cx="720080" cy="3600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LDO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475AA0-9576-4ABD-B4CF-17C843906048}"/>
              </a:ext>
            </a:extLst>
          </p:cNvPr>
          <p:cNvSpPr/>
          <p:nvPr/>
        </p:nvSpPr>
        <p:spPr>
          <a:xfrm>
            <a:off x="4439816" y="2708919"/>
            <a:ext cx="3600399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PSoC</a:t>
            </a:r>
            <a:r>
              <a:rPr lang="en-US" dirty="0"/>
              <a:t> 5LP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951DC50-8EBE-4D92-88A0-DD7D70E0A90B}"/>
              </a:ext>
            </a:extLst>
          </p:cNvPr>
          <p:cNvCxnSpPr>
            <a:stCxn id="4" idx="2"/>
          </p:cNvCxnSpPr>
          <p:nvPr/>
        </p:nvCxnSpPr>
        <p:spPr>
          <a:xfrm flipH="1">
            <a:off x="5519936" y="1988839"/>
            <a:ext cx="1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B22E6C3-E78A-44E2-8807-508D2302A9A7}"/>
              </a:ext>
            </a:extLst>
          </p:cNvPr>
          <p:cNvCxnSpPr>
            <a:cxnSpLocks/>
          </p:cNvCxnSpPr>
          <p:nvPr/>
        </p:nvCxnSpPr>
        <p:spPr>
          <a:xfrm>
            <a:off x="6969024" y="1988839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3B7F94-D1CA-43DC-A0AA-A7D2F6A958A8}"/>
              </a:ext>
            </a:extLst>
          </p:cNvPr>
          <p:cNvSpPr txBox="1"/>
          <p:nvPr/>
        </p:nvSpPr>
        <p:spPr>
          <a:xfrm>
            <a:off x="5157265" y="2699628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VDDD</a:t>
            </a:r>
          </a:p>
          <a:p>
            <a:r>
              <a:rPr lang="en-US" dirty="0"/>
              <a:t>VDDIO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A75F51-7292-4F81-A950-D4703D125526}"/>
              </a:ext>
            </a:extLst>
          </p:cNvPr>
          <p:cNvSpPr txBox="1"/>
          <p:nvPr/>
        </p:nvSpPr>
        <p:spPr>
          <a:xfrm>
            <a:off x="6600055" y="2699628"/>
            <a:ext cx="73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VDDA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64442F-3C41-470E-9DDC-CF8F732C8A26}"/>
              </a:ext>
            </a:extLst>
          </p:cNvPr>
          <p:cNvSpPr txBox="1"/>
          <p:nvPr/>
        </p:nvSpPr>
        <p:spPr>
          <a:xfrm>
            <a:off x="7413722" y="51118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P0[5]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97AD12F-A4D9-43D1-A65C-DEFC9CE8112E}"/>
              </a:ext>
            </a:extLst>
          </p:cNvPr>
          <p:cNvSpPr/>
          <p:nvPr/>
        </p:nvSpPr>
        <p:spPr>
          <a:xfrm>
            <a:off x="8688288" y="5672734"/>
            <a:ext cx="144016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D139B5B-4DFA-4F50-9C6D-B84FF64EC508}"/>
              </a:ext>
            </a:extLst>
          </p:cNvPr>
          <p:cNvGrpSpPr/>
          <p:nvPr/>
        </p:nvGrpSpPr>
        <p:grpSpPr>
          <a:xfrm>
            <a:off x="8344142" y="5157192"/>
            <a:ext cx="72008" cy="288032"/>
            <a:chOff x="2987824" y="3438292"/>
            <a:chExt cx="72008" cy="288032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ED3A266F-0FCB-40D7-848E-4484C0463618}"/>
                </a:ext>
              </a:extLst>
            </p:cNvPr>
            <p:cNvCxnSpPr/>
            <p:nvPr/>
          </p:nvCxnSpPr>
          <p:spPr>
            <a:xfrm flipV="1">
              <a:off x="2987824" y="3438292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71C451E-4EED-4066-824E-7DF52E98933D}"/>
                </a:ext>
              </a:extLst>
            </p:cNvPr>
            <p:cNvCxnSpPr/>
            <p:nvPr/>
          </p:nvCxnSpPr>
          <p:spPr>
            <a:xfrm flipV="1">
              <a:off x="3059832" y="3438292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A32F5A-F9AC-4A92-81B3-DD69A8C5DDD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760296" y="5301208"/>
            <a:ext cx="0" cy="3715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772418EA-0485-41E8-9502-5DE14F266753}"/>
              </a:ext>
            </a:extLst>
          </p:cNvPr>
          <p:cNvSpPr/>
          <p:nvPr/>
        </p:nvSpPr>
        <p:spPr>
          <a:xfrm rot="10800000">
            <a:off x="8616280" y="6392814"/>
            <a:ext cx="288032" cy="14401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CBC42F0-03C4-43CD-A371-7F5FCB74B211}"/>
              </a:ext>
            </a:extLst>
          </p:cNvPr>
          <p:cNvCxnSpPr>
            <a:stCxn id="34" idx="3"/>
            <a:endCxn id="29" idx="2"/>
          </p:cNvCxnSpPr>
          <p:nvPr/>
        </p:nvCxnSpPr>
        <p:spPr>
          <a:xfrm flipV="1">
            <a:off x="8760296" y="6104782"/>
            <a:ext cx="0" cy="288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CFFD89-F72F-4983-8974-1AFAA2F9AA3D}"/>
              </a:ext>
            </a:extLst>
          </p:cNvPr>
          <p:cNvCxnSpPr/>
          <p:nvPr/>
        </p:nvCxnSpPr>
        <p:spPr>
          <a:xfrm>
            <a:off x="8056110" y="5301208"/>
            <a:ext cx="2880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F42535B-7A02-4904-8187-37EA66D3841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416150" y="5301208"/>
            <a:ext cx="12802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8E61602-9DD3-4968-89E6-15EDEE254622}"/>
              </a:ext>
            </a:extLst>
          </p:cNvPr>
          <p:cNvSpPr txBox="1"/>
          <p:nvPr/>
        </p:nvSpPr>
        <p:spPr>
          <a:xfrm>
            <a:off x="8131087" y="478785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9ED63B-327B-4685-A065-A5C0F6158497}"/>
              </a:ext>
            </a:extLst>
          </p:cNvPr>
          <p:cNvSpPr txBox="1"/>
          <p:nvPr/>
        </p:nvSpPr>
        <p:spPr>
          <a:xfrm>
            <a:off x="8848197" y="568331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1k</a:t>
            </a:r>
            <a:r>
              <a:rPr lang="en-US" altLang="ja-JP" dirty="0">
                <a:solidFill>
                  <a:srgbClr val="FF0000"/>
                </a:solidFill>
              </a:rPr>
              <a:t>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F3BDD8-023F-4FA7-85C6-48B0BBBE9E80}"/>
              </a:ext>
            </a:extLst>
          </p:cNvPr>
          <p:cNvSpPr/>
          <p:nvPr/>
        </p:nvSpPr>
        <p:spPr>
          <a:xfrm>
            <a:off x="9696400" y="5085184"/>
            <a:ext cx="79209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INPUT</a:t>
            </a:r>
            <a:endParaRPr 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4E4982D-BFEF-4D4C-9AD1-43EE8FE5159B}"/>
              </a:ext>
            </a:extLst>
          </p:cNvPr>
          <p:cNvSpPr/>
          <p:nvPr/>
        </p:nvSpPr>
        <p:spPr>
          <a:xfrm>
            <a:off x="1055439" y="836712"/>
            <a:ext cx="1440147" cy="475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USB</a:t>
            </a:r>
            <a:endParaRPr 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422717-455A-4C63-ADA5-E0F3BD91CD65}"/>
              </a:ext>
            </a:extLst>
          </p:cNvPr>
          <p:cNvSpPr txBox="1"/>
          <p:nvPr/>
        </p:nvSpPr>
        <p:spPr>
          <a:xfrm>
            <a:off x="1669361" y="107944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POWER</a:t>
            </a:r>
            <a:endParaRPr 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C3C81B-6CBF-4226-A18A-C0A1E3C3D2C8}"/>
              </a:ext>
            </a:extLst>
          </p:cNvPr>
          <p:cNvSpPr txBox="1"/>
          <p:nvPr/>
        </p:nvSpPr>
        <p:spPr>
          <a:xfrm>
            <a:off x="2115321" y="37893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D+</a:t>
            </a:r>
            <a:endParaRPr 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648A501-752F-4EBE-B928-0B18C844C323}"/>
              </a:ext>
            </a:extLst>
          </p:cNvPr>
          <p:cNvSpPr txBox="1"/>
          <p:nvPr/>
        </p:nvSpPr>
        <p:spPr>
          <a:xfrm>
            <a:off x="2115321" y="4149079"/>
            <a:ext cx="43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D-</a:t>
            </a:r>
            <a:endParaRPr lang="en-US" dirty="0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4FA95E8-75F9-4BAF-A0FA-61A8D2EF15B4}"/>
              </a:ext>
            </a:extLst>
          </p:cNvPr>
          <p:cNvCxnSpPr>
            <a:cxnSpLocks/>
          </p:cNvCxnSpPr>
          <p:nvPr/>
        </p:nvCxnSpPr>
        <p:spPr>
          <a:xfrm>
            <a:off x="3071211" y="4005063"/>
            <a:ext cx="1368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3F7DC4-351B-43AB-AF28-5DE155B218A4}"/>
              </a:ext>
            </a:extLst>
          </p:cNvPr>
          <p:cNvCxnSpPr>
            <a:cxnSpLocks/>
          </p:cNvCxnSpPr>
          <p:nvPr/>
        </p:nvCxnSpPr>
        <p:spPr>
          <a:xfrm>
            <a:off x="3071211" y="4365103"/>
            <a:ext cx="1373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E8B7BC4-9467-4564-9800-535E5F79D28B}"/>
              </a:ext>
            </a:extLst>
          </p:cNvPr>
          <p:cNvCxnSpPr>
            <a:cxnSpLocks/>
          </p:cNvCxnSpPr>
          <p:nvPr/>
        </p:nvCxnSpPr>
        <p:spPr>
          <a:xfrm flipV="1">
            <a:off x="3071664" y="1268759"/>
            <a:ext cx="3897360" cy="4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23FE1E2-E5AD-4B86-8590-AF00020BD27F}"/>
              </a:ext>
            </a:extLst>
          </p:cNvPr>
          <p:cNvCxnSpPr>
            <a:cxnSpLocks/>
          </p:cNvCxnSpPr>
          <p:nvPr/>
        </p:nvCxnSpPr>
        <p:spPr>
          <a:xfrm>
            <a:off x="5519935" y="1273405"/>
            <a:ext cx="1" cy="36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31985B3-1EB7-42A8-B34C-673AC66664C5}"/>
              </a:ext>
            </a:extLst>
          </p:cNvPr>
          <p:cNvCxnSpPr>
            <a:cxnSpLocks/>
          </p:cNvCxnSpPr>
          <p:nvPr/>
        </p:nvCxnSpPr>
        <p:spPr>
          <a:xfrm>
            <a:off x="6960095" y="1264114"/>
            <a:ext cx="1" cy="36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2CE3750-8EA7-43F3-A5F8-62861E9537BC}"/>
              </a:ext>
            </a:extLst>
          </p:cNvPr>
          <p:cNvCxnSpPr>
            <a:cxnSpLocks/>
          </p:cNvCxnSpPr>
          <p:nvPr/>
        </p:nvCxnSpPr>
        <p:spPr>
          <a:xfrm flipH="1">
            <a:off x="2926284" y="1127066"/>
            <a:ext cx="918" cy="28027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FA0E4FCE-88E7-4797-A28D-DE26A2A2C41A}"/>
              </a:ext>
            </a:extLst>
          </p:cNvPr>
          <p:cNvCxnSpPr>
            <a:cxnSpLocks/>
          </p:cNvCxnSpPr>
          <p:nvPr/>
        </p:nvCxnSpPr>
        <p:spPr>
          <a:xfrm>
            <a:off x="3071211" y="1127066"/>
            <a:ext cx="0" cy="28027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9604B61A-4FAA-4315-8775-74903B449BB6}"/>
              </a:ext>
            </a:extLst>
          </p:cNvPr>
          <p:cNvCxnSpPr>
            <a:cxnSpLocks/>
          </p:cNvCxnSpPr>
          <p:nvPr/>
        </p:nvCxnSpPr>
        <p:spPr>
          <a:xfrm>
            <a:off x="2490585" y="1273405"/>
            <a:ext cx="435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F66F929-22E4-4191-A923-14F4EB591FF6}"/>
              </a:ext>
            </a:extLst>
          </p:cNvPr>
          <p:cNvCxnSpPr>
            <a:cxnSpLocks/>
          </p:cNvCxnSpPr>
          <p:nvPr/>
        </p:nvCxnSpPr>
        <p:spPr>
          <a:xfrm>
            <a:off x="2927649" y="3861047"/>
            <a:ext cx="0" cy="28803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207E7C82-8B92-4924-B828-EADB5FB6AF6E}"/>
              </a:ext>
            </a:extLst>
          </p:cNvPr>
          <p:cNvCxnSpPr>
            <a:cxnSpLocks/>
          </p:cNvCxnSpPr>
          <p:nvPr/>
        </p:nvCxnSpPr>
        <p:spPr>
          <a:xfrm>
            <a:off x="3071658" y="3861047"/>
            <a:ext cx="1" cy="28803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FBAF14C-6E83-45C9-A05A-8BF94B990734}"/>
              </a:ext>
            </a:extLst>
          </p:cNvPr>
          <p:cNvCxnSpPr>
            <a:cxnSpLocks/>
          </p:cNvCxnSpPr>
          <p:nvPr/>
        </p:nvCxnSpPr>
        <p:spPr>
          <a:xfrm>
            <a:off x="2927649" y="4221087"/>
            <a:ext cx="0" cy="28803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E7D9BB9-B87E-4DD7-AD9D-63D6349909E4}"/>
              </a:ext>
            </a:extLst>
          </p:cNvPr>
          <p:cNvCxnSpPr>
            <a:cxnSpLocks/>
          </p:cNvCxnSpPr>
          <p:nvPr/>
        </p:nvCxnSpPr>
        <p:spPr>
          <a:xfrm>
            <a:off x="3071658" y="4221087"/>
            <a:ext cx="1" cy="28803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0180499-BDBB-4C37-8B21-18B7D16238CA}"/>
              </a:ext>
            </a:extLst>
          </p:cNvPr>
          <p:cNvCxnSpPr>
            <a:cxnSpLocks/>
          </p:cNvCxnSpPr>
          <p:nvPr/>
        </p:nvCxnSpPr>
        <p:spPr>
          <a:xfrm>
            <a:off x="2493783" y="4005064"/>
            <a:ext cx="432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7DC8800-7271-4DD2-84AC-C22AD08A7915}"/>
              </a:ext>
            </a:extLst>
          </p:cNvPr>
          <p:cNvCxnSpPr>
            <a:cxnSpLocks/>
          </p:cNvCxnSpPr>
          <p:nvPr/>
        </p:nvCxnSpPr>
        <p:spPr>
          <a:xfrm>
            <a:off x="2493783" y="4365104"/>
            <a:ext cx="432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2AF3AB6-CD33-43E0-9FEE-CF48FE9ECA77}"/>
              </a:ext>
            </a:extLst>
          </p:cNvPr>
          <p:cNvSpPr txBox="1"/>
          <p:nvPr/>
        </p:nvSpPr>
        <p:spPr>
          <a:xfrm>
            <a:off x="2665555" y="857606"/>
            <a:ext cx="7833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ISOLATED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4CFAA34-6F2E-41BD-ACF2-AFE8AC1F8D26}"/>
              </a:ext>
            </a:extLst>
          </p:cNvPr>
          <p:cNvSpPr txBox="1"/>
          <p:nvPr/>
        </p:nvSpPr>
        <p:spPr>
          <a:xfrm>
            <a:off x="2665555" y="3619470"/>
            <a:ext cx="7833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ISOLATED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E237041-33C8-4274-B5BC-2E8ABBDAAE95}"/>
              </a:ext>
            </a:extLst>
          </p:cNvPr>
          <p:cNvSpPr txBox="1"/>
          <p:nvPr/>
        </p:nvSpPr>
        <p:spPr>
          <a:xfrm>
            <a:off x="5446845" y="199348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4908A78-1D31-49CE-BCD3-2E3790300725}"/>
              </a:ext>
            </a:extLst>
          </p:cNvPr>
          <p:cNvSpPr txBox="1"/>
          <p:nvPr/>
        </p:nvSpPr>
        <p:spPr>
          <a:xfrm>
            <a:off x="6887004" y="1977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2D313EA0-99D7-4E0A-A2B0-26BA3DC1369B}"/>
              </a:ext>
            </a:extLst>
          </p:cNvPr>
          <p:cNvSpPr/>
          <p:nvPr/>
        </p:nvSpPr>
        <p:spPr>
          <a:xfrm>
            <a:off x="8976320" y="2708920"/>
            <a:ext cx="720080" cy="4320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HV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FAA60180-1693-4BE0-A437-06428E0584B5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8040215" y="2924942"/>
            <a:ext cx="9361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F100850-8839-4F05-ADF4-C2EEC7BD542B}"/>
              </a:ext>
            </a:extLst>
          </p:cNvPr>
          <p:cNvSpPr txBox="1"/>
          <p:nvPr/>
        </p:nvSpPr>
        <p:spPr>
          <a:xfrm>
            <a:off x="7432087" y="27089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P0[1]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B0623A0-0252-4DC9-82B5-6FD1E0736D5C}"/>
              </a:ext>
            </a:extLst>
          </p:cNvPr>
          <p:cNvSpPr txBox="1"/>
          <p:nvPr/>
        </p:nvSpPr>
        <p:spPr>
          <a:xfrm>
            <a:off x="8208794" y="2612866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Vcnt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CD9C2D0E-7D1D-4B0F-AC52-824AC226252D}"/>
              </a:ext>
            </a:extLst>
          </p:cNvPr>
          <p:cNvCxnSpPr>
            <a:cxnSpLocks/>
            <a:stCxn id="5" idx="3"/>
            <a:endCxn id="124" idx="0"/>
          </p:cNvCxnSpPr>
          <p:nvPr/>
        </p:nvCxnSpPr>
        <p:spPr>
          <a:xfrm>
            <a:off x="7320136" y="1808819"/>
            <a:ext cx="2016224" cy="90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5498C8A-3EB4-43FA-A018-9CE18D5A4E26}"/>
              </a:ext>
            </a:extLst>
          </p:cNvPr>
          <p:cNvSpPr txBox="1"/>
          <p:nvPr/>
        </p:nvSpPr>
        <p:spPr>
          <a:xfrm>
            <a:off x="7333569" y="153414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01BA36B-2FA4-475F-AAAA-B98F51321AE9}"/>
              </a:ext>
            </a:extLst>
          </p:cNvPr>
          <p:cNvSpPr/>
          <p:nvPr/>
        </p:nvSpPr>
        <p:spPr>
          <a:xfrm rot="16200000">
            <a:off x="10560497" y="2708920"/>
            <a:ext cx="144016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20C2F05C-A883-441F-9C58-5F493EB192F6}"/>
              </a:ext>
            </a:extLst>
          </p:cNvPr>
          <p:cNvCxnSpPr>
            <a:cxnSpLocks/>
            <a:stCxn id="124" idx="3"/>
            <a:endCxn id="132" idx="0"/>
          </p:cNvCxnSpPr>
          <p:nvPr/>
        </p:nvCxnSpPr>
        <p:spPr>
          <a:xfrm>
            <a:off x="9696400" y="2924942"/>
            <a:ext cx="720081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A4010059-9D7B-4860-934C-74ACC7B878DD}"/>
              </a:ext>
            </a:extLst>
          </p:cNvPr>
          <p:cNvSpPr/>
          <p:nvPr/>
        </p:nvSpPr>
        <p:spPr>
          <a:xfrm>
            <a:off x="11131506" y="2708918"/>
            <a:ext cx="1013166" cy="432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0446BFAA-B2F0-41AB-BD0E-DCB6307BF811}"/>
              </a:ext>
            </a:extLst>
          </p:cNvPr>
          <p:cNvCxnSpPr>
            <a:cxnSpLocks/>
            <a:stCxn id="132" idx="2"/>
            <a:endCxn id="143" idx="1"/>
          </p:cNvCxnSpPr>
          <p:nvPr/>
        </p:nvCxnSpPr>
        <p:spPr>
          <a:xfrm flipV="1">
            <a:off x="10848529" y="2924943"/>
            <a:ext cx="282977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6D779A1-B885-4F0B-A810-CB3BB681D8B3}"/>
              </a:ext>
            </a:extLst>
          </p:cNvPr>
          <p:cNvSpPr txBox="1"/>
          <p:nvPr/>
        </p:nvSpPr>
        <p:spPr>
          <a:xfrm>
            <a:off x="10352620" y="24789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1k</a:t>
            </a:r>
            <a:r>
              <a:rPr lang="en-US" altLang="ja-JP" dirty="0">
                <a:solidFill>
                  <a:srgbClr val="FF0000"/>
                </a:solidFill>
              </a:rPr>
              <a:t>Ω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C8E6F085-6AD0-4A5F-A525-D2D253B11F06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10056434" y="2924943"/>
            <a:ext cx="6" cy="6524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66CEF1EA-299C-4E07-AAD4-40BCEF662668}"/>
              </a:ext>
            </a:extLst>
          </p:cNvPr>
          <p:cNvSpPr txBox="1"/>
          <p:nvPr/>
        </p:nvSpPr>
        <p:spPr>
          <a:xfrm>
            <a:off x="7426775" y="3448741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P3[4]</a:t>
            </a:r>
          </a:p>
          <a:p>
            <a:r>
              <a:rPr lang="en-US" dirty="0"/>
              <a:t>P3[5]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E22616F-4051-464D-BBFD-F580715B89AA}"/>
              </a:ext>
            </a:extLst>
          </p:cNvPr>
          <p:cNvSpPr/>
          <p:nvPr/>
        </p:nvSpPr>
        <p:spPr>
          <a:xfrm>
            <a:off x="9480376" y="3577391"/>
            <a:ext cx="1152115" cy="4276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MONITOR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27616014-414C-45ED-90BE-B376219DCED6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8040215" y="3791222"/>
            <a:ext cx="14401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676CF0A-7815-4176-9425-D64E4ADFA713}"/>
              </a:ext>
            </a:extLst>
          </p:cNvPr>
          <p:cNvSpPr txBox="1"/>
          <p:nvPr/>
        </p:nvSpPr>
        <p:spPr>
          <a:xfrm>
            <a:off x="7976982" y="862923"/>
            <a:ext cx="367869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Red blocks are not included on </a:t>
            </a:r>
            <a:r>
              <a:rPr lang="en-US" altLang="ja-JP" sz="1200" dirty="0" err="1">
                <a:solidFill>
                  <a:srgbClr val="FF0000"/>
                </a:solidFill>
              </a:rPr>
              <a:t>PSoC</a:t>
            </a:r>
            <a:r>
              <a:rPr lang="en-US" altLang="ja-JP" sz="1200" dirty="0">
                <a:solidFill>
                  <a:srgbClr val="FF0000"/>
                </a:solidFill>
              </a:rPr>
              <a:t> 5LP Prototyping Kit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1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02F077-342A-4524-B29A-6303EFC41C27}"/>
              </a:ext>
            </a:extLst>
          </p:cNvPr>
          <p:cNvSpPr/>
          <p:nvPr/>
        </p:nvSpPr>
        <p:spPr>
          <a:xfrm>
            <a:off x="2263683" y="1628799"/>
            <a:ext cx="14401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9BE20D3-49BE-4471-8E69-1AD5C7C0F0CB}"/>
              </a:ext>
            </a:extLst>
          </p:cNvPr>
          <p:cNvGrpSpPr/>
          <p:nvPr/>
        </p:nvGrpSpPr>
        <p:grpSpPr>
          <a:xfrm>
            <a:off x="2852805" y="1124744"/>
            <a:ext cx="72008" cy="288032"/>
            <a:chOff x="2987824" y="3438292"/>
            <a:chExt cx="72008" cy="288032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D04F85B-6C7C-484A-AC8C-74DC6FC95A10}"/>
                </a:ext>
              </a:extLst>
            </p:cNvPr>
            <p:cNvCxnSpPr/>
            <p:nvPr/>
          </p:nvCxnSpPr>
          <p:spPr>
            <a:xfrm flipV="1">
              <a:off x="2987824" y="3438292"/>
              <a:ext cx="0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CFFDD44-2664-44B9-AD4A-3A0ACEA54F56}"/>
                </a:ext>
              </a:extLst>
            </p:cNvPr>
            <p:cNvCxnSpPr/>
            <p:nvPr/>
          </p:nvCxnSpPr>
          <p:spPr>
            <a:xfrm flipV="1">
              <a:off x="3059832" y="3438292"/>
              <a:ext cx="0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3D07085-962C-4656-886D-5B8CF29D93A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35691" y="1257273"/>
            <a:ext cx="0" cy="3715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EEEA7ED8-3F6B-445F-9FC4-D20ACFB133B1}"/>
              </a:ext>
            </a:extLst>
          </p:cNvPr>
          <p:cNvSpPr/>
          <p:nvPr/>
        </p:nvSpPr>
        <p:spPr>
          <a:xfrm rot="10800000">
            <a:off x="2191675" y="2348879"/>
            <a:ext cx="288032" cy="14401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3786E7F-4210-4013-B54D-38E2A8855BF5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2335691" y="2060847"/>
            <a:ext cx="0" cy="288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7AD3A94-F48E-4DBA-90CC-C99B7887F692}"/>
              </a:ext>
            </a:extLst>
          </p:cNvPr>
          <p:cNvCxnSpPr>
            <a:cxnSpLocks/>
            <a:stCxn id="23" idx="6"/>
            <a:endCxn id="19" idx="3"/>
          </p:cNvCxnSpPr>
          <p:nvPr/>
        </p:nvCxnSpPr>
        <p:spPr>
          <a:xfrm>
            <a:off x="4389351" y="1268759"/>
            <a:ext cx="266490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ACF344-53D8-4CD9-AF9B-E7948013729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47530" y="1268760"/>
            <a:ext cx="10052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6F4334-55B5-4612-B27B-2F89BA181244}"/>
              </a:ext>
            </a:extLst>
          </p:cNvPr>
          <p:cNvSpPr txBox="1"/>
          <p:nvPr/>
        </p:nvSpPr>
        <p:spPr>
          <a:xfrm>
            <a:off x="2639750" y="755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altLang="ja-JP" dirty="0"/>
              <a:t>μ</a:t>
            </a:r>
            <a:r>
              <a:rPr lang="en-US" dirty="0"/>
              <a:t>F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91C6D0-971A-445B-899C-9E88F4081D80}"/>
              </a:ext>
            </a:extLst>
          </p:cNvPr>
          <p:cNvSpPr txBox="1"/>
          <p:nvPr/>
        </p:nvSpPr>
        <p:spPr>
          <a:xfrm>
            <a:off x="2423592" y="16288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1k</a:t>
            </a:r>
            <a:r>
              <a:rPr lang="en-US" altLang="ja-JP" dirty="0"/>
              <a:t>Ω</a:t>
            </a:r>
            <a:endParaRPr 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DCAE0A7-2CB4-457F-BDAF-F3FDC5360D18}"/>
              </a:ext>
            </a:extLst>
          </p:cNvPr>
          <p:cNvSpPr/>
          <p:nvPr/>
        </p:nvSpPr>
        <p:spPr>
          <a:xfrm>
            <a:off x="1055440" y="1052736"/>
            <a:ext cx="79209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INPUT</a:t>
            </a:r>
            <a:endParaRPr lang="en-US" dirty="0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8287125F-22D5-4EA2-9B47-EC53869A9252}"/>
              </a:ext>
            </a:extLst>
          </p:cNvPr>
          <p:cNvSpPr/>
          <p:nvPr/>
        </p:nvSpPr>
        <p:spPr>
          <a:xfrm rot="5400000">
            <a:off x="4566451" y="710076"/>
            <a:ext cx="1296145" cy="11173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PGA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1A07D3-6F98-4016-AD17-3A67C881F3DE}"/>
              </a:ext>
            </a:extLst>
          </p:cNvPr>
          <p:cNvSpPr txBox="1"/>
          <p:nvPr/>
        </p:nvSpPr>
        <p:spPr>
          <a:xfrm>
            <a:off x="3191303" y="13314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P0[5]</a:t>
            </a:r>
          </a:p>
        </p:txBody>
      </p:sp>
      <p:sp>
        <p:nvSpPr>
          <p:cNvPr id="23" name="フローチャート: 論理和 22">
            <a:extLst>
              <a:ext uri="{FF2B5EF4-FFF2-40B4-BE49-F238E27FC236}">
                <a16:creationId xmlns:a16="http://schemas.microsoft.com/office/drawing/2014/main" id="{2F42EB9B-587D-4C04-B190-88EC433E47D7}"/>
              </a:ext>
            </a:extLst>
          </p:cNvPr>
          <p:cNvSpPr/>
          <p:nvPr/>
        </p:nvSpPr>
        <p:spPr>
          <a:xfrm>
            <a:off x="4101319" y="1124743"/>
            <a:ext cx="288032" cy="28803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A7F2103-395F-413A-9565-4935809DFE78}"/>
              </a:ext>
            </a:extLst>
          </p:cNvPr>
          <p:cNvCxnSpPr>
            <a:cxnSpLocks/>
            <a:stCxn id="28" idx="3"/>
            <a:endCxn id="23" idx="2"/>
          </p:cNvCxnSpPr>
          <p:nvPr/>
        </p:nvCxnSpPr>
        <p:spPr>
          <a:xfrm flipV="1">
            <a:off x="3569193" y="1268759"/>
            <a:ext cx="53212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B9D8B1-AC3B-443D-B43D-BD9CA863B4D2}"/>
              </a:ext>
            </a:extLst>
          </p:cNvPr>
          <p:cNvSpPr/>
          <p:nvPr/>
        </p:nvSpPr>
        <p:spPr>
          <a:xfrm>
            <a:off x="3431704" y="1196751"/>
            <a:ext cx="137489" cy="144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B0608E-6963-42BB-B86A-770459148BF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924813" y="1268760"/>
            <a:ext cx="50689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A8307FB5-B2A6-47E8-A7ED-60B4EA061391}"/>
              </a:ext>
            </a:extLst>
          </p:cNvPr>
          <p:cNvSpPr/>
          <p:nvPr/>
        </p:nvSpPr>
        <p:spPr>
          <a:xfrm flipH="1">
            <a:off x="6423692" y="908720"/>
            <a:ext cx="1112468" cy="720079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AEFC359-F004-4E3E-8EBB-CEB36BC67572}"/>
              </a:ext>
            </a:extLst>
          </p:cNvPr>
          <p:cNvCxnSpPr>
            <a:cxnSpLocks/>
            <a:stCxn id="19" idx="0"/>
            <a:endCxn id="38" idx="3"/>
          </p:cNvCxnSpPr>
          <p:nvPr/>
        </p:nvCxnSpPr>
        <p:spPr>
          <a:xfrm>
            <a:off x="5773207" y="1268760"/>
            <a:ext cx="6504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932F6B8-E1D5-44DD-9906-F33EF464DE61}"/>
              </a:ext>
            </a:extLst>
          </p:cNvPr>
          <p:cNvCxnSpPr>
            <a:cxnSpLocks/>
            <a:stCxn id="38" idx="1"/>
            <a:endCxn id="49" idx="1"/>
          </p:cNvCxnSpPr>
          <p:nvPr/>
        </p:nvCxnSpPr>
        <p:spPr>
          <a:xfrm>
            <a:off x="7536160" y="126876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F977266-3616-4299-8CDB-EB4B452C801B}"/>
              </a:ext>
            </a:extLst>
          </p:cNvPr>
          <p:cNvSpPr/>
          <p:nvPr/>
        </p:nvSpPr>
        <p:spPr>
          <a:xfrm>
            <a:off x="8400256" y="1052736"/>
            <a:ext cx="79209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DSP</a:t>
            </a:r>
            <a:endParaRPr lang="en-US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3C39B617-999F-4A4F-847E-A32BB418B1F4}"/>
              </a:ext>
            </a:extLst>
          </p:cNvPr>
          <p:cNvCxnSpPr>
            <a:cxnSpLocks/>
            <a:stCxn id="38" idx="1"/>
            <a:endCxn id="57" idx="1"/>
          </p:cNvCxnSpPr>
          <p:nvPr/>
        </p:nvCxnSpPr>
        <p:spPr>
          <a:xfrm>
            <a:off x="7536160" y="1268760"/>
            <a:ext cx="12700" cy="12241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6AFBB991-B1A8-4647-9199-240FBEF6D321}"/>
              </a:ext>
            </a:extLst>
          </p:cNvPr>
          <p:cNvSpPr/>
          <p:nvPr/>
        </p:nvSpPr>
        <p:spPr>
          <a:xfrm flipH="1">
            <a:off x="6423692" y="2132856"/>
            <a:ext cx="1112468" cy="720079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BLR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AFD27A4-2E85-48D8-9E86-BBBC767DC227}"/>
              </a:ext>
            </a:extLst>
          </p:cNvPr>
          <p:cNvCxnSpPr>
            <a:cxnSpLocks/>
            <a:stCxn id="57" idx="3"/>
            <a:endCxn id="23" idx="4"/>
          </p:cNvCxnSpPr>
          <p:nvPr/>
        </p:nvCxnSpPr>
        <p:spPr>
          <a:xfrm rot="10800000">
            <a:off x="4245336" y="1412776"/>
            <a:ext cx="2178357" cy="1080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7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5FCAA04-1E9C-4620-BDAA-CFA6D28A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19087"/>
            <a:ext cx="9925050" cy="621982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CAF2F61-BD8A-481C-A9DF-08F467864DF6}"/>
              </a:ext>
            </a:extLst>
          </p:cNvPr>
          <p:cNvCxnSpPr/>
          <p:nvPr/>
        </p:nvCxnSpPr>
        <p:spPr>
          <a:xfrm>
            <a:off x="1415480" y="1700808"/>
            <a:ext cx="136815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8C5FC9-73F0-4620-933A-04E8A85B9965}"/>
              </a:ext>
            </a:extLst>
          </p:cNvPr>
          <p:cNvSpPr txBox="1"/>
          <p:nvPr/>
        </p:nvSpPr>
        <p:spPr>
          <a:xfrm>
            <a:off x="2783632" y="15623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①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E7B9F1-BBAA-43DE-A5D0-DAFB384F1534}"/>
              </a:ext>
            </a:extLst>
          </p:cNvPr>
          <p:cNvSpPr txBox="1"/>
          <p:nvPr/>
        </p:nvSpPr>
        <p:spPr>
          <a:xfrm>
            <a:off x="1410508" y="6504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②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47F65F1-EAEB-40B3-8C4D-4C67A08D964A}"/>
              </a:ext>
            </a:extLst>
          </p:cNvPr>
          <p:cNvSpPr/>
          <p:nvPr/>
        </p:nvSpPr>
        <p:spPr>
          <a:xfrm>
            <a:off x="1220942" y="858198"/>
            <a:ext cx="338554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9E93D3-612A-4FE8-83C1-C1632459902A}"/>
              </a:ext>
            </a:extLst>
          </p:cNvPr>
          <p:cNvSpPr txBox="1"/>
          <p:nvPr/>
        </p:nvSpPr>
        <p:spPr>
          <a:xfrm>
            <a:off x="2016805" y="103328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③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12EA222-3EE5-44DC-B1CB-25B38D5216D9}"/>
              </a:ext>
            </a:extLst>
          </p:cNvPr>
          <p:cNvSpPr/>
          <p:nvPr/>
        </p:nvSpPr>
        <p:spPr>
          <a:xfrm>
            <a:off x="1703512" y="858198"/>
            <a:ext cx="338554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72B28665-35AA-40B6-B94A-F9AB96E4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76237"/>
            <a:ext cx="5095875" cy="610552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2054A7-65D1-4254-80AD-5FA106115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76237"/>
            <a:ext cx="5095875" cy="610552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92F33FF-880D-4632-9506-2E244504462C}"/>
              </a:ext>
            </a:extLst>
          </p:cNvPr>
          <p:cNvCxnSpPr>
            <a:cxnSpLocks/>
          </p:cNvCxnSpPr>
          <p:nvPr/>
        </p:nvCxnSpPr>
        <p:spPr>
          <a:xfrm>
            <a:off x="695400" y="2420888"/>
            <a:ext cx="16561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82561A-25C5-4129-80EF-1A73E9132320}"/>
              </a:ext>
            </a:extLst>
          </p:cNvPr>
          <p:cNvSpPr txBox="1"/>
          <p:nvPr/>
        </p:nvSpPr>
        <p:spPr>
          <a:xfrm>
            <a:off x="2351584" y="22823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①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5BDC8E-1625-494F-A7BB-E2A544393EFD}"/>
              </a:ext>
            </a:extLst>
          </p:cNvPr>
          <p:cNvSpPr txBox="1"/>
          <p:nvPr/>
        </p:nvSpPr>
        <p:spPr>
          <a:xfrm>
            <a:off x="8665423" y="242088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②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682A4D-F0C3-4B8F-A424-C6860242E0F6}"/>
              </a:ext>
            </a:extLst>
          </p:cNvPr>
          <p:cNvSpPr txBox="1"/>
          <p:nvPr/>
        </p:nvSpPr>
        <p:spPr>
          <a:xfrm>
            <a:off x="11213361" y="9412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③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1B6D681-D576-4368-98F5-7B603961B39F}"/>
              </a:ext>
            </a:extLst>
          </p:cNvPr>
          <p:cNvSpPr/>
          <p:nvPr/>
        </p:nvSpPr>
        <p:spPr>
          <a:xfrm>
            <a:off x="11158046" y="1218238"/>
            <a:ext cx="338554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DDEC36-BA55-4240-A763-DC62935DB0C6}"/>
              </a:ext>
            </a:extLst>
          </p:cNvPr>
          <p:cNvSpPr txBox="1"/>
          <p:nvPr/>
        </p:nvSpPr>
        <p:spPr>
          <a:xfrm>
            <a:off x="7227660" y="6642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④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C3C0A66-9990-4C6A-9D43-AA3B4B4E5B04}"/>
              </a:ext>
            </a:extLst>
          </p:cNvPr>
          <p:cNvSpPr/>
          <p:nvPr/>
        </p:nvSpPr>
        <p:spPr>
          <a:xfrm>
            <a:off x="6981582" y="908720"/>
            <a:ext cx="338554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</Words>
  <Application>Microsoft Office PowerPoint</Application>
  <PresentationFormat>ワイド画面</PresentationFormat>
  <Paragraphs>44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都木 克之</dc:creator>
  <cp:lastModifiedBy>都木 克之</cp:lastModifiedBy>
  <cp:revision>73</cp:revision>
  <dcterms:created xsi:type="dcterms:W3CDTF">2020-02-27T06:08:15Z</dcterms:created>
  <dcterms:modified xsi:type="dcterms:W3CDTF">2020-03-05T02:37:43Z</dcterms:modified>
</cp:coreProperties>
</file>