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B2970-0944-5458-C077-A03FFFE27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847BC0-2E56-17E0-DD1C-5E6B723F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11796C-CDDC-96A9-2ACD-CA482A5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6CEFE5-A419-C05B-A2CD-4680BB0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4F6EB-3111-6779-34D7-5D3D16B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F5F34-C0E3-9789-3221-4F80E1B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E51658-88EC-DF4F-6FD5-F7B54D01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839-DE7B-3FF3-4EB7-45720B42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51A1E-811A-6E2B-3146-ECCD8685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3352B-B8E0-5A87-BA2D-C6BBB667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037614-8522-D553-3866-9D2303E81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DA3262-12EF-A033-4840-0523A1D8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BDE32-DB18-7F45-0109-A4B237FF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9C787-D945-E936-B703-45026379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593B2-895D-2B17-2BD2-EB2487E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6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00211-4078-FBC8-CCDC-0BADAE83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1B8E81-E0D8-A414-2AD9-A8FCF035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BFBE9-4040-3E49-2712-5C6E823E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5AD0-EF56-6D1A-5824-81191B63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A12FF-B316-4A65-0458-7B8978A6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3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6155E-B2D8-C0CE-8A57-4A4DE6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40AC0-2300-E32E-285A-F2FABC7B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365153-6287-DD4D-D849-04FD58B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79399-B792-B6DE-50C5-15F9168D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33800-1663-8C94-DD4A-F2809E7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58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3905E-6B93-9DC0-66B2-DFCA8A90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E9AAC-30FC-EDAA-CB12-576E49EB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01A04D-4D80-1465-A6C7-994CC723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E7039-2129-7AFD-6749-B6DE347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4069BC-B75C-AE9D-9049-0D43AC11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8D6276-9BE9-D32E-3C50-B2EF68FC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6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BECDC-2631-9561-1531-A74CCBF4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CCF2E-7F2E-7EEF-2CF0-2FA4A386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11575A-F805-F3CD-A6A3-E16BEABB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F643FE-CCCB-9653-DFB2-DDEBA4427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8BA4C-7C5C-11D0-9D75-B8C40E32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354C86-4D50-E655-7A23-4EDE2BD4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2D5E16-2D90-442D-6393-411AC396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A3DB68-3E7B-1471-6005-8924B1EF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86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75ED0-52F0-6C7B-2917-DC73AA8C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1FD73-D81E-CAE2-EFDB-0B3FB39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FCD7C9-CC6D-53E1-23BA-3879794B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5B1F1B-B847-12AA-EA04-2FEDD9F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0804E-EE87-A8E6-7C22-03885D47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C9095-2736-B434-1D84-34F5D7A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52C9AD-FCE0-EC9C-C328-B6191D7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1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E73E3-6651-53CB-2B23-901EEE58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F37C6-5C83-E564-2F3E-5E5A87B7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AAD5E7-6D3A-2FA0-D221-FF6C1FFD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C302FA-880A-727D-12F5-E40E7B61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0DCA8B-FD7C-EE0F-E9B0-EFC4EE9F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0B93CC-A22B-B510-E79C-B6B3FF3F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64C85-356D-59FB-D00A-F5ECE12C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A6CCC7-A838-7832-63DF-FC3B59555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58EF20-4A1A-27DD-31BD-4A8421063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62698-54BE-14DB-24E1-C8343481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72B5FE-F04B-FE37-2629-CFF013F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A1684E-0732-E0E3-0503-EE8E2380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3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FCD06A-908E-F693-B193-3C6F7F11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EE9CDD-C67C-9C1C-D013-4C04644F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A76C7-FB07-69F5-DFDA-9F5AF737D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8C0-EE97-40EE-ACA9-1A0E0AFE1F11}" type="datetimeFigureOut">
              <a:rPr kumimoji="1" lang="ja-JP" altLang="en-US" smtClean="0"/>
              <a:t>2023/2/21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D301B-3414-86BB-0126-2E8D7B20D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21CDA-7BB5-E10D-27D0-0D715C75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6001-1090-4423-AB77-1B38CD849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8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FADF1A7-FA61-F4FE-A52C-5324CC849B1B}"/>
              </a:ext>
            </a:extLst>
          </p:cNvPr>
          <p:cNvSpPr/>
          <p:nvPr/>
        </p:nvSpPr>
        <p:spPr>
          <a:xfrm>
            <a:off x="2182762" y="1927123"/>
            <a:ext cx="2868794" cy="1838633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8bit DAC</a:t>
            </a:r>
          </a:p>
          <a:p>
            <a:pPr algn="ctr"/>
            <a:r>
              <a:rPr lang="en-US" altLang="ja-JP" dirty="0"/>
              <a:t>(16mV step)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5630FF-E7A1-C620-B4AA-D8331645F893}"/>
              </a:ext>
            </a:extLst>
          </p:cNvPr>
          <p:cNvSpPr/>
          <p:nvPr/>
        </p:nvSpPr>
        <p:spPr>
          <a:xfrm>
            <a:off x="2418736" y="2521976"/>
            <a:ext cx="1602658" cy="1120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4000 memory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DA3CDB-3474-2F03-BC68-702C80980A28}"/>
              </a:ext>
            </a:extLst>
          </p:cNvPr>
          <p:cNvSpPr/>
          <p:nvPr/>
        </p:nvSpPr>
        <p:spPr>
          <a:xfrm>
            <a:off x="-1189704" y="2109021"/>
            <a:ext cx="1081548" cy="412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500kHz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649B5D-9289-23EB-506D-EFE22BA40EC1}"/>
              </a:ext>
            </a:extLst>
          </p:cNvPr>
          <p:cNvSpPr/>
          <p:nvPr/>
        </p:nvSpPr>
        <p:spPr>
          <a:xfrm>
            <a:off x="378540" y="1927123"/>
            <a:ext cx="1081548" cy="776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Divider</a:t>
            </a:r>
          </a:p>
          <a:p>
            <a:pPr algn="ctr"/>
            <a:r>
              <a:rPr lang="en-US" altLang="ja-JP" dirty="0"/>
              <a:t>‘Q’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8E85B94-62FD-D0C0-824D-6A275832A97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-108156" y="2315498"/>
            <a:ext cx="486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D13CB27-FE87-E2A2-0B7F-19460885BCC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60088" y="2315498"/>
            <a:ext cx="722674" cy="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29E6A4-C56F-5A29-0B89-3CC2971A9DC5}"/>
              </a:ext>
            </a:extLst>
          </p:cNvPr>
          <p:cNvSpPr/>
          <p:nvPr/>
        </p:nvSpPr>
        <p:spPr>
          <a:xfrm>
            <a:off x="226139" y="2890685"/>
            <a:ext cx="1386349" cy="71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Command</a:t>
            </a:r>
          </a:p>
          <a:p>
            <a:pPr algn="ctr"/>
            <a:r>
              <a:rPr kumimoji="1" lang="en-US" altLang="ja-JP" dirty="0"/>
              <a:t>‘A’ ~ ‘D’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1DD3D4-981E-68B6-9CEB-75E4BBC4C9B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12488" y="3248333"/>
            <a:ext cx="806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B60DC46-66AA-D8EF-92DF-F8CC42868BA1}"/>
              </a:ext>
            </a:extLst>
          </p:cNvPr>
          <p:cNvSpPr/>
          <p:nvPr/>
        </p:nvSpPr>
        <p:spPr>
          <a:xfrm>
            <a:off x="5533339" y="3093474"/>
            <a:ext cx="1415846" cy="39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25Hz LPF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3828DDB-0169-8350-AE01-3E6FA8AF1244}"/>
              </a:ext>
            </a:extLst>
          </p:cNvPr>
          <p:cNvSpPr/>
          <p:nvPr/>
        </p:nvSpPr>
        <p:spPr>
          <a:xfrm>
            <a:off x="7607950" y="1848465"/>
            <a:ext cx="483998" cy="199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</a:t>
            </a:r>
            <a:endParaRPr kumimoji="1" lang="ja-JP" altLang="en-US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5463D63-5607-88BC-1D2D-5EEF7B1768E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5051556" y="2846440"/>
            <a:ext cx="481783" cy="444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CF06EB7-E42A-1352-B7AB-E915BBF76974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5051556" y="2846439"/>
            <a:ext cx="2556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AEB92E-3567-FC96-B348-06E5117BB8D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949185" y="3290733"/>
            <a:ext cx="658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68F0DEC-63F8-607E-E0E5-F11E39648303}"/>
              </a:ext>
            </a:extLst>
          </p:cNvPr>
          <p:cNvSpPr/>
          <p:nvPr/>
        </p:nvSpPr>
        <p:spPr>
          <a:xfrm>
            <a:off x="8478100" y="2649179"/>
            <a:ext cx="1415846" cy="39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2.5kHz LPF</a:t>
            </a:r>
            <a:endParaRPr kumimoji="1" lang="ja-JP" altLang="en-US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BC5B2E-2E07-7735-1D57-D665652BF6D2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8091948" y="2846439"/>
            <a:ext cx="386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7C4B78-9FBD-3D94-596F-AD72CA8771DB}"/>
              </a:ext>
            </a:extLst>
          </p:cNvPr>
          <p:cNvCxnSpPr>
            <a:cxnSpLocks/>
            <a:stCxn id="39" idx="3"/>
            <a:endCxn id="46" idx="3"/>
          </p:cNvCxnSpPr>
          <p:nvPr/>
        </p:nvCxnSpPr>
        <p:spPr>
          <a:xfrm>
            <a:off x="9893946" y="2846439"/>
            <a:ext cx="429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AF6714A0-586C-CEA9-28A5-C079B8CDEB6A}"/>
              </a:ext>
            </a:extLst>
          </p:cNvPr>
          <p:cNvSpPr/>
          <p:nvPr/>
        </p:nvSpPr>
        <p:spPr>
          <a:xfrm rot="5400000">
            <a:off x="10271143" y="2521269"/>
            <a:ext cx="754396" cy="6503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1C964FF-6B36-1B01-922A-EE73556F784F}"/>
              </a:ext>
            </a:extLst>
          </p:cNvPr>
          <p:cNvSpPr txBox="1"/>
          <p:nvPr/>
        </p:nvSpPr>
        <p:spPr>
          <a:xfrm>
            <a:off x="10166559" y="3303328"/>
            <a:ext cx="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1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都木克之</dc:creator>
  <cp:lastModifiedBy>都木克之</cp:lastModifiedBy>
  <cp:revision>8</cp:revision>
  <dcterms:created xsi:type="dcterms:W3CDTF">2023-02-20T23:56:04Z</dcterms:created>
  <dcterms:modified xsi:type="dcterms:W3CDTF">2023-02-21T00:55:26Z</dcterms:modified>
</cp:coreProperties>
</file>