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7" r:id="rId6"/>
    <p:sldId id="261" r:id="rId7"/>
    <p:sldId id="302" r:id="rId8"/>
    <p:sldId id="298" r:id="rId9"/>
    <p:sldId id="304" r:id="rId10"/>
    <p:sldId id="303" r:id="rId11"/>
    <p:sldId id="305" r:id="rId12"/>
    <p:sldId id="306" r:id="rId13"/>
    <p:sldId id="307" r:id="rId14"/>
    <p:sldId id="297" r:id="rId15"/>
    <p:sldId id="300" r:id="rId16"/>
    <p:sldId id="301" r:id="rId17"/>
    <p:sldId id="308" r:id="rId18"/>
    <p:sldId id="29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7271-452C-441D-9390-5BD3F340DDB9}" v="158" dt="2020-09-29T19:27:23.577"/>
    <p1510:client id="{01F4F766-E68F-4A37-BDE5-DBCB359BDD97}" v="63" dt="2020-11-27T20:55:55.080"/>
    <p1510:client id="{037B9941-2DD8-46F0-876A-8E9EC0D83FE4}" v="86" dt="2020-09-29T19:49:35.171"/>
    <p1510:client id="{0D800AE9-0E6C-49E4-9605-033F3E8313E1}" v="18" dt="2020-11-25T19:59:19.071"/>
    <p1510:client id="{1C3D1027-45AD-477C-90BE-24D8A5EA4148}" v="647" dt="2020-09-29T22:01:53.192"/>
    <p1510:client id="{1F97ED86-415A-48CF-B7F2-60876E040E61}" v="60" dt="2020-09-29T22:26:40.049"/>
    <p1510:client id="{362A99C2-0FFD-4A48-A296-9A0C01BAA312}" v="24" dt="2020-09-28T20:06:52.113"/>
    <p1510:client id="{53FC1B0F-AD68-4762-96F5-CA029424E5F4}" v="30" dt="2020-09-29T21:01:05.916"/>
    <p1510:client id="{56C5922C-BCE9-46B6-AC32-0FDB766E43C3}" v="316" dt="2020-11-25T13:07:45.630"/>
    <p1510:client id="{58E72D35-210D-4255-B657-9CF4A11158FC}" v="12" dt="2020-09-30T14:28:47.773"/>
    <p1510:client id="{5F6DD7C5-0D47-4BDD-BF85-C3749170D947}" v="25" dt="2020-11-25T13:45:29.586"/>
    <p1510:client id="{64545803-B1A3-43FD-8D3B-9B7B91909B98}" v="22" dt="2020-09-30T11:12:51.385"/>
    <p1510:client id="{D0F3929C-7010-471C-A35B-5C6C8A19DF1E}" v="45" dt="2020-11-25T13:28:47.600"/>
    <p1510:client id="{D39996E5-6D2D-486E-9B18-9CC15A30C090}" v="58" dt="2020-09-29T22:00:31.628"/>
    <p1510:client id="{D69B916C-89EC-494B-BF4A-782C3EA24A07}" v="68" dt="2020-12-02T12:46:15.232"/>
    <p1510:client id="{DF9DFA4D-45DF-43E7-9563-CFE41E738916}" v="153" dt="2020-11-25T13:58:02.669"/>
    <p1510:client id="{EAE9561C-ECAB-442A-8DF6-9C4ACE7EA310}" v="13" dt="2020-12-02T13:15:55.274"/>
    <p1510:client id="{ED6780F2-B475-4602-8BA0-C019BC01AFFC}" v="70" dt="2020-09-30T11:05:08.021"/>
    <p1510:client id="{EF506D3A-D4CB-4FEE-ABD0-DE716BFDB4B7}" v="28" dt="2020-09-29T22:35:20.317"/>
    <p1510:client id="{F491AC91-4E2C-4292-A9BA-1DB3A1F6916B}" v="178" dt="2020-11-30T19:07:23.274"/>
    <p1510:client id="{F7465267-53CD-463C-B1C0-89D367530CAE}" v="18" dt="2020-09-28T20:03:22.328"/>
    <p1510:client id="{F9B62833-C9F1-495F-9636-91D59BA69581}" v="163" dt="2020-11-25T03:57:39.181"/>
    <p1510:client id="{FBB89652-74DA-4F53-B444-2343817F68E8}" v="241" dt="2020-11-25T13:23:46.650"/>
  </p1510:revLst>
</p1510:revInfo>
</file>

<file path=ppt/tableStyles.xml><?xml version="1.0" encoding="utf-8"?>
<a:tblStyleLst xmlns:a="http://schemas.openxmlformats.org/drawingml/2006/main" def="{EE4A33C1-02FC-456C-B62C-5FBA5C3BAF7E}">
  <a:tblStyle styleId="{EE4A33C1-02FC-456C-B62C-5FBA5C3BA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Pilar Villamil Giraldo" userId="S::mavillam@uniandes.edu.co::47e412ee-5319-4fcd-b4a2-a5ffd3e4af2d" providerId="AD" clId="Web-{01F4F766-E68F-4A37-BDE5-DBCB359BDD97}"/>
    <pc:docChg chg="addSld modSld">
      <pc:chgData name="Maria Del Pilar Villamil Giraldo" userId="S::mavillam@uniandes.edu.co::47e412ee-5319-4fcd-b4a2-a5ffd3e4af2d" providerId="AD" clId="Web-{01F4F766-E68F-4A37-BDE5-DBCB359BDD97}" dt="2020-11-27T20:55:50.360" v="77" actId="20577"/>
      <pc:docMkLst>
        <pc:docMk/>
      </pc:docMkLst>
      <pc:sldChg chg="modSp modNotes">
        <pc:chgData name="Maria Del Pilar Villamil Giraldo" userId="S::mavillam@uniandes.edu.co::47e412ee-5319-4fcd-b4a2-a5ffd3e4af2d" providerId="AD" clId="Web-{01F4F766-E68F-4A37-BDE5-DBCB359BDD97}" dt="2020-11-27T20:40:02.936" v="48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01F4F766-E68F-4A37-BDE5-DBCB359BDD97}" dt="2020-11-27T20:30:25.085" v="18" actId="20577"/>
          <ac:spMkLst>
            <pc:docMk/>
            <pc:sldMk cId="1310110887" sldId="297"/>
            <ac:spMk id="2" creationId="{09D05123-68AE-439C-8E5F-209C2FAE93D2}"/>
          </ac:spMkLst>
        </pc:spChg>
        <pc:spChg chg="mod">
          <ac:chgData name="Maria Del Pilar Villamil Giraldo" userId="S::mavillam@uniandes.edu.co::47e412ee-5319-4fcd-b4a2-a5ffd3e4af2d" providerId="AD" clId="Web-{01F4F766-E68F-4A37-BDE5-DBCB359BDD97}" dt="2020-11-27T20:39:40.450" v="31" actId="20577"/>
          <ac:spMkLst>
            <pc:docMk/>
            <pc:sldMk cId="1310110887" sldId="297"/>
            <ac:spMk id="3" creationId="{8E345FCD-83A3-40EB-BE82-BC7D8142B559}"/>
          </ac:spMkLst>
        </pc:spChg>
      </pc:sldChg>
      <pc:sldChg chg="modSp">
        <pc:chgData name="Maria Del Pilar Villamil Giraldo" userId="S::mavillam@uniandes.edu.co::47e412ee-5319-4fcd-b4a2-a5ffd3e4af2d" providerId="AD" clId="Web-{01F4F766-E68F-4A37-BDE5-DBCB359BDD97}" dt="2020-11-27T20:52:57.099" v="53"/>
        <pc:sldMkLst>
          <pc:docMk/>
          <pc:sldMk cId="2452297097" sldId="298"/>
        </pc:sldMkLst>
        <pc:graphicFrameChg chg="mod modGraphic">
          <ac:chgData name="Maria Del Pilar Villamil Giraldo" userId="S::mavillam@uniandes.edu.co::47e412ee-5319-4fcd-b4a2-a5ffd3e4af2d" providerId="AD" clId="Web-{01F4F766-E68F-4A37-BDE5-DBCB359BDD97}" dt="2020-11-27T20:52:57.099" v="53"/>
          <ac:graphicFrameMkLst>
            <pc:docMk/>
            <pc:sldMk cId="2452297097" sldId="298"/>
            <ac:graphicFrameMk id="5" creationId="{09BE67DC-21FC-4355-8454-193C289E7CE0}"/>
          </ac:graphicFrameMkLst>
        </pc:graphicFrameChg>
      </pc:sldChg>
      <pc:sldChg chg="modSp new">
        <pc:chgData name="Maria Del Pilar Villamil Giraldo" userId="S::mavillam@uniandes.edu.co::47e412ee-5319-4fcd-b4a2-a5ffd3e4af2d" providerId="AD" clId="Web-{01F4F766-E68F-4A37-BDE5-DBCB359BDD97}" dt="2020-11-27T20:55:50.360" v="77" actId="20577"/>
        <pc:sldMkLst>
          <pc:docMk/>
          <pc:sldMk cId="116642510" sldId="303"/>
        </pc:sldMkLst>
        <pc:spChg chg="mod">
          <ac:chgData name="Maria Del Pilar Villamil Giraldo" userId="S::mavillam@uniandes.edu.co::47e412ee-5319-4fcd-b4a2-a5ffd3e4af2d" providerId="AD" clId="Web-{01F4F766-E68F-4A37-BDE5-DBCB359BDD97}" dt="2020-11-27T20:55:50.360" v="77" actId="20577"/>
          <ac:spMkLst>
            <pc:docMk/>
            <pc:sldMk cId="116642510" sldId="303"/>
            <ac:spMk id="2" creationId="{9D6BA576-5B10-4CAE-8472-4C00F9C9C069}"/>
          </ac:spMkLst>
        </pc:spChg>
      </pc:sldChg>
    </pc:docChg>
  </pc:docChgLst>
  <pc:docChgLst>
    <pc:chgData name="Maria Del Pilar Villamil Giraldo" userId="S::mavillam@uniandes.edu.co::47e412ee-5319-4fcd-b4a2-a5ffd3e4af2d" providerId="AD" clId="Web-{56C5922C-BCE9-46B6-AC32-0FDB766E43C3}"/>
    <pc:docChg chg="addSld modSld">
      <pc:chgData name="Maria Del Pilar Villamil Giraldo" userId="S::mavillam@uniandes.edu.co::47e412ee-5319-4fcd-b4a2-a5ffd3e4af2d" providerId="AD" clId="Web-{56C5922C-BCE9-46B6-AC32-0FDB766E43C3}" dt="2020-11-25T13:07:45.630" v="310" actId="20577"/>
      <pc:docMkLst>
        <pc:docMk/>
      </pc:docMkLst>
      <pc:sldChg chg="modSp">
        <pc:chgData name="Maria Del Pilar Villamil Giraldo" userId="S::mavillam@uniandes.edu.co::47e412ee-5319-4fcd-b4a2-a5ffd3e4af2d" providerId="AD" clId="Web-{56C5922C-BCE9-46B6-AC32-0FDB766E43C3}" dt="2020-11-25T13:07:45.630" v="310" actId="20577"/>
        <pc:sldMkLst>
          <pc:docMk/>
          <pc:sldMk cId="0" sldId="261"/>
        </pc:sldMkLst>
        <pc:spChg chg="mod">
          <ac:chgData name="Maria Del Pilar Villamil Giraldo" userId="S::mavillam@uniandes.edu.co::47e412ee-5319-4fcd-b4a2-a5ffd3e4af2d" providerId="AD" clId="Web-{56C5922C-BCE9-46B6-AC32-0FDB766E43C3}" dt="2020-11-25T13:07:45.630" v="310" actId="20577"/>
          <ac:spMkLst>
            <pc:docMk/>
            <pc:sldMk cId="0" sldId="261"/>
            <ac:spMk id="275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56C5922C-BCE9-46B6-AC32-0FDB766E43C3}" dt="2020-11-25T13:07:41.161" v="308" actId="20577"/>
        <pc:sldMkLst>
          <pc:docMk/>
          <pc:sldMk cId="3118219751" sldId="267"/>
        </pc:sldMkLst>
        <pc:spChg chg="mod">
          <ac:chgData name="Maria Del Pilar Villamil Giraldo" userId="S::mavillam@uniandes.edu.co::47e412ee-5319-4fcd-b4a2-a5ffd3e4af2d" providerId="AD" clId="Web-{56C5922C-BCE9-46B6-AC32-0FDB766E43C3}" dt="2020-11-25T13:07:41.161" v="308" actId="20577"/>
          <ac:spMkLst>
            <pc:docMk/>
            <pc:sldMk cId="3118219751" sldId="267"/>
            <ac:spMk id="3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56C5922C-BCE9-46B6-AC32-0FDB766E43C3}" dt="2020-11-25T13:04:33.407" v="192" actId="20577"/>
        <pc:sldMkLst>
          <pc:docMk/>
          <pc:sldMk cId="2901579945" sldId="277"/>
        </pc:sldMkLst>
        <pc:spChg chg="mod">
          <ac:chgData name="Maria Del Pilar Villamil Giraldo" userId="S::mavillam@uniandes.edu.co::47e412ee-5319-4fcd-b4a2-a5ffd3e4af2d" providerId="AD" clId="Web-{56C5922C-BCE9-46B6-AC32-0FDB766E43C3}" dt="2020-11-25T13:04:33.407" v="192" actId="20577"/>
          <ac:spMkLst>
            <pc:docMk/>
            <pc:sldMk cId="2901579945" sldId="277"/>
            <ac:spMk id="2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56C5922C-BCE9-46B6-AC32-0FDB766E43C3}" dt="2020-11-25T13:04:26.798" v="183" actId="20577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56C5922C-BCE9-46B6-AC32-0FDB766E43C3}" dt="2020-11-25T13:01:57.842" v="47" actId="20577"/>
          <ac:spMkLst>
            <pc:docMk/>
            <pc:sldMk cId="1310110887" sldId="297"/>
            <ac:spMk id="2" creationId="{09D05123-68AE-439C-8E5F-209C2FAE93D2}"/>
          </ac:spMkLst>
        </pc:spChg>
        <pc:spChg chg="mod">
          <ac:chgData name="Maria Del Pilar Villamil Giraldo" userId="S::mavillam@uniandes.edu.co::47e412ee-5319-4fcd-b4a2-a5ffd3e4af2d" providerId="AD" clId="Web-{56C5922C-BCE9-46B6-AC32-0FDB766E43C3}" dt="2020-11-25T13:04:26.798" v="183" actId="20577"/>
          <ac:spMkLst>
            <pc:docMk/>
            <pc:sldMk cId="1310110887" sldId="297"/>
            <ac:spMk id="3" creationId="{8E345FCD-83A3-40EB-BE82-BC7D8142B559}"/>
          </ac:spMkLst>
        </pc:spChg>
      </pc:sldChg>
      <pc:sldChg chg="modSp new">
        <pc:chgData name="Maria Del Pilar Villamil Giraldo" userId="S::mavillam@uniandes.edu.co::47e412ee-5319-4fcd-b4a2-a5ffd3e4af2d" providerId="AD" clId="Web-{56C5922C-BCE9-46B6-AC32-0FDB766E43C3}" dt="2020-11-25T13:01:48.451" v="43" actId="20577"/>
        <pc:sldMkLst>
          <pc:docMk/>
          <pc:sldMk cId="2452297097" sldId="298"/>
        </pc:sldMkLst>
        <pc:spChg chg="mod">
          <ac:chgData name="Maria Del Pilar Villamil Giraldo" userId="S::mavillam@uniandes.edu.co::47e412ee-5319-4fcd-b4a2-a5ffd3e4af2d" providerId="AD" clId="Web-{56C5922C-BCE9-46B6-AC32-0FDB766E43C3}" dt="2020-11-25T13:01:48.451" v="43" actId="20577"/>
          <ac:spMkLst>
            <pc:docMk/>
            <pc:sldMk cId="2452297097" sldId="298"/>
            <ac:spMk id="2" creationId="{3B81CCD8-808B-4B2F-A936-B6C307C0E2C4}"/>
          </ac:spMkLst>
        </pc:spChg>
      </pc:sldChg>
      <pc:sldChg chg="modSp new">
        <pc:chgData name="Maria Del Pilar Villamil Giraldo" userId="S::mavillam@uniandes.edu.co::47e412ee-5319-4fcd-b4a2-a5ffd3e4af2d" providerId="AD" clId="Web-{56C5922C-BCE9-46B6-AC32-0FDB766E43C3}" dt="2020-11-25T13:07:13.551" v="267" actId="20577"/>
        <pc:sldMkLst>
          <pc:docMk/>
          <pc:sldMk cId="2569053762" sldId="299"/>
        </pc:sldMkLst>
        <pc:spChg chg="mod">
          <ac:chgData name="Maria Del Pilar Villamil Giraldo" userId="S::mavillam@uniandes.edu.co::47e412ee-5319-4fcd-b4a2-a5ffd3e4af2d" providerId="AD" clId="Web-{56C5922C-BCE9-46B6-AC32-0FDB766E43C3}" dt="2020-11-25T13:05:53.034" v="198" actId="20577"/>
          <ac:spMkLst>
            <pc:docMk/>
            <pc:sldMk cId="2569053762" sldId="299"/>
            <ac:spMk id="2" creationId="{D2F9879F-D56E-4C55-BB91-B8129F066061}"/>
          </ac:spMkLst>
        </pc:spChg>
        <pc:spChg chg="mod">
          <ac:chgData name="Maria Del Pilar Villamil Giraldo" userId="S::mavillam@uniandes.edu.co::47e412ee-5319-4fcd-b4a2-a5ffd3e4af2d" providerId="AD" clId="Web-{56C5922C-BCE9-46B6-AC32-0FDB766E43C3}" dt="2020-11-25T13:07:13.551" v="267" actId="20577"/>
          <ac:spMkLst>
            <pc:docMk/>
            <pc:sldMk cId="2569053762" sldId="299"/>
            <ac:spMk id="3" creationId="{1F6E7F6B-1384-44EC-829C-5AFDFE50170F}"/>
          </ac:spMkLst>
        </pc:spChg>
      </pc:sldChg>
    </pc:docChg>
  </pc:docChgLst>
  <pc:docChgLst>
    <pc:chgData name="Maria Del Pilar Villamil Giraldo" userId="S::mavillam@uniandes.edu.co::47e412ee-5319-4fcd-b4a2-a5ffd3e4af2d" providerId="AD" clId="Web-{0D800AE9-0E6C-49E4-9605-033F3E8313E1}"/>
    <pc:docChg chg="modSld">
      <pc:chgData name="Maria Del Pilar Villamil Giraldo" userId="S::mavillam@uniandes.edu.co::47e412ee-5319-4fcd-b4a2-a5ffd3e4af2d" providerId="AD" clId="Web-{0D800AE9-0E6C-49E4-9605-033F3E8313E1}" dt="2020-11-25T19:59:19.071" v="17" actId="20577"/>
      <pc:docMkLst>
        <pc:docMk/>
      </pc:docMkLst>
      <pc:sldChg chg="modSp">
        <pc:chgData name="Maria Del Pilar Villamil Giraldo" userId="S::mavillam@uniandes.edu.co::47e412ee-5319-4fcd-b4a2-a5ffd3e4af2d" providerId="AD" clId="Web-{0D800AE9-0E6C-49E4-9605-033F3E8313E1}" dt="2020-11-25T19:59:19.071" v="17" actId="20577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0D800AE9-0E6C-49E4-9605-033F3E8313E1}" dt="2020-11-25T19:59:19.071" v="17" actId="20577"/>
          <ac:spMkLst>
            <pc:docMk/>
            <pc:sldMk cId="1310110887" sldId="297"/>
            <ac:spMk id="3" creationId="{8E345FCD-83A3-40EB-BE82-BC7D8142B559}"/>
          </ac:spMkLst>
        </pc:spChg>
      </pc:sldChg>
    </pc:docChg>
  </pc:docChgLst>
  <pc:docChgLst>
    <pc:chgData name="Nubia Milena Velasco Rodriguez" userId="S::nvelasco@uniandes.edu.co::8b80710e-cdc2-437a-b58d-da68396d8e44" providerId="AD" clId="Web-{D69B916C-89EC-494B-BF4A-782C3EA24A07}"/>
    <pc:docChg chg="modSld">
      <pc:chgData name="Nubia Milena Velasco Rodriguez" userId="S::nvelasco@uniandes.edu.co::8b80710e-cdc2-437a-b58d-da68396d8e44" providerId="AD" clId="Web-{D69B916C-89EC-494B-BF4A-782C3EA24A07}" dt="2020-12-02T12:46:15.232" v="67" actId="20577"/>
      <pc:docMkLst>
        <pc:docMk/>
      </pc:docMkLst>
      <pc:sldChg chg="modSp">
        <pc:chgData name="Nubia Milena Velasco Rodriguez" userId="S::nvelasco@uniandes.edu.co::8b80710e-cdc2-437a-b58d-da68396d8e44" providerId="AD" clId="Web-{D69B916C-89EC-494B-BF4A-782C3EA24A07}" dt="2020-12-02T12:46:15.232" v="67" actId="20577"/>
        <pc:sldMkLst>
          <pc:docMk/>
          <pc:sldMk cId="1310110887" sldId="297"/>
        </pc:sldMkLst>
        <pc:spChg chg="mod">
          <ac:chgData name="Nubia Milena Velasco Rodriguez" userId="S::nvelasco@uniandes.edu.co::8b80710e-cdc2-437a-b58d-da68396d8e44" providerId="AD" clId="Web-{D69B916C-89EC-494B-BF4A-782C3EA24A07}" dt="2020-12-02T12:46:15.232" v="67" actId="20577"/>
          <ac:spMkLst>
            <pc:docMk/>
            <pc:sldMk cId="1310110887" sldId="297"/>
            <ac:spMk id="3" creationId="{8E345FCD-83A3-40EB-BE82-BC7D8142B559}"/>
          </ac:spMkLst>
        </pc:spChg>
      </pc:sldChg>
    </pc:docChg>
  </pc:docChgLst>
  <pc:docChgLst>
    <pc:chgData name="Maria Del Pilar Villamil Giraldo" userId="S::mavillam@uniandes.edu.co::47e412ee-5319-4fcd-b4a2-a5ffd3e4af2d" providerId="AD" clId="Web-{FBB89652-74DA-4F53-B444-2343817F68E8}"/>
    <pc:docChg chg="delSld modSld">
      <pc:chgData name="Maria Del Pilar Villamil Giraldo" userId="S::mavillam@uniandes.edu.co::47e412ee-5319-4fcd-b4a2-a5ffd3e4af2d" providerId="AD" clId="Web-{FBB89652-74DA-4F53-B444-2343817F68E8}" dt="2020-11-25T13:23:46.650" v="209"/>
      <pc:docMkLst>
        <pc:docMk/>
      </pc:docMkLst>
      <pc:sldChg chg="del">
        <pc:chgData name="Maria Del Pilar Villamil Giraldo" userId="S::mavillam@uniandes.edu.co::47e412ee-5319-4fcd-b4a2-a5ffd3e4af2d" providerId="AD" clId="Web-{FBB89652-74DA-4F53-B444-2343817F68E8}" dt="2020-11-25T13:23:46.650" v="209"/>
        <pc:sldMkLst>
          <pc:docMk/>
          <pc:sldMk cId="2901579945" sldId="277"/>
        </pc:sldMkLst>
      </pc:sldChg>
      <pc:sldChg chg="addSp delSp modSp">
        <pc:chgData name="Maria Del Pilar Villamil Giraldo" userId="S::mavillam@uniandes.edu.co::47e412ee-5319-4fcd-b4a2-a5ffd3e4af2d" providerId="AD" clId="Web-{FBB89652-74DA-4F53-B444-2343817F68E8}" dt="2020-11-25T13:23:12.368" v="208"/>
        <pc:sldMkLst>
          <pc:docMk/>
          <pc:sldMk cId="2452297097" sldId="298"/>
        </pc:sldMkLst>
        <pc:spChg chg="del">
          <ac:chgData name="Maria Del Pilar Villamil Giraldo" userId="S::mavillam@uniandes.edu.co::47e412ee-5319-4fcd-b4a2-a5ffd3e4af2d" providerId="AD" clId="Web-{FBB89652-74DA-4F53-B444-2343817F68E8}" dt="2020-11-25T13:18:01.218" v="0"/>
          <ac:spMkLst>
            <pc:docMk/>
            <pc:sldMk cId="2452297097" sldId="298"/>
            <ac:spMk id="3" creationId="{6AF7ADBD-B1FB-4C8C-AE28-0E34E0BD6F2A}"/>
          </ac:spMkLst>
        </pc:spChg>
        <pc:graphicFrameChg chg="add mod modGraphic">
          <ac:chgData name="Maria Del Pilar Villamil Giraldo" userId="S::mavillam@uniandes.edu.co::47e412ee-5319-4fcd-b4a2-a5ffd3e4af2d" providerId="AD" clId="Web-{FBB89652-74DA-4F53-B444-2343817F68E8}" dt="2020-11-25T13:23:12.368" v="208"/>
          <ac:graphicFrameMkLst>
            <pc:docMk/>
            <pc:sldMk cId="2452297097" sldId="298"/>
            <ac:graphicFrameMk id="5" creationId="{09BE67DC-21FC-4355-8454-193C289E7CE0}"/>
          </ac:graphicFrameMkLst>
        </pc:graphicFrameChg>
      </pc:sldChg>
    </pc:docChg>
  </pc:docChgLst>
  <pc:docChgLst>
    <pc:chgData name="Maria Del Pilar Villamil Giraldo" userId="S::mavillam@uniandes.edu.co::47e412ee-5319-4fcd-b4a2-a5ffd3e4af2d" providerId="AD" clId="Web-{D0F3929C-7010-471C-A35B-5C6C8A19DF1E}"/>
    <pc:docChg chg="addSld modSld">
      <pc:chgData name="Maria Del Pilar Villamil Giraldo" userId="S::mavillam@uniandes.edu.co::47e412ee-5319-4fcd-b4a2-a5ffd3e4af2d" providerId="AD" clId="Web-{D0F3929C-7010-471C-A35B-5C6C8A19DF1E}" dt="2020-11-25T13:28:47.600" v="42" actId="20577"/>
      <pc:docMkLst>
        <pc:docMk/>
      </pc:docMkLst>
      <pc:sldChg chg="modSp">
        <pc:chgData name="Maria Del Pilar Villamil Giraldo" userId="S::mavillam@uniandes.edu.co::47e412ee-5319-4fcd-b4a2-a5ffd3e4af2d" providerId="AD" clId="Web-{D0F3929C-7010-471C-A35B-5C6C8A19DF1E}" dt="2020-11-25T13:28:47.600" v="42" actId="20577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D0F3929C-7010-471C-A35B-5C6C8A19DF1E}" dt="2020-11-25T13:28:47.600" v="42" actId="20577"/>
          <ac:spMkLst>
            <pc:docMk/>
            <pc:sldMk cId="1310110887" sldId="297"/>
            <ac:spMk id="3" creationId="{8E345FCD-83A3-40EB-BE82-BC7D8142B559}"/>
          </ac:spMkLst>
        </pc:spChg>
      </pc:sldChg>
      <pc:sldChg chg="addSp modSp new">
        <pc:chgData name="Maria Del Pilar Villamil Giraldo" userId="S::mavillam@uniandes.edu.co::47e412ee-5319-4fcd-b4a2-a5ffd3e4af2d" providerId="AD" clId="Web-{D0F3929C-7010-471C-A35B-5C6C8A19DF1E}" dt="2020-11-25T13:28:19.865" v="36" actId="20577"/>
        <pc:sldMkLst>
          <pc:docMk/>
          <pc:sldMk cId="44247114" sldId="300"/>
        </pc:sldMkLst>
        <pc:spChg chg="mod">
          <ac:chgData name="Maria Del Pilar Villamil Giraldo" userId="S::mavillam@uniandes.edu.co::47e412ee-5319-4fcd-b4a2-a5ffd3e4af2d" providerId="AD" clId="Web-{D0F3929C-7010-471C-A35B-5C6C8A19DF1E}" dt="2020-11-25T13:28:19.865" v="36" actId="20577"/>
          <ac:spMkLst>
            <pc:docMk/>
            <pc:sldMk cId="44247114" sldId="300"/>
            <ac:spMk id="2" creationId="{7893B878-E15C-46D1-A0DC-1C22128BCD28}"/>
          </ac:spMkLst>
        </pc:spChg>
        <pc:picChg chg="add mod">
          <ac:chgData name="Maria Del Pilar Villamil Giraldo" userId="S::mavillam@uniandes.edu.co::47e412ee-5319-4fcd-b4a2-a5ffd3e4af2d" providerId="AD" clId="Web-{D0F3929C-7010-471C-A35B-5C6C8A19DF1E}" dt="2020-11-25T13:28:03.474" v="5" actId="1076"/>
          <ac:picMkLst>
            <pc:docMk/>
            <pc:sldMk cId="44247114" sldId="300"/>
            <ac:picMk id="3" creationId="{00426AEF-5F06-433B-BF44-89FD0C63ADFD}"/>
          </ac:picMkLst>
        </pc:picChg>
      </pc:sldChg>
    </pc:docChg>
  </pc:docChgLst>
  <pc:docChgLst>
    <pc:chgData name="Maria Del Pilar Villamil Giraldo" userId="S::mavillam@uniandes.edu.co::47e412ee-5319-4fcd-b4a2-a5ffd3e4af2d" providerId="AD" clId="Web-{F9B62833-C9F1-495F-9636-91D59BA69581}"/>
    <pc:docChg chg="addSld delSld modSld">
      <pc:chgData name="Maria Del Pilar Villamil Giraldo" userId="S::mavillam@uniandes.edu.co::47e412ee-5319-4fcd-b4a2-a5ffd3e4af2d" providerId="AD" clId="Web-{F9B62833-C9F1-495F-9636-91D59BA69581}" dt="2020-11-25T03:57:39.181" v="160" actId="20577"/>
      <pc:docMkLst>
        <pc:docMk/>
      </pc:docMkLst>
      <pc:sldChg chg="del">
        <pc:chgData name="Maria Del Pilar Villamil Giraldo" userId="S::mavillam@uniandes.edu.co::47e412ee-5319-4fcd-b4a2-a5ffd3e4af2d" providerId="AD" clId="Web-{F9B62833-C9F1-495F-9636-91D59BA69581}" dt="2020-11-25T03:55:14.756" v="67"/>
        <pc:sldMkLst>
          <pc:docMk/>
          <pc:sldMk cId="0" sldId="259"/>
        </pc:sldMkLst>
      </pc:sldChg>
      <pc:sldChg chg="modSp">
        <pc:chgData name="Maria Del Pilar Villamil Giraldo" userId="S::mavillam@uniandes.edu.co::47e412ee-5319-4fcd-b4a2-a5ffd3e4af2d" providerId="AD" clId="Web-{F9B62833-C9F1-495F-9636-91D59BA69581}" dt="2020-11-25T03:53:24.567" v="2" actId="20577"/>
        <pc:sldMkLst>
          <pc:docMk/>
          <pc:sldMk cId="0" sldId="261"/>
        </pc:sldMkLst>
        <pc:spChg chg="mod">
          <ac:chgData name="Maria Del Pilar Villamil Giraldo" userId="S::mavillam@uniandes.edu.co::47e412ee-5319-4fcd-b4a2-a5ffd3e4af2d" providerId="AD" clId="Web-{F9B62833-C9F1-495F-9636-91D59BA69581}" dt="2020-11-25T03:53:24.567" v="2" actId="20577"/>
          <ac:spMkLst>
            <pc:docMk/>
            <pc:sldMk cId="0" sldId="261"/>
            <ac:spMk id="275" creationId="{00000000-0000-0000-0000-000000000000}"/>
          </ac:spMkLst>
        </pc:spChg>
      </pc:sldChg>
      <pc:sldChg chg="del">
        <pc:chgData name="Maria Del Pilar Villamil Giraldo" userId="S::mavillam@uniandes.edu.co::47e412ee-5319-4fcd-b4a2-a5ffd3e4af2d" providerId="AD" clId="Web-{F9B62833-C9F1-495F-9636-91D59BA69581}" dt="2020-11-25T03:55:04.303" v="65"/>
        <pc:sldMkLst>
          <pc:docMk/>
          <pc:sldMk cId="0" sldId="263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5:08.834" v="66"/>
        <pc:sldMkLst>
          <pc:docMk/>
          <pc:sldMk cId="0" sldId="265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35.820" v="108"/>
        <pc:sldMkLst>
          <pc:docMk/>
          <pc:sldMk cId="0" sldId="266"/>
        </pc:sldMkLst>
      </pc:sldChg>
      <pc:sldChg chg="modSp">
        <pc:chgData name="Maria Del Pilar Villamil Giraldo" userId="S::mavillam@uniandes.edu.co::47e412ee-5319-4fcd-b4a2-a5ffd3e4af2d" providerId="AD" clId="Web-{F9B62833-C9F1-495F-9636-91D59BA69581}" dt="2020-11-25T03:57:39.165" v="159" actId="20577"/>
        <pc:sldMkLst>
          <pc:docMk/>
          <pc:sldMk cId="3118219751" sldId="267"/>
        </pc:sldMkLst>
        <pc:spChg chg="mod">
          <ac:chgData name="Maria Del Pilar Villamil Giraldo" userId="S::mavillam@uniandes.edu.co::47e412ee-5319-4fcd-b4a2-a5ffd3e4af2d" providerId="AD" clId="Web-{F9B62833-C9F1-495F-9636-91D59BA69581}" dt="2020-11-25T03:57:39.165" v="159" actId="20577"/>
          <ac:spMkLst>
            <pc:docMk/>
            <pc:sldMk cId="3118219751" sldId="267"/>
            <ac:spMk id="3" creationId="{00000000-0000-0000-0000-000000000000}"/>
          </ac:spMkLst>
        </pc:spChg>
      </pc:sldChg>
      <pc:sldChg chg="del">
        <pc:chgData name="Maria Del Pilar Villamil Giraldo" userId="S::mavillam@uniandes.edu.co::47e412ee-5319-4fcd-b4a2-a5ffd3e4af2d" providerId="AD" clId="Web-{F9B62833-C9F1-495F-9636-91D59BA69581}" dt="2020-11-25T03:56:40.430" v="109"/>
        <pc:sldMkLst>
          <pc:docMk/>
          <pc:sldMk cId="1247991635" sldId="269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45.305" v="110"/>
        <pc:sldMkLst>
          <pc:docMk/>
          <pc:sldMk cId="3759475719" sldId="270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4.102" v="115"/>
        <pc:sldMkLst>
          <pc:docMk/>
          <pc:sldMk cId="906228334" sldId="271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5.711" v="116"/>
        <pc:sldMkLst>
          <pc:docMk/>
          <pc:sldMk cId="3763517648" sldId="272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7:12.618" v="120"/>
        <pc:sldMkLst>
          <pc:docMk/>
          <pc:sldMk cId="3778358140" sldId="273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48.133" v="112"/>
        <pc:sldMkLst>
          <pc:docMk/>
          <pc:sldMk cId="3623487452" sldId="274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7:01.399" v="119"/>
        <pc:sldMkLst>
          <pc:docMk/>
          <pc:sldMk cId="2461129218" sldId="275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2.929" v="100"/>
        <pc:sldMkLst>
          <pc:docMk/>
          <pc:sldMk cId="3033322562" sldId="276"/>
        </pc:sldMkLst>
      </pc:sldChg>
      <pc:sldChg chg="delSp modSp">
        <pc:chgData name="Maria Del Pilar Villamil Giraldo" userId="S::mavillam@uniandes.edu.co::47e412ee-5319-4fcd-b4a2-a5ffd3e4af2d" providerId="AD" clId="Web-{F9B62833-C9F1-495F-9636-91D59BA69581}" dt="2020-11-25T03:56:04.116" v="92"/>
        <pc:sldMkLst>
          <pc:docMk/>
          <pc:sldMk cId="2901579945" sldId="277"/>
        </pc:sldMkLst>
        <pc:spChg chg="mod">
          <ac:chgData name="Maria Del Pilar Villamil Giraldo" userId="S::mavillam@uniandes.edu.co::47e412ee-5319-4fcd-b4a2-a5ffd3e4af2d" providerId="AD" clId="Web-{F9B62833-C9F1-495F-9636-91D59BA69581}" dt="2020-11-25T03:55:27.928" v="73" actId="20577"/>
          <ac:spMkLst>
            <pc:docMk/>
            <pc:sldMk cId="2901579945" sldId="277"/>
            <ac:spMk id="2" creationId="{00000000-0000-0000-0000-000000000000}"/>
          </ac:spMkLst>
        </pc:spChg>
        <pc:graphicFrameChg chg="del">
          <ac:chgData name="Maria Del Pilar Villamil Giraldo" userId="S::mavillam@uniandes.edu.co::47e412ee-5319-4fcd-b4a2-a5ffd3e4af2d" providerId="AD" clId="Web-{F9B62833-C9F1-495F-9636-91D59BA69581}" dt="2020-11-25T03:56:04.116" v="92"/>
          <ac:graphicFrameMkLst>
            <pc:docMk/>
            <pc:sldMk cId="2901579945" sldId="277"/>
            <ac:graphicFrameMk id="5" creationId="{00000000-0000-0000-0000-000000000000}"/>
          </ac:graphicFrameMkLst>
        </pc:graphicFrameChg>
      </pc:sldChg>
      <pc:sldChg chg="del">
        <pc:chgData name="Maria Del Pilar Villamil Giraldo" userId="S::mavillam@uniandes.edu.co::47e412ee-5319-4fcd-b4a2-a5ffd3e4af2d" providerId="AD" clId="Web-{F9B62833-C9F1-495F-9636-91D59BA69581}" dt="2020-11-25T03:56:09.523" v="96"/>
        <pc:sldMkLst>
          <pc:docMk/>
          <pc:sldMk cId="96194011" sldId="278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8.492" v="104"/>
        <pc:sldMkLst>
          <pc:docMk/>
          <pc:sldMk cId="3260612565" sldId="279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07.257" v="93"/>
        <pc:sldMkLst>
          <pc:docMk/>
          <pc:sldMk cId="2002828831" sldId="280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08.085" v="94"/>
        <pc:sldMkLst>
          <pc:docMk/>
          <pc:sldMk cId="1718630522" sldId="281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08.820" v="95"/>
        <pc:sldMkLst>
          <pc:docMk/>
          <pc:sldMk cId="1292357583" sldId="282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0.226" v="97"/>
        <pc:sldMkLst>
          <pc:docMk/>
          <pc:sldMk cId="1692344078" sldId="283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2.117" v="98"/>
        <pc:sldMkLst>
          <pc:docMk/>
          <pc:sldMk cId="3834874771" sldId="284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2.148" v="99"/>
        <pc:sldMkLst>
          <pc:docMk/>
          <pc:sldMk cId="959830013" sldId="285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3.710" v="101"/>
        <pc:sldMkLst>
          <pc:docMk/>
          <pc:sldMk cId="3114470975" sldId="286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4.148" v="102"/>
        <pc:sldMkLst>
          <pc:docMk/>
          <pc:sldMk cId="2331578622" sldId="287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6.570" v="103"/>
        <pc:sldMkLst>
          <pc:docMk/>
          <pc:sldMk cId="913280875" sldId="288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8.523" v="105"/>
        <pc:sldMkLst>
          <pc:docMk/>
          <pc:sldMk cId="3761918862" sldId="289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8.523" v="106"/>
        <pc:sldMkLst>
          <pc:docMk/>
          <pc:sldMk cId="1529573412" sldId="290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8.820" v="107"/>
        <pc:sldMkLst>
          <pc:docMk/>
          <pc:sldMk cId="2656778272" sldId="291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48.742" v="113"/>
        <pc:sldMkLst>
          <pc:docMk/>
          <pc:sldMk cId="2067654205" sldId="292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48.102" v="111"/>
        <pc:sldMkLst>
          <pc:docMk/>
          <pc:sldMk cId="768740080" sldId="293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0.945" v="114"/>
        <pc:sldMkLst>
          <pc:docMk/>
          <pc:sldMk cId="1130481712" sldId="294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7.664" v="117"/>
        <pc:sldMkLst>
          <pc:docMk/>
          <pc:sldMk cId="1828632725" sldId="295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8.071" v="118"/>
        <pc:sldMkLst>
          <pc:docMk/>
          <pc:sldMk cId="4148077163" sldId="296"/>
        </pc:sldMkLst>
      </pc:sldChg>
      <pc:sldChg chg="modSp new">
        <pc:chgData name="Maria Del Pilar Villamil Giraldo" userId="S::mavillam@uniandes.edu.co::47e412ee-5319-4fcd-b4a2-a5ffd3e4af2d" providerId="AD" clId="Web-{F9B62833-C9F1-495F-9636-91D59BA69581}" dt="2020-11-25T03:55:53.147" v="91" actId="20577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F9B62833-C9F1-495F-9636-91D59BA69581}" dt="2020-11-25T03:55:53.147" v="91" actId="20577"/>
          <ac:spMkLst>
            <pc:docMk/>
            <pc:sldMk cId="1310110887" sldId="297"/>
            <ac:spMk id="2" creationId="{09D05123-68AE-439C-8E5F-209C2FAE93D2}"/>
          </ac:spMkLst>
        </pc:spChg>
      </pc:sldChg>
    </pc:docChg>
  </pc:docChgLst>
  <pc:docChgLst>
    <pc:chgData name="Nubia Milena Velasco Rodriguez" userId="S::nvelasco@uniandes.edu.co::8b80710e-cdc2-437a-b58d-da68396d8e44" providerId="AD" clId="Web-{DF9DFA4D-45DF-43E7-9563-CFE41E738916}"/>
    <pc:docChg chg="modSld">
      <pc:chgData name="Nubia Milena Velasco Rodriguez" userId="S::nvelasco@uniandes.edu.co::8b80710e-cdc2-437a-b58d-da68396d8e44" providerId="AD" clId="Web-{DF9DFA4D-45DF-43E7-9563-CFE41E738916}" dt="2020-11-25T13:58:02.669" v="149" actId="20577"/>
      <pc:docMkLst>
        <pc:docMk/>
      </pc:docMkLst>
      <pc:sldChg chg="modSp">
        <pc:chgData name="Nubia Milena Velasco Rodriguez" userId="S::nvelasco@uniandes.edu.co::8b80710e-cdc2-437a-b58d-da68396d8e44" providerId="AD" clId="Web-{DF9DFA4D-45DF-43E7-9563-CFE41E738916}" dt="2020-11-25T13:50:56.708" v="81" actId="20577"/>
        <pc:sldMkLst>
          <pc:docMk/>
          <pc:sldMk cId="1310110887" sldId="297"/>
        </pc:sldMkLst>
        <pc:spChg chg="mod">
          <ac:chgData name="Nubia Milena Velasco Rodriguez" userId="S::nvelasco@uniandes.edu.co::8b80710e-cdc2-437a-b58d-da68396d8e44" providerId="AD" clId="Web-{DF9DFA4D-45DF-43E7-9563-CFE41E738916}" dt="2020-11-25T13:50:56.708" v="81" actId="20577"/>
          <ac:spMkLst>
            <pc:docMk/>
            <pc:sldMk cId="1310110887" sldId="297"/>
            <ac:spMk id="3" creationId="{8E345FCD-83A3-40EB-BE82-BC7D8142B559}"/>
          </ac:spMkLst>
        </pc:spChg>
      </pc:sldChg>
      <pc:sldChg chg="modSp">
        <pc:chgData name="Nubia Milena Velasco Rodriguez" userId="S::nvelasco@uniandes.edu.co::8b80710e-cdc2-437a-b58d-da68396d8e44" providerId="AD" clId="Web-{DF9DFA4D-45DF-43E7-9563-CFE41E738916}" dt="2020-11-25T13:55:30.791" v="83"/>
        <pc:sldMkLst>
          <pc:docMk/>
          <pc:sldMk cId="2452297097" sldId="298"/>
        </pc:sldMkLst>
        <pc:graphicFrameChg chg="mod modGraphic">
          <ac:chgData name="Nubia Milena Velasco Rodriguez" userId="S::nvelasco@uniandes.edu.co::8b80710e-cdc2-437a-b58d-da68396d8e44" providerId="AD" clId="Web-{DF9DFA4D-45DF-43E7-9563-CFE41E738916}" dt="2020-11-25T13:55:30.791" v="83"/>
          <ac:graphicFrameMkLst>
            <pc:docMk/>
            <pc:sldMk cId="2452297097" sldId="298"/>
            <ac:graphicFrameMk id="5" creationId="{09BE67DC-21FC-4355-8454-193C289E7CE0}"/>
          </ac:graphicFrameMkLst>
        </pc:graphicFrameChg>
      </pc:sldChg>
      <pc:sldChg chg="modSp">
        <pc:chgData name="Nubia Milena Velasco Rodriguez" userId="S::nvelasco@uniandes.edu.co::8b80710e-cdc2-437a-b58d-da68396d8e44" providerId="AD" clId="Web-{DF9DFA4D-45DF-43E7-9563-CFE41E738916}" dt="2020-11-25T13:58:02.669" v="149" actId="20577"/>
        <pc:sldMkLst>
          <pc:docMk/>
          <pc:sldMk cId="2569053762" sldId="299"/>
        </pc:sldMkLst>
        <pc:spChg chg="mod">
          <ac:chgData name="Nubia Milena Velasco Rodriguez" userId="S::nvelasco@uniandes.edu.co::8b80710e-cdc2-437a-b58d-da68396d8e44" providerId="AD" clId="Web-{DF9DFA4D-45DF-43E7-9563-CFE41E738916}" dt="2020-11-25T13:58:02.669" v="149" actId="20577"/>
          <ac:spMkLst>
            <pc:docMk/>
            <pc:sldMk cId="2569053762" sldId="299"/>
            <ac:spMk id="3" creationId="{1F6E7F6B-1384-44EC-829C-5AFDFE50170F}"/>
          </ac:spMkLst>
        </pc:spChg>
      </pc:sldChg>
      <pc:sldChg chg="modSp">
        <pc:chgData name="Nubia Milena Velasco Rodriguez" userId="S::nvelasco@uniandes.edu.co::8b80710e-cdc2-437a-b58d-da68396d8e44" providerId="AD" clId="Web-{DF9DFA4D-45DF-43E7-9563-CFE41E738916}" dt="2020-11-25T13:48:31.111" v="10" actId="20577"/>
        <pc:sldMkLst>
          <pc:docMk/>
          <pc:sldMk cId="1907600158" sldId="302"/>
        </pc:sldMkLst>
        <pc:spChg chg="mod">
          <ac:chgData name="Nubia Milena Velasco Rodriguez" userId="S::nvelasco@uniandes.edu.co::8b80710e-cdc2-437a-b58d-da68396d8e44" providerId="AD" clId="Web-{DF9DFA4D-45DF-43E7-9563-CFE41E738916}" dt="2020-11-25T13:48:31.111" v="10" actId="20577"/>
          <ac:spMkLst>
            <pc:docMk/>
            <pc:sldMk cId="1907600158" sldId="302"/>
            <ac:spMk id="3" creationId="{DECAB852-06B9-4421-8E11-54A7309E6AF9}"/>
          </ac:spMkLst>
        </pc:spChg>
      </pc:sldChg>
    </pc:docChg>
  </pc:docChgLst>
  <pc:docChgLst>
    <pc:chgData name="Maria Del Pilar Villamil Giraldo" userId="S::mavillam@uniandes.edu.co::47e412ee-5319-4fcd-b4a2-a5ffd3e4af2d" providerId="AD" clId="Web-{F491AC91-4E2C-4292-A9BA-1DB3A1F6916B}"/>
    <pc:docChg chg="addSld modSld">
      <pc:chgData name="Maria Del Pilar Villamil Giraldo" userId="S::mavillam@uniandes.edu.co::47e412ee-5319-4fcd-b4a2-a5ffd3e4af2d" providerId="AD" clId="Web-{F491AC91-4E2C-4292-A9BA-1DB3A1F6916B}" dt="2020-11-30T19:07:23.274" v="166" actId="14100"/>
      <pc:docMkLst>
        <pc:docMk/>
      </pc:docMkLst>
      <pc:sldChg chg="modSp">
        <pc:chgData name="Maria Del Pilar Villamil Giraldo" userId="S::mavillam@uniandes.edu.co::47e412ee-5319-4fcd-b4a2-a5ffd3e4af2d" providerId="AD" clId="Web-{F491AC91-4E2C-4292-A9BA-1DB3A1F6916B}" dt="2020-11-30T18:59:23.704" v="133" actId="20577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F491AC91-4E2C-4292-A9BA-1DB3A1F6916B}" dt="2020-11-30T18:59:23.704" v="133" actId="20577"/>
          <ac:spMkLst>
            <pc:docMk/>
            <pc:sldMk cId="1310110887" sldId="297"/>
            <ac:spMk id="3" creationId="{8E345FCD-83A3-40EB-BE82-BC7D8142B559}"/>
          </ac:spMkLst>
        </pc:spChg>
      </pc:sldChg>
      <pc:sldChg chg="modSp">
        <pc:chgData name="Maria Del Pilar Villamil Giraldo" userId="S::mavillam@uniandes.edu.co::47e412ee-5319-4fcd-b4a2-a5ffd3e4af2d" providerId="AD" clId="Web-{F491AC91-4E2C-4292-A9BA-1DB3A1F6916B}" dt="2020-11-30T18:57:25.890" v="60"/>
        <pc:sldMkLst>
          <pc:docMk/>
          <pc:sldMk cId="2452297097" sldId="298"/>
        </pc:sldMkLst>
        <pc:graphicFrameChg chg="mod modGraphic">
          <ac:chgData name="Maria Del Pilar Villamil Giraldo" userId="S::mavillam@uniandes.edu.co::47e412ee-5319-4fcd-b4a2-a5ffd3e4af2d" providerId="AD" clId="Web-{F491AC91-4E2C-4292-A9BA-1DB3A1F6916B}" dt="2020-11-30T18:57:25.890" v="60"/>
          <ac:graphicFrameMkLst>
            <pc:docMk/>
            <pc:sldMk cId="2452297097" sldId="298"/>
            <ac:graphicFrameMk id="5" creationId="{09BE67DC-21FC-4355-8454-193C289E7CE0}"/>
          </ac:graphicFrameMkLst>
        </pc:graphicFrameChg>
      </pc:sldChg>
      <pc:sldChg chg="modSp">
        <pc:chgData name="Maria Del Pilar Villamil Giraldo" userId="S::mavillam@uniandes.edu.co::47e412ee-5319-4fcd-b4a2-a5ffd3e4af2d" providerId="AD" clId="Web-{F491AC91-4E2C-4292-A9BA-1DB3A1F6916B}" dt="2020-11-30T19:06:44.679" v="141" actId="20577"/>
        <pc:sldMkLst>
          <pc:docMk/>
          <pc:sldMk cId="1905272365" sldId="301"/>
        </pc:sldMkLst>
        <pc:spChg chg="mod">
          <ac:chgData name="Maria Del Pilar Villamil Giraldo" userId="S::mavillam@uniandes.edu.co::47e412ee-5319-4fcd-b4a2-a5ffd3e4af2d" providerId="AD" clId="Web-{F491AC91-4E2C-4292-A9BA-1DB3A1F6916B}" dt="2020-11-30T19:06:44.679" v="141" actId="20577"/>
          <ac:spMkLst>
            <pc:docMk/>
            <pc:sldMk cId="1905272365" sldId="301"/>
            <ac:spMk id="2" creationId="{7893B878-E15C-46D1-A0DC-1C22128BCD28}"/>
          </ac:spMkLst>
        </pc:spChg>
      </pc:sldChg>
      <pc:sldChg chg="addSp modSp new">
        <pc:chgData name="Maria Del Pilar Villamil Giraldo" userId="S::mavillam@uniandes.edu.co::47e412ee-5319-4fcd-b4a2-a5ffd3e4af2d" providerId="AD" clId="Web-{F491AC91-4E2C-4292-A9BA-1DB3A1F6916B}" dt="2020-11-30T19:07:23.274" v="166" actId="14100"/>
        <pc:sldMkLst>
          <pc:docMk/>
          <pc:sldMk cId="340735412" sldId="308"/>
        </pc:sldMkLst>
        <pc:spChg chg="mod">
          <ac:chgData name="Maria Del Pilar Villamil Giraldo" userId="S::mavillam@uniandes.edu.co::47e412ee-5319-4fcd-b4a2-a5ffd3e4af2d" providerId="AD" clId="Web-{F491AC91-4E2C-4292-A9BA-1DB3A1F6916B}" dt="2020-11-30T19:07:08.101" v="160" actId="20577"/>
          <ac:spMkLst>
            <pc:docMk/>
            <pc:sldMk cId="340735412" sldId="308"/>
            <ac:spMk id="2" creationId="{FE86F432-C6A8-4F27-9487-E4F13DB81992}"/>
          </ac:spMkLst>
        </pc:spChg>
        <pc:picChg chg="add mod">
          <ac:chgData name="Maria Del Pilar Villamil Giraldo" userId="S::mavillam@uniandes.edu.co::47e412ee-5319-4fcd-b4a2-a5ffd3e4af2d" providerId="AD" clId="Web-{F491AC91-4E2C-4292-A9BA-1DB3A1F6916B}" dt="2020-11-30T19:07:23.274" v="166" actId="14100"/>
          <ac:picMkLst>
            <pc:docMk/>
            <pc:sldMk cId="340735412" sldId="308"/>
            <ac:picMk id="3" creationId="{A682DAC7-1FF1-432F-A7CF-93ACA8CF4B5E}"/>
          </ac:picMkLst>
        </pc:picChg>
      </pc:sldChg>
    </pc:docChg>
  </pc:docChgLst>
  <pc:docChgLst>
    <pc:chgData name="Maria Del Pilar Villamil Giraldo" userId="S::mavillam@uniandes.edu.co::47e412ee-5319-4fcd-b4a2-a5ffd3e4af2d" providerId="AD" clId="Web-{EAE9561C-ECAB-442A-8DF6-9C4ACE7EA310}"/>
    <pc:docChg chg="modSld">
      <pc:chgData name="Maria Del Pilar Villamil Giraldo" userId="S::mavillam@uniandes.edu.co::47e412ee-5319-4fcd-b4a2-a5ffd3e4af2d" providerId="AD" clId="Web-{EAE9561C-ECAB-442A-8DF6-9C4ACE7EA310}" dt="2020-12-02T13:15:55.274" v="11" actId="14100"/>
      <pc:docMkLst>
        <pc:docMk/>
      </pc:docMkLst>
      <pc:sldChg chg="modSp">
        <pc:chgData name="Maria Del Pilar Villamil Giraldo" userId="S::mavillam@uniandes.edu.co::47e412ee-5319-4fcd-b4a2-a5ffd3e4af2d" providerId="AD" clId="Web-{EAE9561C-ECAB-442A-8DF6-9C4ACE7EA310}" dt="2020-12-02T13:13:36.835" v="2" actId="20577"/>
        <pc:sldMkLst>
          <pc:docMk/>
          <pc:sldMk cId="0" sldId="261"/>
        </pc:sldMkLst>
        <pc:spChg chg="mod">
          <ac:chgData name="Maria Del Pilar Villamil Giraldo" userId="S::mavillam@uniandes.edu.co::47e412ee-5319-4fcd-b4a2-a5ffd3e4af2d" providerId="AD" clId="Web-{EAE9561C-ECAB-442A-8DF6-9C4ACE7EA310}" dt="2020-12-02T13:13:36.835" v="2" actId="20577"/>
          <ac:spMkLst>
            <pc:docMk/>
            <pc:sldMk cId="0" sldId="261"/>
            <ac:spMk id="275" creationId="{00000000-0000-0000-0000-000000000000}"/>
          </ac:spMkLst>
        </pc:spChg>
      </pc:sldChg>
      <pc:sldChg chg="addSp delSp modSp">
        <pc:chgData name="Maria Del Pilar Villamil Giraldo" userId="S::mavillam@uniandes.edu.co::47e412ee-5319-4fcd-b4a2-a5ffd3e4af2d" providerId="AD" clId="Web-{EAE9561C-ECAB-442A-8DF6-9C4ACE7EA310}" dt="2020-12-02T13:15:55.274" v="11" actId="14100"/>
        <pc:sldMkLst>
          <pc:docMk/>
          <pc:sldMk cId="1905272365" sldId="301"/>
        </pc:sldMkLst>
        <pc:picChg chg="mod">
          <ac:chgData name="Maria Del Pilar Villamil Giraldo" userId="S::mavillam@uniandes.edu.co::47e412ee-5319-4fcd-b4a2-a5ffd3e4af2d" providerId="AD" clId="Web-{EAE9561C-ECAB-442A-8DF6-9C4ACE7EA310}" dt="2020-12-02T13:15:49.978" v="9" actId="14100"/>
          <ac:picMkLst>
            <pc:docMk/>
            <pc:sldMk cId="1905272365" sldId="301"/>
            <ac:picMk id="3" creationId="{00426AEF-5F06-433B-BF44-89FD0C63ADFD}"/>
          </ac:picMkLst>
        </pc:picChg>
        <pc:picChg chg="del">
          <ac:chgData name="Maria Del Pilar Villamil Giraldo" userId="S::mavillam@uniandes.edu.co::47e412ee-5319-4fcd-b4a2-a5ffd3e4af2d" providerId="AD" clId="Web-{EAE9561C-ECAB-442A-8DF6-9C4ACE7EA310}" dt="2020-12-02T13:15:32.680" v="3"/>
          <ac:picMkLst>
            <pc:docMk/>
            <pc:sldMk cId="1905272365" sldId="301"/>
            <ac:picMk id="4" creationId="{00000000-0000-0000-0000-000000000000}"/>
          </ac:picMkLst>
        </pc:picChg>
        <pc:picChg chg="add mod">
          <ac:chgData name="Maria Del Pilar Villamil Giraldo" userId="S::mavillam@uniandes.edu.co::47e412ee-5319-4fcd-b4a2-a5ffd3e4af2d" providerId="AD" clId="Web-{EAE9561C-ECAB-442A-8DF6-9C4ACE7EA310}" dt="2020-12-02T13:15:55.274" v="11" actId="14100"/>
          <ac:picMkLst>
            <pc:docMk/>
            <pc:sldMk cId="1905272365" sldId="301"/>
            <ac:picMk id="5" creationId="{1D59F386-746C-4EF2-9C44-CBF5DEABE1E5}"/>
          </ac:picMkLst>
        </pc:picChg>
      </pc:sldChg>
    </pc:docChg>
  </pc:docChgLst>
  <pc:docChgLst>
    <pc:chgData name="Maria Del Pilar Villamil Giraldo" userId="S::mavillam@uniandes.edu.co::47e412ee-5319-4fcd-b4a2-a5ffd3e4af2d" providerId="AD" clId="Web-{5F6DD7C5-0D47-4BDD-BF85-C3749170D947}"/>
    <pc:docChg chg="addSld modSld sldOrd">
      <pc:chgData name="Maria Del Pilar Villamil Giraldo" userId="S::mavillam@uniandes.edu.co::47e412ee-5319-4fcd-b4a2-a5ffd3e4af2d" providerId="AD" clId="Web-{5F6DD7C5-0D47-4BDD-BF85-C3749170D947}" dt="2020-11-25T13:45:29.586" v="24"/>
      <pc:docMkLst>
        <pc:docMk/>
      </pc:docMkLst>
      <pc:sldChg chg="addSp delSp modSp">
        <pc:chgData name="Maria Del Pilar Villamil Giraldo" userId="S::mavillam@uniandes.edu.co::47e412ee-5319-4fcd-b4a2-a5ffd3e4af2d" providerId="AD" clId="Web-{5F6DD7C5-0D47-4BDD-BF85-C3749170D947}" dt="2020-11-25T13:43:44.318" v="1"/>
        <pc:sldMkLst>
          <pc:docMk/>
          <pc:sldMk cId="2452297097" sldId="298"/>
        </pc:sldMkLst>
        <pc:picChg chg="add del mod">
          <ac:chgData name="Maria Del Pilar Villamil Giraldo" userId="S::mavillam@uniandes.edu.co::47e412ee-5319-4fcd-b4a2-a5ffd3e4af2d" providerId="AD" clId="Web-{5F6DD7C5-0D47-4BDD-BF85-C3749170D947}" dt="2020-11-25T13:43:44.318" v="1"/>
          <ac:picMkLst>
            <pc:docMk/>
            <pc:sldMk cId="2452297097" sldId="298"/>
            <ac:picMk id="3" creationId="{FCFBAB06-33EA-404E-BD71-D673E4B02290}"/>
          </ac:picMkLst>
        </pc:picChg>
      </pc:sldChg>
      <pc:sldChg chg="modSp new ord">
        <pc:chgData name="Maria Del Pilar Villamil Giraldo" userId="S::mavillam@uniandes.edu.co::47e412ee-5319-4fcd-b4a2-a5ffd3e4af2d" providerId="AD" clId="Web-{5F6DD7C5-0D47-4BDD-BF85-C3749170D947}" dt="2020-11-25T13:45:29.586" v="24"/>
        <pc:sldMkLst>
          <pc:docMk/>
          <pc:sldMk cId="1907600158" sldId="302"/>
        </pc:sldMkLst>
        <pc:spChg chg="mod">
          <ac:chgData name="Maria Del Pilar Villamil Giraldo" userId="S::mavillam@uniandes.edu.co::47e412ee-5319-4fcd-b4a2-a5ffd3e4af2d" providerId="AD" clId="Web-{5F6DD7C5-0D47-4BDD-BF85-C3749170D947}" dt="2020-11-25T13:44:14.444" v="9" actId="20577"/>
          <ac:spMkLst>
            <pc:docMk/>
            <pc:sldMk cId="1907600158" sldId="302"/>
            <ac:spMk id="2" creationId="{3BD1D0CE-6B27-44E3-8D91-2CCF08360CE2}"/>
          </ac:spMkLst>
        </pc:spChg>
        <pc:spChg chg="mod">
          <ac:chgData name="Maria Del Pilar Villamil Giraldo" userId="S::mavillam@uniandes.edu.co::47e412ee-5319-4fcd-b4a2-a5ffd3e4af2d" providerId="AD" clId="Web-{5F6DD7C5-0D47-4BDD-BF85-C3749170D947}" dt="2020-11-25T13:45:26.492" v="23" actId="20577"/>
          <ac:spMkLst>
            <pc:docMk/>
            <pc:sldMk cId="1907600158" sldId="302"/>
            <ac:spMk id="3" creationId="{DECAB852-06B9-4421-8E11-54A7309E6AF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Exceso%20de%20Muerte\Datos%20Ex%20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Exceso%20de%20Muerte\Datos%20Ex%20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Exceso%20de%20Muerte\Datos%20Ex%20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Exceso%20de%20Muerte\Datos%20Ex%20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Exceso%20de%20Muerte\Datos%20Ex%20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Nacional!$P$1</c:f>
              <c:strCache>
                <c:ptCount val="1"/>
                <c:pt idx="0">
                  <c:v>Inf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Nacional!$B$2:$B$26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Nacional!$P$2:$P$26</c:f>
              <c:numCache>
                <c:formatCode>0</c:formatCode>
                <c:ptCount val="25"/>
                <c:pt idx="0">
                  <c:v>-106.91281242340574</c:v>
                </c:pt>
                <c:pt idx="1">
                  <c:v>-184.1729821054073</c:v>
                </c:pt>
                <c:pt idx="2">
                  <c:v>23.994718104419462</c:v>
                </c:pt>
                <c:pt idx="3">
                  <c:v>111.98571243803372</c:v>
                </c:pt>
                <c:pt idx="4">
                  <c:v>-150.96448934510727</c:v>
                </c:pt>
                <c:pt idx="5">
                  <c:v>-92.978540360245006</c:v>
                </c:pt>
                <c:pt idx="6">
                  <c:v>76.339911599076004</c:v>
                </c:pt>
                <c:pt idx="7">
                  <c:v>-90.95007308289405</c:v>
                </c:pt>
                <c:pt idx="8">
                  <c:v>-299.49922131989251</c:v>
                </c:pt>
                <c:pt idx="9">
                  <c:v>-84.600576109506619</c:v>
                </c:pt>
                <c:pt idx="10">
                  <c:v>-123.4887594768652</c:v>
                </c:pt>
                <c:pt idx="11">
                  <c:v>-148.23676407374205</c:v>
                </c:pt>
                <c:pt idx="12">
                  <c:v>-131.68235159784399</c:v>
                </c:pt>
                <c:pt idx="13">
                  <c:v>160.75698900035604</c:v>
                </c:pt>
                <c:pt idx="14">
                  <c:v>343.39929623364151</c:v>
                </c:pt>
                <c:pt idx="15">
                  <c:v>689.12734938766698</c:v>
                </c:pt>
                <c:pt idx="16">
                  <c:v>1125.0825743280475</c:v>
                </c:pt>
                <c:pt idx="17">
                  <c:v>1244.0909736166604</c:v>
                </c:pt>
                <c:pt idx="18">
                  <c:v>1695.6423959635931</c:v>
                </c:pt>
                <c:pt idx="19">
                  <c:v>2172.7692812948198</c:v>
                </c:pt>
                <c:pt idx="20">
                  <c:v>2832.1850118862294</c:v>
                </c:pt>
                <c:pt idx="21">
                  <c:v>3077.2049608653324</c:v>
                </c:pt>
                <c:pt idx="22">
                  <c:v>2988.8146705667978</c:v>
                </c:pt>
                <c:pt idx="23">
                  <c:v>2605.7576180856904</c:v>
                </c:pt>
                <c:pt idx="24">
                  <c:v>1994.6945797487488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C0-47EA-89ED-026AB1A99198}"/>
            </c:ext>
          </c:extLst>
        </c:ser>
        <c:ser>
          <c:idx val="1"/>
          <c:order val="1"/>
          <c:tx>
            <c:strRef>
              <c:f>Nacional!$Q$1</c:f>
              <c:strCache>
                <c:ptCount val="1"/>
                <c:pt idx="0">
                  <c:v>Sup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Nacional!$B$2:$B$26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Nacional!$Q$2:$Q$26</c:f>
              <c:numCache>
                <c:formatCode>0</c:formatCode>
                <c:ptCount val="25"/>
                <c:pt idx="0">
                  <c:v>433.31281242340538</c:v>
                </c:pt>
                <c:pt idx="1">
                  <c:v>316.57298210540694</c:v>
                </c:pt>
                <c:pt idx="2">
                  <c:v>534.40528189558017</c:v>
                </c:pt>
                <c:pt idx="3">
                  <c:v>509.2142875619661</c:v>
                </c:pt>
                <c:pt idx="4">
                  <c:v>338.96448934510727</c:v>
                </c:pt>
                <c:pt idx="5">
                  <c:v>426.17854036024482</c:v>
                </c:pt>
                <c:pt idx="6">
                  <c:v>449.660088400924</c:v>
                </c:pt>
                <c:pt idx="7">
                  <c:v>481.75007308289423</c:v>
                </c:pt>
                <c:pt idx="8">
                  <c:v>426.29922131989269</c:v>
                </c:pt>
                <c:pt idx="9">
                  <c:v>400.60057610950662</c:v>
                </c:pt>
                <c:pt idx="10">
                  <c:v>423.4887594768652</c:v>
                </c:pt>
                <c:pt idx="11">
                  <c:v>692.23676407374205</c:v>
                </c:pt>
                <c:pt idx="12">
                  <c:v>768.08235159784363</c:v>
                </c:pt>
                <c:pt idx="13">
                  <c:v>1110.8430109996443</c:v>
                </c:pt>
                <c:pt idx="14">
                  <c:v>1193.4007037663587</c:v>
                </c:pt>
                <c:pt idx="15">
                  <c:v>1731.2726506123331</c:v>
                </c:pt>
                <c:pt idx="16">
                  <c:v>1880.9174256719525</c:v>
                </c:pt>
                <c:pt idx="17">
                  <c:v>2027.1090263833394</c:v>
                </c:pt>
                <c:pt idx="18">
                  <c:v>2424.7576040364065</c:v>
                </c:pt>
                <c:pt idx="19">
                  <c:v>3249.6307187051798</c:v>
                </c:pt>
                <c:pt idx="20">
                  <c:v>3617.0149881137704</c:v>
                </c:pt>
                <c:pt idx="21">
                  <c:v>3841.9950391346674</c:v>
                </c:pt>
                <c:pt idx="22">
                  <c:v>3530.7853294332031</c:v>
                </c:pt>
                <c:pt idx="23">
                  <c:v>3311.4423819143094</c:v>
                </c:pt>
                <c:pt idx="24">
                  <c:v>3014.5054202512511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C0-47EA-89ED-026AB1A99198}"/>
            </c:ext>
          </c:extLst>
        </c:ser>
        <c:ser>
          <c:idx val="2"/>
          <c:order val="2"/>
          <c:tx>
            <c:strRef>
              <c:f>Nacional!$K$1</c:f>
              <c:strCache>
                <c:ptCount val="1"/>
                <c:pt idx="0">
                  <c:v>COVID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3506BA"/>
              </a:solidFill>
              <a:ln w="9525">
                <a:solidFill>
                  <a:srgbClr val="3506BA"/>
                </a:solidFill>
              </a:ln>
              <a:effectLst/>
            </c:spPr>
          </c:marker>
          <c:cat>
            <c:numRef>
              <c:f>Nacional!$B$2:$B$26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Nacional!$K$2:$K$26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17</c:v>
                </c:pt>
                <c:pt idx="3">
                  <c:v>72</c:v>
                </c:pt>
                <c:pt idx="4">
                  <c:v>101</c:v>
                </c:pt>
                <c:pt idx="5">
                  <c:v>62</c:v>
                </c:pt>
                <c:pt idx="6">
                  <c:v>82</c:v>
                </c:pt>
                <c:pt idx="7">
                  <c:v>93</c:v>
                </c:pt>
                <c:pt idx="8">
                  <c:v>154</c:v>
                </c:pt>
                <c:pt idx="9">
                  <c:v>191</c:v>
                </c:pt>
                <c:pt idx="10">
                  <c:v>237</c:v>
                </c:pt>
                <c:pt idx="11">
                  <c:v>329</c:v>
                </c:pt>
                <c:pt idx="12">
                  <c:v>384</c:v>
                </c:pt>
                <c:pt idx="13">
                  <c:v>576</c:v>
                </c:pt>
                <c:pt idx="14">
                  <c:v>837</c:v>
                </c:pt>
                <c:pt idx="15">
                  <c:v>1055</c:v>
                </c:pt>
                <c:pt idx="16">
                  <c:v>1298</c:v>
                </c:pt>
                <c:pt idx="17">
                  <c:v>1543</c:v>
                </c:pt>
                <c:pt idx="18">
                  <c:v>1861</c:v>
                </c:pt>
                <c:pt idx="19">
                  <c:v>2170</c:v>
                </c:pt>
                <c:pt idx="20">
                  <c:v>2283</c:v>
                </c:pt>
                <c:pt idx="21">
                  <c:v>2508</c:v>
                </c:pt>
                <c:pt idx="22">
                  <c:v>2167</c:v>
                </c:pt>
                <c:pt idx="23">
                  <c:v>1969</c:v>
                </c:pt>
                <c:pt idx="24">
                  <c:v>1759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C0-47EA-89ED-026AB1A99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823400"/>
        <c:axId val="386825696"/>
      </c:lineChart>
      <c:catAx>
        <c:axId val="386823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Semana</a:t>
                </a:r>
              </a:p>
            </c:rich>
          </c:tx>
          <c:layout>
            <c:manualLayout>
              <c:xMode val="edge"/>
              <c:yMode val="edge"/>
              <c:x val="0.45128346456692914"/>
              <c:y val="0.938378766483976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86825696"/>
        <c:crosses val="autoZero"/>
        <c:auto val="1"/>
        <c:lblAlgn val="ctr"/>
        <c:lblOffset val="100"/>
        <c:noMultiLvlLbl val="0"/>
      </c:catAx>
      <c:valAx>
        <c:axId val="386825696"/>
        <c:scaling>
          <c:orientation val="minMax"/>
          <c:max val="4000"/>
          <c:min val="-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Fallecidos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0.392810154049892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86823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054054054054057E-2"/>
                  <c:y val="-6.6383406678110504E-2"/>
                </c:manualLayout>
              </c:layout>
              <c:tx>
                <c:rich>
                  <a:bodyPr/>
                  <a:lstStyle/>
                  <a:p>
                    <a:fld id="{24222290-6E11-4E78-8424-13B3E9584292}" type="CELLRANGE">
                      <a:rPr lang="en-US"/>
                      <a:pPr/>
                      <a:t>[CELLRANGE]</a:t>
                    </a:fld>
                    <a:endParaRPr lang="es-C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762B-4733-B14E-065D3A732A0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1EAFB57-74E9-4ECD-A2E5-33B3C626117B}" type="CELLRANGE">
                      <a:rPr lang="es-CO"/>
                      <a:pPr/>
                      <a:t>[CELLRANGE]</a:t>
                    </a:fld>
                    <a:endParaRPr lang="es-C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62B-4733-B14E-065D3A732A0B}"/>
                </c:ext>
              </c:extLst>
            </c:dLbl>
            <c:dLbl>
              <c:idx val="2"/>
              <c:layout>
                <c:manualLayout>
                  <c:x val="-1.6594679719089248E-2"/>
                  <c:y val="-1.2537250657672144E-2"/>
                </c:manualLayout>
              </c:layout>
              <c:tx>
                <c:rich>
                  <a:bodyPr/>
                  <a:lstStyle/>
                  <a:p>
                    <a:fld id="{447BEBE1-902B-4EE0-9B12-2D19AFF26BB2}" type="CELLRANGE">
                      <a:rPr lang="en-US"/>
                      <a:pPr/>
                      <a:t>[CELLRANGE]</a:t>
                    </a:fld>
                    <a:endParaRPr lang="es-C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762B-4733-B14E-065D3A732A0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2B-4733-B14E-065D3A732A0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A038DB09-F80A-4E6D-9137-4A91C303BD5B}" type="CELLRANGE">
                      <a:rPr lang="es-CO"/>
                      <a:pPr/>
                      <a:t>[CELLRANGE]</a:t>
                    </a:fld>
                    <a:endParaRPr lang="es-C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62B-4733-B14E-065D3A732A0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2B-4733-B14E-065D3A732A0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62B-4733-B14E-065D3A732A0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2B-4733-B14E-065D3A732A0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62B-4733-B14E-065D3A732A0B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345DCCDB-D660-423E-833F-49CC5A0A224E}" type="CELLRANGE">
                      <a:rPr lang="es-CO"/>
                      <a:pPr/>
                      <a:t>[CELLRANGE]</a:t>
                    </a:fld>
                    <a:endParaRPr lang="es-C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62B-4733-B14E-065D3A732A0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62B-4733-B14E-065D3A732A0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62B-4733-B14E-065D3A732A0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62B-4733-B14E-065D3A732A0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62B-4733-B14E-065D3A732A0B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62B-4733-B14E-065D3A732A0B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fld id="{2F881193-A83E-464C-A87A-43E65309949C}" type="CELLRANGE">
                      <a:rPr lang="es-CO"/>
                      <a:pPr/>
                      <a:t>[CELLRANGE]</a:t>
                    </a:fld>
                    <a:endParaRPr lang="es-C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762B-4733-B14E-065D3A732A0B}"/>
                </c:ext>
              </c:extLst>
            </c:dLbl>
            <c:dLbl>
              <c:idx val="16"/>
              <c:layout>
                <c:manualLayout>
                  <c:x val="-2.89135560757608E-2"/>
                  <c:y val="-0.12740905016794066"/>
                </c:manualLayout>
              </c:layout>
              <c:tx>
                <c:rich>
                  <a:bodyPr/>
                  <a:lstStyle/>
                  <a:p>
                    <a:fld id="{C7018980-0C9C-43D1-9D05-F197AE8849E3}" type="CELLRANGE">
                      <a:rPr lang="en-US"/>
                      <a:pPr/>
                      <a:t>[CELLRANGE]</a:t>
                    </a:fld>
                    <a:endParaRPr lang="es-C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762B-4733-B14E-065D3A732A0B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62B-4733-B14E-065D3A732A0B}"/>
                </c:ext>
              </c:extLst>
            </c:dLbl>
            <c:dLbl>
              <c:idx val="18"/>
              <c:layout/>
              <c:tx>
                <c:rich>
                  <a:bodyPr/>
                  <a:lstStyle/>
                  <a:p>
                    <a:fld id="{2213B021-63FB-4F69-8A96-17CC9A730D94}" type="CELLRANGE">
                      <a:rPr lang="es-CO"/>
                      <a:pPr/>
                      <a:t>[CELLRANGE]</a:t>
                    </a:fld>
                    <a:endParaRPr lang="es-C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762B-4733-B14E-065D3A732A0B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62B-4733-B14E-065D3A732A0B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62B-4733-B14E-065D3A732A0B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62B-4733-B14E-065D3A732A0B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62B-4733-B14E-065D3A732A0B}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fld id="{E91F6488-4C10-4589-8B38-54B3E7A05ED8}" type="CELLRANGE">
                      <a:rPr lang="es-CO"/>
                      <a:pPr/>
                      <a:t>[CELLRANGE]</a:t>
                    </a:fld>
                    <a:endParaRPr lang="es-C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762B-4733-B14E-065D3A732A0B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62B-4733-B14E-065D3A732A0B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62B-4733-B14E-065D3A732A0B}"/>
                </c:ext>
              </c:extLst>
            </c:dLbl>
            <c:dLbl>
              <c:idx val="26"/>
              <c:layout>
                <c:manualLayout>
                  <c:x val="-9.767031283251755E-2"/>
                  <c:y val="-3.4075713065847488E-2"/>
                </c:manualLayout>
              </c:layout>
              <c:tx>
                <c:rich>
                  <a:bodyPr/>
                  <a:lstStyle/>
                  <a:p>
                    <a:fld id="{52371C5B-EFE5-4541-941F-B64F90939B7D}" type="CELLRANGE">
                      <a:rPr lang="en-US"/>
                      <a:pPr/>
                      <a:t>[CELLRANGE]</a:t>
                    </a:fld>
                    <a:endParaRPr lang="es-C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762B-4733-B14E-065D3A732A0B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62B-4733-B14E-065D3A732A0B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62B-4733-B14E-065D3A732A0B}"/>
                </c:ext>
              </c:extLst>
            </c:dLbl>
            <c:dLbl>
              <c:idx val="29"/>
              <c:layout/>
              <c:tx>
                <c:rich>
                  <a:bodyPr/>
                  <a:lstStyle/>
                  <a:p>
                    <a:fld id="{990716F1-6B3F-4297-8A11-58279D9314C3}" type="CELLRANGE">
                      <a:rPr lang="es-CO"/>
                      <a:pPr/>
                      <a:t>[CELLRANGE]</a:t>
                    </a:fld>
                    <a:endParaRPr lang="es-C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762B-4733-B14E-065D3A732A0B}"/>
                </c:ext>
              </c:extLst>
            </c:dLbl>
            <c:dLbl>
              <c:idx val="30"/>
              <c:layout/>
              <c:tx>
                <c:rich>
                  <a:bodyPr/>
                  <a:lstStyle/>
                  <a:p>
                    <a:fld id="{631995F8-B956-4B09-8443-89D76DD71B11}" type="CELLRANGE">
                      <a:rPr lang="es-CO"/>
                      <a:pPr/>
                      <a:t>[CELLRANGE]</a:t>
                    </a:fld>
                    <a:endParaRPr lang="es-C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762B-4733-B14E-065D3A732A0B}"/>
                </c:ext>
              </c:extLst>
            </c:dLbl>
            <c:dLbl>
              <c:idx val="31"/>
              <c:layout>
                <c:manualLayout>
                  <c:x val="-8.832517556927006E-3"/>
                  <c:y val="-9.8691100290373659E-2"/>
                </c:manualLayout>
              </c:layout>
              <c:tx>
                <c:rich>
                  <a:bodyPr/>
                  <a:lstStyle/>
                  <a:p>
                    <a:fld id="{DC671B57-1301-4957-A1C4-C40797903308}" type="CELLRANGE">
                      <a:rPr lang="en-US"/>
                      <a:pPr/>
                      <a:t>[CELLRANGE]</a:t>
                    </a:fld>
                    <a:endParaRPr lang="es-C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762B-4733-B14E-065D3A732A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CO" sz="1200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Sheet3!$D$3:$D$34</c:f>
              <c:numCache>
                <c:formatCode>0%</c:formatCode>
                <c:ptCount val="32"/>
                <c:pt idx="0">
                  <c:v>0.41890397036589677</c:v>
                </c:pt>
                <c:pt idx="1">
                  <c:v>7.9983754791705844E-2</c:v>
                </c:pt>
                <c:pt idx="2">
                  <c:v>0.23606412505485561</c:v>
                </c:pt>
                <c:pt idx="3">
                  <c:v>9.8849595992813163E-2</c:v>
                </c:pt>
                <c:pt idx="4">
                  <c:v>5.7002261693048777E-2</c:v>
                </c:pt>
                <c:pt idx="5">
                  <c:v>0.11816178784565051</c:v>
                </c:pt>
                <c:pt idx="6">
                  <c:v>9.1034964857332423E-2</c:v>
                </c:pt>
                <c:pt idx="7">
                  <c:v>8.1436938396825156E-2</c:v>
                </c:pt>
                <c:pt idx="8">
                  <c:v>0.1841416732798449</c:v>
                </c:pt>
                <c:pt idx="9">
                  <c:v>0.20429703760983656</c:v>
                </c:pt>
                <c:pt idx="10">
                  <c:v>0.10633163905258471</c:v>
                </c:pt>
                <c:pt idx="11">
                  <c:v>0.13213801823910104</c:v>
                </c:pt>
                <c:pt idx="12">
                  <c:v>0.18187541029870866</c:v>
                </c:pt>
                <c:pt idx="13">
                  <c:v>0.12442683408304958</c:v>
                </c:pt>
                <c:pt idx="14">
                  <c:v>8.4223687936119521E-2</c:v>
                </c:pt>
                <c:pt idx="15">
                  <c:v>0.4836555686034324</c:v>
                </c:pt>
                <c:pt idx="16">
                  <c:v>0.42502690149966571</c:v>
                </c:pt>
                <c:pt idx="17">
                  <c:v>0.11019921736997139</c:v>
                </c:pt>
                <c:pt idx="18">
                  <c:v>0.22967477628225272</c:v>
                </c:pt>
                <c:pt idx="19">
                  <c:v>0.13266464691282084</c:v>
                </c:pt>
                <c:pt idx="20">
                  <c:v>0.11112141531470308</c:v>
                </c:pt>
                <c:pt idx="21">
                  <c:v>9.4895642167496741E-2</c:v>
                </c:pt>
                <c:pt idx="22">
                  <c:v>0.10117733022833264</c:v>
                </c:pt>
                <c:pt idx="23">
                  <c:v>0.26752459228880826</c:v>
                </c:pt>
                <c:pt idx="24">
                  <c:v>0.10187819225771921</c:v>
                </c:pt>
                <c:pt idx="25">
                  <c:v>9.3011974398826899E-2</c:v>
                </c:pt>
                <c:pt idx="26">
                  <c:v>0.40131389073985507</c:v>
                </c:pt>
                <c:pt idx="27">
                  <c:v>0.12518301035552298</c:v>
                </c:pt>
                <c:pt idx="28">
                  <c:v>8.8769878047847819E-2</c:v>
                </c:pt>
                <c:pt idx="29">
                  <c:v>4.9979154035356847E-2</c:v>
                </c:pt>
                <c:pt idx="30">
                  <c:v>0.5517496567290826</c:v>
                </c:pt>
                <c:pt idx="31">
                  <c:v>0.42896466479041373</c:v>
                </c:pt>
              </c:numCache>
            </c:numRef>
          </c:xVal>
          <c:yVal>
            <c:numRef>
              <c:f>Sheet3!$E$3:$E$34</c:f>
              <c:numCache>
                <c:formatCode>0</c:formatCode>
                <c:ptCount val="32"/>
                <c:pt idx="0">
                  <c:v>3.9119999999999999</c:v>
                </c:pt>
                <c:pt idx="1">
                  <c:v>610.02399999999989</c:v>
                </c:pt>
                <c:pt idx="2">
                  <c:v>20.295999999999996</c:v>
                </c:pt>
                <c:pt idx="3">
                  <c:v>233.89600000000002</c:v>
                </c:pt>
                <c:pt idx="4">
                  <c:v>622.83199999999999</c:v>
                </c:pt>
                <c:pt idx="5">
                  <c:v>160.4</c:v>
                </c:pt>
                <c:pt idx="6">
                  <c:v>127.85600000000001</c:v>
                </c:pt>
                <c:pt idx="7">
                  <c:v>112.21600000000001</c:v>
                </c:pt>
                <c:pt idx="8">
                  <c:v>33.936</c:v>
                </c:pt>
                <c:pt idx="9">
                  <c:v>25.968000000000004</c:v>
                </c:pt>
                <c:pt idx="10">
                  <c:v>115.184</c:v>
                </c:pt>
                <c:pt idx="11">
                  <c:v>85.439999999999984</c:v>
                </c:pt>
                <c:pt idx="12">
                  <c:v>27</c:v>
                </c:pt>
                <c:pt idx="13">
                  <c:v>133.47999999999999</c:v>
                </c:pt>
                <c:pt idx="14">
                  <c:v>250.47199999999998</c:v>
                </c:pt>
                <c:pt idx="15">
                  <c:v>2.7293333333333329</c:v>
                </c:pt>
                <c:pt idx="16">
                  <c:v>5.6079999999999997</c:v>
                </c:pt>
                <c:pt idx="17">
                  <c:v>109.624</c:v>
                </c:pt>
                <c:pt idx="18">
                  <c:v>44.808000000000014</c:v>
                </c:pt>
                <c:pt idx="19">
                  <c:v>103.10399999999998</c:v>
                </c:pt>
                <c:pt idx="20">
                  <c:v>92.552000000000007</c:v>
                </c:pt>
                <c:pt idx="21">
                  <c:v>136.75200000000001</c:v>
                </c:pt>
                <c:pt idx="22">
                  <c:v>137.66399999999999</c:v>
                </c:pt>
                <c:pt idx="23">
                  <c:v>23.96</c:v>
                </c:pt>
                <c:pt idx="24">
                  <c:v>73.592000000000013</c:v>
                </c:pt>
                <c:pt idx="25">
                  <c:v>112.91199999999999</c:v>
                </c:pt>
                <c:pt idx="26">
                  <c:v>5.3159999999999989</c:v>
                </c:pt>
                <c:pt idx="27">
                  <c:v>140.49999999999997</c:v>
                </c:pt>
                <c:pt idx="28">
                  <c:v>156.87199999999999</c:v>
                </c:pt>
                <c:pt idx="29">
                  <c:v>512.82400000000018</c:v>
                </c:pt>
                <c:pt idx="30">
                  <c:v>2.2093333333333334</c:v>
                </c:pt>
                <c:pt idx="31">
                  <c:v>4.3919999999999995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Sheet3!$C$3:$C$34</c15:f>
                <c15:dlblRangeCache>
                  <c:ptCount val="32"/>
                  <c:pt idx="0">
                    <c:v>Am</c:v>
                  </c:pt>
                  <c:pt idx="1">
                    <c:v>An</c:v>
                  </c:pt>
                  <c:pt idx="2">
                    <c:v>Ar</c:v>
                  </c:pt>
                  <c:pt idx="3">
                    <c:v>At</c:v>
                  </c:pt>
                  <c:pt idx="4">
                    <c:v>Bg </c:v>
                  </c:pt>
                  <c:pt idx="5">
                    <c:v>Bo</c:v>
                  </c:pt>
                  <c:pt idx="6">
                    <c:v>By</c:v>
                  </c:pt>
                  <c:pt idx="7">
                    <c:v>Cl</c:v>
                  </c:pt>
                  <c:pt idx="8">
                    <c:v>Cq</c:v>
                  </c:pt>
                  <c:pt idx="9">
                    <c:v>Cs</c:v>
                  </c:pt>
                  <c:pt idx="10">
                    <c:v>Cu</c:v>
                  </c:pt>
                  <c:pt idx="11">
                    <c:v>Ce</c:v>
                  </c:pt>
                  <c:pt idx="12">
                    <c:v>Ch</c:v>
                  </c:pt>
                  <c:pt idx="13">
                    <c:v>Co</c:v>
                  </c:pt>
                  <c:pt idx="14">
                    <c:v>Cn</c:v>
                  </c:pt>
                  <c:pt idx="15">
                    <c:v>Gu</c:v>
                  </c:pt>
                  <c:pt idx="16">
                    <c:v>Gv</c:v>
                  </c:pt>
                  <c:pt idx="17">
                    <c:v>Hu</c:v>
                  </c:pt>
                  <c:pt idx="18">
                    <c:v>LG</c:v>
                  </c:pt>
                  <c:pt idx="19">
                    <c:v>Ma</c:v>
                  </c:pt>
                  <c:pt idx="20">
                    <c:v>Me</c:v>
                  </c:pt>
                  <c:pt idx="21">
                    <c:v>Na</c:v>
                  </c:pt>
                  <c:pt idx="22">
                    <c:v>NS</c:v>
                  </c:pt>
                  <c:pt idx="23">
                    <c:v>Pu</c:v>
                  </c:pt>
                  <c:pt idx="24">
                    <c:v>Qu</c:v>
                  </c:pt>
                  <c:pt idx="25">
                    <c:v>Ri</c:v>
                  </c:pt>
                  <c:pt idx="26">
                    <c:v>SA</c:v>
                  </c:pt>
                  <c:pt idx="27">
                    <c:v>Sa</c:v>
                  </c:pt>
                  <c:pt idx="28">
                    <c:v>To</c:v>
                  </c:pt>
                  <c:pt idx="29">
                    <c:v>VC</c:v>
                  </c:pt>
                  <c:pt idx="30">
                    <c:v>Va</c:v>
                  </c:pt>
                  <c:pt idx="31">
                    <c:v>Vi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762B-4733-B14E-065D3A732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135960"/>
        <c:axId val="425136288"/>
      </c:scatterChart>
      <c:valAx>
        <c:axId val="42513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s-CO" sz="1200" b="0" i="0" u="none" strike="noStrike" kern="1200" baseline="0" noProof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Coeficiente de variación</a:t>
                </a:r>
              </a:p>
            </c:rich>
          </c:tx>
          <c:layout>
            <c:manualLayout>
              <c:xMode val="edge"/>
              <c:yMode val="edge"/>
              <c:x val="0.40061042853162032"/>
              <c:y val="0.9567650276512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s-CO" sz="1200" b="0" i="0" u="none" strike="noStrike" kern="1200" baseline="0" noProof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CO" sz="12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5136288"/>
        <c:crosses val="autoZero"/>
        <c:crossBetween val="midCat"/>
      </c:valAx>
      <c:valAx>
        <c:axId val="42513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CO" sz="1200" b="0" i="0" u="none" strike="noStrike" kern="1200" baseline="0" noProof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Promedio de muertes</a:t>
                </a:r>
              </a:p>
            </c:rich>
          </c:tx>
          <c:layout>
            <c:manualLayout>
              <c:xMode val="edge"/>
              <c:yMode val="edge"/>
              <c:x val="1.3480604952779607E-3"/>
              <c:y val="0.229169362846432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s-CO" sz="1200" b="0" i="0" u="none" strike="noStrike" kern="1200" baseline="0" noProof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CO" sz="12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5135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CO" sz="1200" noProof="0"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'IC - Covid'!$D$1</c:f>
              <c:strCache>
                <c:ptCount val="1"/>
                <c:pt idx="0">
                  <c:v>Lim Sup A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'IC - Covid'!$C$2:$C$34</c:f>
              <c:strCache>
                <c:ptCount val="33"/>
                <c:pt idx="0">
                  <c:v>Bg</c:v>
                </c:pt>
                <c:pt idx="1">
                  <c:v>At</c:v>
                </c:pt>
                <c:pt idx="2">
                  <c:v>An</c:v>
                </c:pt>
                <c:pt idx="3">
                  <c:v>VC</c:v>
                </c:pt>
                <c:pt idx="4">
                  <c:v>Co</c:v>
                </c:pt>
                <c:pt idx="5">
                  <c:v>Sa</c:v>
                </c:pt>
                <c:pt idx="6">
                  <c:v>Cn</c:v>
                </c:pt>
                <c:pt idx="7">
                  <c:v>NS</c:v>
                </c:pt>
                <c:pt idx="8">
                  <c:v>Bo</c:v>
                </c:pt>
                <c:pt idx="9">
                  <c:v>Ma</c:v>
                </c:pt>
                <c:pt idx="10">
                  <c:v>Na</c:v>
                </c:pt>
                <c:pt idx="11">
                  <c:v>Su</c:v>
                </c:pt>
                <c:pt idx="12">
                  <c:v>Ce</c:v>
                </c:pt>
                <c:pt idx="13">
                  <c:v>LG</c:v>
                </c:pt>
                <c:pt idx="14">
                  <c:v>Me</c:v>
                </c:pt>
                <c:pt idx="15">
                  <c:v>Cq</c:v>
                </c:pt>
                <c:pt idx="16">
                  <c:v>To</c:v>
                </c:pt>
                <c:pt idx="17">
                  <c:v>Cu</c:v>
                </c:pt>
                <c:pt idx="18">
                  <c:v>Hu</c:v>
                </c:pt>
                <c:pt idx="19">
                  <c:v>Pu</c:v>
                </c:pt>
                <c:pt idx="20">
                  <c:v>Ch</c:v>
                </c:pt>
                <c:pt idx="21">
                  <c:v>Ri</c:v>
                </c:pt>
                <c:pt idx="22">
                  <c:v>Am</c:v>
                </c:pt>
                <c:pt idx="23">
                  <c:v>By</c:v>
                </c:pt>
                <c:pt idx="24">
                  <c:v>Cl</c:v>
                </c:pt>
                <c:pt idx="25">
                  <c:v>Qu</c:v>
                </c:pt>
                <c:pt idx="26">
                  <c:v>Cs</c:v>
                </c:pt>
                <c:pt idx="27">
                  <c:v>Ar</c:v>
                </c:pt>
                <c:pt idx="28">
                  <c:v>Gu</c:v>
                </c:pt>
                <c:pt idx="29">
                  <c:v>Gv</c:v>
                </c:pt>
                <c:pt idx="30">
                  <c:v>SA</c:v>
                </c:pt>
                <c:pt idx="31">
                  <c:v>Vi</c:v>
                </c:pt>
                <c:pt idx="32">
                  <c:v>Va</c:v>
                </c:pt>
              </c:strCache>
            </c:strRef>
          </c:cat>
          <c:val>
            <c:numRef>
              <c:f>'IC - Covid'!$D$2:$D$34</c:f>
              <c:numCache>
                <c:formatCode>General</c:formatCode>
                <c:ptCount val="33"/>
                <c:pt idx="0">
                  <c:v>4500</c:v>
                </c:pt>
                <c:pt idx="1">
                  <c:v>3911</c:v>
                </c:pt>
                <c:pt idx="2">
                  <c:v>644</c:v>
                </c:pt>
                <c:pt idx="3">
                  <c:v>1142</c:v>
                </c:pt>
                <c:pt idx="4">
                  <c:v>1585</c:v>
                </c:pt>
                <c:pt idx="5">
                  <c:v>187</c:v>
                </c:pt>
                <c:pt idx="6">
                  <c:v>311</c:v>
                </c:pt>
                <c:pt idx="7">
                  <c:v>475</c:v>
                </c:pt>
                <c:pt idx="8">
                  <c:v>1902</c:v>
                </c:pt>
                <c:pt idx="9">
                  <c:v>671</c:v>
                </c:pt>
                <c:pt idx="10">
                  <c:v>234</c:v>
                </c:pt>
                <c:pt idx="11">
                  <c:v>308</c:v>
                </c:pt>
                <c:pt idx="12">
                  <c:v>81</c:v>
                </c:pt>
                <c:pt idx="13">
                  <c:v>51</c:v>
                </c:pt>
                <c:pt idx="14">
                  <c:v>-261</c:v>
                </c:pt>
                <c:pt idx="15">
                  <c:v>-11</c:v>
                </c:pt>
                <c:pt idx="16">
                  <c:v>-469</c:v>
                </c:pt>
                <c:pt idx="17">
                  <c:v>-76</c:v>
                </c:pt>
                <c:pt idx="18">
                  <c:v>-272</c:v>
                </c:pt>
                <c:pt idx="19">
                  <c:v>93</c:v>
                </c:pt>
                <c:pt idx="20">
                  <c:v>-20</c:v>
                </c:pt>
                <c:pt idx="21">
                  <c:v>-338</c:v>
                </c:pt>
                <c:pt idx="22">
                  <c:v>97</c:v>
                </c:pt>
                <c:pt idx="23">
                  <c:v>-449</c:v>
                </c:pt>
                <c:pt idx="24">
                  <c:v>-382</c:v>
                </c:pt>
                <c:pt idx="25">
                  <c:v>-434</c:v>
                </c:pt>
                <c:pt idx="26">
                  <c:v>-164</c:v>
                </c:pt>
                <c:pt idx="27">
                  <c:v>-121</c:v>
                </c:pt>
                <c:pt idx="28">
                  <c:v>-61</c:v>
                </c:pt>
                <c:pt idx="29">
                  <c:v>-72</c:v>
                </c:pt>
                <c:pt idx="30">
                  <c:v>-82</c:v>
                </c:pt>
                <c:pt idx="31">
                  <c:v>-67</c:v>
                </c:pt>
                <c:pt idx="32">
                  <c:v>-58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1D-448C-AA09-CAC2951E9BB3}"/>
            </c:ext>
          </c:extLst>
        </c:ser>
        <c:ser>
          <c:idx val="1"/>
          <c:order val="1"/>
          <c:tx>
            <c:strRef>
              <c:f>'IC - Covid'!$E$1</c:f>
              <c:strCache>
                <c:ptCount val="1"/>
                <c:pt idx="0">
                  <c:v>Lim Inf Ac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'IC - Covid'!$C$2:$C$34</c:f>
              <c:strCache>
                <c:ptCount val="33"/>
                <c:pt idx="0">
                  <c:v>Bg</c:v>
                </c:pt>
                <c:pt idx="1">
                  <c:v>At</c:v>
                </c:pt>
                <c:pt idx="2">
                  <c:v>An</c:v>
                </c:pt>
                <c:pt idx="3">
                  <c:v>VC</c:v>
                </c:pt>
                <c:pt idx="4">
                  <c:v>Co</c:v>
                </c:pt>
                <c:pt idx="5">
                  <c:v>Sa</c:v>
                </c:pt>
                <c:pt idx="6">
                  <c:v>Cn</c:v>
                </c:pt>
                <c:pt idx="7">
                  <c:v>NS</c:v>
                </c:pt>
                <c:pt idx="8">
                  <c:v>Bo</c:v>
                </c:pt>
                <c:pt idx="9">
                  <c:v>Ma</c:v>
                </c:pt>
                <c:pt idx="10">
                  <c:v>Na</c:v>
                </c:pt>
                <c:pt idx="11">
                  <c:v>Su</c:v>
                </c:pt>
                <c:pt idx="12">
                  <c:v>Ce</c:v>
                </c:pt>
                <c:pt idx="13">
                  <c:v>LG</c:v>
                </c:pt>
                <c:pt idx="14">
                  <c:v>Me</c:v>
                </c:pt>
                <c:pt idx="15">
                  <c:v>Cq</c:v>
                </c:pt>
                <c:pt idx="16">
                  <c:v>To</c:v>
                </c:pt>
                <c:pt idx="17">
                  <c:v>Cu</c:v>
                </c:pt>
                <c:pt idx="18">
                  <c:v>Hu</c:v>
                </c:pt>
                <c:pt idx="19">
                  <c:v>Pu</c:v>
                </c:pt>
                <c:pt idx="20">
                  <c:v>Ch</c:v>
                </c:pt>
                <c:pt idx="21">
                  <c:v>Ri</c:v>
                </c:pt>
                <c:pt idx="22">
                  <c:v>Am</c:v>
                </c:pt>
                <c:pt idx="23">
                  <c:v>By</c:v>
                </c:pt>
                <c:pt idx="24">
                  <c:v>Cl</c:v>
                </c:pt>
                <c:pt idx="25">
                  <c:v>Qu</c:v>
                </c:pt>
                <c:pt idx="26">
                  <c:v>Cs</c:v>
                </c:pt>
                <c:pt idx="27">
                  <c:v>Ar</c:v>
                </c:pt>
                <c:pt idx="28">
                  <c:v>Gu</c:v>
                </c:pt>
                <c:pt idx="29">
                  <c:v>Gv</c:v>
                </c:pt>
                <c:pt idx="30">
                  <c:v>SA</c:v>
                </c:pt>
                <c:pt idx="31">
                  <c:v>Vi</c:v>
                </c:pt>
                <c:pt idx="32">
                  <c:v>Va</c:v>
                </c:pt>
              </c:strCache>
            </c:strRef>
          </c:cat>
          <c:val>
            <c:numRef>
              <c:f>'IC - Covid'!$E$2:$E$34</c:f>
              <c:numCache>
                <c:formatCode>General</c:formatCode>
                <c:ptCount val="33"/>
                <c:pt idx="0">
                  <c:v>7446</c:v>
                </c:pt>
                <c:pt idx="1">
                  <c:v>5731</c:v>
                </c:pt>
                <c:pt idx="2">
                  <c:v>4201</c:v>
                </c:pt>
                <c:pt idx="3">
                  <c:v>3105</c:v>
                </c:pt>
                <c:pt idx="4">
                  <c:v>2770</c:v>
                </c:pt>
                <c:pt idx="5">
                  <c:v>1457</c:v>
                </c:pt>
                <c:pt idx="6">
                  <c:v>2033</c:v>
                </c:pt>
                <c:pt idx="7">
                  <c:v>1497</c:v>
                </c:pt>
                <c:pt idx="8">
                  <c:v>3470</c:v>
                </c:pt>
                <c:pt idx="9">
                  <c:v>1695</c:v>
                </c:pt>
                <c:pt idx="10">
                  <c:v>1217</c:v>
                </c:pt>
                <c:pt idx="11">
                  <c:v>1294</c:v>
                </c:pt>
                <c:pt idx="12">
                  <c:v>956</c:v>
                </c:pt>
                <c:pt idx="13">
                  <c:v>837</c:v>
                </c:pt>
                <c:pt idx="14">
                  <c:v>522</c:v>
                </c:pt>
                <c:pt idx="15">
                  <c:v>414</c:v>
                </c:pt>
                <c:pt idx="16">
                  <c:v>644</c:v>
                </c:pt>
                <c:pt idx="17">
                  <c:v>816</c:v>
                </c:pt>
                <c:pt idx="18">
                  <c:v>603</c:v>
                </c:pt>
                <c:pt idx="19">
                  <c:v>404</c:v>
                </c:pt>
                <c:pt idx="20">
                  <c:v>370</c:v>
                </c:pt>
                <c:pt idx="21">
                  <c:v>519</c:v>
                </c:pt>
                <c:pt idx="22">
                  <c:v>217</c:v>
                </c:pt>
                <c:pt idx="23">
                  <c:v>437</c:v>
                </c:pt>
                <c:pt idx="24">
                  <c:v>378</c:v>
                </c:pt>
                <c:pt idx="25">
                  <c:v>190</c:v>
                </c:pt>
                <c:pt idx="26">
                  <c:v>223</c:v>
                </c:pt>
                <c:pt idx="27">
                  <c:v>203</c:v>
                </c:pt>
                <c:pt idx="28">
                  <c:v>50</c:v>
                </c:pt>
                <c:pt idx="29">
                  <c:v>90</c:v>
                </c:pt>
                <c:pt idx="30">
                  <c:v>76</c:v>
                </c:pt>
                <c:pt idx="31">
                  <c:v>70</c:v>
                </c:pt>
                <c:pt idx="32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1D-448C-AA09-CAC2951E9BB3}"/>
            </c:ext>
          </c:extLst>
        </c:ser>
        <c:ser>
          <c:idx val="2"/>
          <c:order val="2"/>
          <c:tx>
            <c:strRef>
              <c:f>'IC - Covid'!$F$1</c:f>
              <c:strCache>
                <c:ptCount val="1"/>
                <c:pt idx="0">
                  <c:v>Covid Acumulado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C1D-448C-AA09-CAC2951E9BB3}"/>
              </c:ext>
            </c:extLst>
          </c:dPt>
          <c:dPt>
            <c:idx val="4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C1D-448C-AA09-CAC2951E9BB3}"/>
              </c:ext>
            </c:extLst>
          </c:dPt>
          <c:dPt>
            <c:idx val="8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C1D-448C-AA09-CAC2951E9BB3}"/>
              </c:ext>
            </c:extLst>
          </c:dPt>
          <c:cat>
            <c:strRef>
              <c:f>'IC - Covid'!$C$2:$C$34</c:f>
              <c:strCache>
                <c:ptCount val="33"/>
                <c:pt idx="0">
                  <c:v>Bg</c:v>
                </c:pt>
                <c:pt idx="1">
                  <c:v>At</c:v>
                </c:pt>
                <c:pt idx="2">
                  <c:v>An</c:v>
                </c:pt>
                <c:pt idx="3">
                  <c:v>VC</c:v>
                </c:pt>
                <c:pt idx="4">
                  <c:v>Co</c:v>
                </c:pt>
                <c:pt idx="5">
                  <c:v>Sa</c:v>
                </c:pt>
                <c:pt idx="6">
                  <c:v>Cn</c:v>
                </c:pt>
                <c:pt idx="7">
                  <c:v>NS</c:v>
                </c:pt>
                <c:pt idx="8">
                  <c:v>Bo</c:v>
                </c:pt>
                <c:pt idx="9">
                  <c:v>Ma</c:v>
                </c:pt>
                <c:pt idx="10">
                  <c:v>Na</c:v>
                </c:pt>
                <c:pt idx="11">
                  <c:v>Su</c:v>
                </c:pt>
                <c:pt idx="12">
                  <c:v>Ce</c:v>
                </c:pt>
                <c:pt idx="13">
                  <c:v>LG</c:v>
                </c:pt>
                <c:pt idx="14">
                  <c:v>Me</c:v>
                </c:pt>
                <c:pt idx="15">
                  <c:v>Cq</c:v>
                </c:pt>
                <c:pt idx="16">
                  <c:v>To</c:v>
                </c:pt>
                <c:pt idx="17">
                  <c:v>Cu</c:v>
                </c:pt>
                <c:pt idx="18">
                  <c:v>Hu</c:v>
                </c:pt>
                <c:pt idx="19">
                  <c:v>Pu</c:v>
                </c:pt>
                <c:pt idx="20">
                  <c:v>Ch</c:v>
                </c:pt>
                <c:pt idx="21">
                  <c:v>Ri</c:v>
                </c:pt>
                <c:pt idx="22">
                  <c:v>Am</c:v>
                </c:pt>
                <c:pt idx="23">
                  <c:v>By</c:v>
                </c:pt>
                <c:pt idx="24">
                  <c:v>Cl</c:v>
                </c:pt>
                <c:pt idx="25">
                  <c:v>Qu</c:v>
                </c:pt>
                <c:pt idx="26">
                  <c:v>Cs</c:v>
                </c:pt>
                <c:pt idx="27">
                  <c:v>Ar</c:v>
                </c:pt>
                <c:pt idx="28">
                  <c:v>Gu</c:v>
                </c:pt>
                <c:pt idx="29">
                  <c:v>Gv</c:v>
                </c:pt>
                <c:pt idx="30">
                  <c:v>SA</c:v>
                </c:pt>
                <c:pt idx="31">
                  <c:v>Vi</c:v>
                </c:pt>
                <c:pt idx="32">
                  <c:v>Va</c:v>
                </c:pt>
              </c:strCache>
            </c:strRef>
          </c:cat>
          <c:val>
            <c:numRef>
              <c:f>'IC - Covid'!$F$2:$F$34</c:f>
              <c:numCache>
                <c:formatCode>General</c:formatCode>
                <c:ptCount val="33"/>
                <c:pt idx="0">
                  <c:v>5844</c:v>
                </c:pt>
                <c:pt idx="1">
                  <c:v>2996</c:v>
                </c:pt>
                <c:pt idx="2">
                  <c:v>1970</c:v>
                </c:pt>
                <c:pt idx="3">
                  <c:v>1911</c:v>
                </c:pt>
                <c:pt idx="4">
                  <c:v>1428</c:v>
                </c:pt>
                <c:pt idx="5">
                  <c:v>950</c:v>
                </c:pt>
                <c:pt idx="6">
                  <c:v>759</c:v>
                </c:pt>
                <c:pt idx="7">
                  <c:v>744</c:v>
                </c:pt>
                <c:pt idx="8">
                  <c:v>742</c:v>
                </c:pt>
                <c:pt idx="9">
                  <c:v>738</c:v>
                </c:pt>
                <c:pt idx="10">
                  <c:v>583</c:v>
                </c:pt>
                <c:pt idx="11">
                  <c:v>527</c:v>
                </c:pt>
                <c:pt idx="12">
                  <c:v>383</c:v>
                </c:pt>
                <c:pt idx="13">
                  <c:v>260</c:v>
                </c:pt>
                <c:pt idx="14">
                  <c:v>253</c:v>
                </c:pt>
                <c:pt idx="15">
                  <c:v>233</c:v>
                </c:pt>
                <c:pt idx="16">
                  <c:v>225</c:v>
                </c:pt>
                <c:pt idx="17">
                  <c:v>193</c:v>
                </c:pt>
                <c:pt idx="18">
                  <c:v>177</c:v>
                </c:pt>
                <c:pt idx="19">
                  <c:v>152</c:v>
                </c:pt>
                <c:pt idx="20">
                  <c:v>150</c:v>
                </c:pt>
                <c:pt idx="21">
                  <c:v>140</c:v>
                </c:pt>
                <c:pt idx="22">
                  <c:v>113</c:v>
                </c:pt>
                <c:pt idx="23">
                  <c:v>88</c:v>
                </c:pt>
                <c:pt idx="24">
                  <c:v>75</c:v>
                </c:pt>
                <c:pt idx="25">
                  <c:v>48</c:v>
                </c:pt>
                <c:pt idx="26">
                  <c:v>28</c:v>
                </c:pt>
                <c:pt idx="27">
                  <c:v>22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1D-448C-AA09-CAC2951E9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374408"/>
        <c:axId val="417375064"/>
      </c:lineChart>
      <c:catAx>
        <c:axId val="417374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17375064"/>
        <c:crosses val="autoZero"/>
        <c:auto val="1"/>
        <c:lblAlgn val="ctr"/>
        <c:lblOffset val="100"/>
        <c:noMultiLvlLbl val="0"/>
      </c:catAx>
      <c:valAx>
        <c:axId val="41737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17374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Exceso de muertes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1650431393089584"/>
          <c:y val="0.11563819146701995"/>
          <c:w val="0.80070302381946268"/>
          <c:h val="0.78498479595213499"/>
        </c:manualLayout>
      </c:layout>
      <c:lineChart>
        <c:grouping val="standard"/>
        <c:varyColors val="0"/>
        <c:ser>
          <c:idx val="0"/>
          <c:order val="0"/>
          <c:tx>
            <c:strRef>
              <c:f>'Los 8'!$B$2</c:f>
              <c:strCache>
                <c:ptCount val="1"/>
                <c:pt idx="0">
                  <c:v>Cundinamarca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4"/>
              <c:layout/>
              <c:tx>
                <c:rich>
                  <a:bodyPr/>
                  <a:lstStyle/>
                  <a:p>
                    <a:r>
                      <a:rPr lang="en-US"/>
                      <a:t>Cn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0ED-4730-A69B-D2EC7AEA6F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'Los 8'!$A$3:$A$27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'Los 8'!$B$3:$B$27</c:f>
              <c:numCache>
                <c:formatCode>General</c:formatCode>
                <c:ptCount val="25"/>
                <c:pt idx="0">
                  <c:v>23.800000000000011</c:v>
                </c:pt>
                <c:pt idx="1">
                  <c:v>24.600000000000023</c:v>
                </c:pt>
                <c:pt idx="2">
                  <c:v>45.400000000000034</c:v>
                </c:pt>
                <c:pt idx="3">
                  <c:v>52.600000000000023</c:v>
                </c:pt>
                <c:pt idx="4">
                  <c:v>72.400000000000034</c:v>
                </c:pt>
                <c:pt idx="5">
                  <c:v>58.400000000000034</c:v>
                </c:pt>
                <c:pt idx="6">
                  <c:v>71.000000000000028</c:v>
                </c:pt>
                <c:pt idx="7">
                  <c:v>96.600000000000023</c:v>
                </c:pt>
                <c:pt idx="8">
                  <c:v>86.000000000000028</c:v>
                </c:pt>
                <c:pt idx="9">
                  <c:v>87.80000000000004</c:v>
                </c:pt>
                <c:pt idx="10">
                  <c:v>72.200000000000017</c:v>
                </c:pt>
                <c:pt idx="11">
                  <c:v>82.200000000000017</c:v>
                </c:pt>
                <c:pt idx="12">
                  <c:v>54.400000000000006</c:v>
                </c:pt>
                <c:pt idx="13">
                  <c:v>37.799999999999983</c:v>
                </c:pt>
                <c:pt idx="14">
                  <c:v>11.400000000000006</c:v>
                </c:pt>
                <c:pt idx="15">
                  <c:v>2.7999999999999829</c:v>
                </c:pt>
                <c:pt idx="16">
                  <c:v>20.199999999999989</c:v>
                </c:pt>
                <c:pt idx="17">
                  <c:v>41</c:v>
                </c:pt>
                <c:pt idx="18">
                  <c:v>66.600000000000023</c:v>
                </c:pt>
                <c:pt idx="19">
                  <c:v>155.80000000000001</c:v>
                </c:pt>
                <c:pt idx="20">
                  <c:v>301.39999999999998</c:v>
                </c:pt>
                <c:pt idx="21">
                  <c:v>483</c:v>
                </c:pt>
                <c:pt idx="22">
                  <c:v>657.2</c:v>
                </c:pt>
                <c:pt idx="23">
                  <c:v>860.40000000000009</c:v>
                </c:pt>
                <c:pt idx="24">
                  <c:v>1002.2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ED-4730-A69B-D2EC7AEA6FD0}"/>
            </c:ext>
          </c:extLst>
        </c:ser>
        <c:ser>
          <c:idx val="1"/>
          <c:order val="1"/>
          <c:tx>
            <c:strRef>
              <c:f>'Los 8'!$C$2</c:f>
              <c:strCache>
                <c:ptCount val="1"/>
                <c:pt idx="0">
                  <c:v>Magdalena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4"/>
              <c:layout/>
              <c:tx>
                <c:rich>
                  <a:bodyPr/>
                  <a:lstStyle/>
                  <a:p>
                    <a:r>
                      <a:rPr lang="en-US"/>
                      <a:t>Ma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0ED-4730-A69B-D2EC7AEA6F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'Los 8'!$A$3:$A$27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'Los 8'!$C$3:$C$27</c:f>
              <c:numCache>
                <c:formatCode>General</c:formatCode>
                <c:ptCount val="25"/>
                <c:pt idx="0">
                  <c:v>-0.40000000000000568</c:v>
                </c:pt>
                <c:pt idx="1">
                  <c:v>22.199999999999989</c:v>
                </c:pt>
                <c:pt idx="2">
                  <c:v>42.399999999999991</c:v>
                </c:pt>
                <c:pt idx="3">
                  <c:v>30.799999999999997</c:v>
                </c:pt>
                <c:pt idx="4">
                  <c:v>58.399999999999991</c:v>
                </c:pt>
                <c:pt idx="5">
                  <c:v>77.399999999999991</c:v>
                </c:pt>
                <c:pt idx="6">
                  <c:v>103.39999999999999</c:v>
                </c:pt>
                <c:pt idx="7">
                  <c:v>116.6</c:v>
                </c:pt>
                <c:pt idx="8">
                  <c:v>128.39999999999998</c:v>
                </c:pt>
                <c:pt idx="9">
                  <c:v>139.99999999999997</c:v>
                </c:pt>
                <c:pt idx="10">
                  <c:v>168.39999999999998</c:v>
                </c:pt>
                <c:pt idx="11">
                  <c:v>187.79999999999998</c:v>
                </c:pt>
                <c:pt idx="12">
                  <c:v>193.79999999999998</c:v>
                </c:pt>
                <c:pt idx="13">
                  <c:v>221.79999999999998</c:v>
                </c:pt>
                <c:pt idx="14">
                  <c:v>259.59999999999997</c:v>
                </c:pt>
                <c:pt idx="15">
                  <c:v>329.79999999999995</c:v>
                </c:pt>
                <c:pt idx="16">
                  <c:v>444.19999999999993</c:v>
                </c:pt>
                <c:pt idx="17">
                  <c:v>551.99999999999989</c:v>
                </c:pt>
                <c:pt idx="18">
                  <c:v>686.39999999999986</c:v>
                </c:pt>
                <c:pt idx="19">
                  <c:v>783.79999999999984</c:v>
                </c:pt>
                <c:pt idx="20">
                  <c:v>867.39999999999986</c:v>
                </c:pt>
                <c:pt idx="21">
                  <c:v>966.19999999999982</c:v>
                </c:pt>
                <c:pt idx="22">
                  <c:v>1061.3999999999999</c:v>
                </c:pt>
                <c:pt idx="23">
                  <c:v>1129.8</c:v>
                </c:pt>
                <c:pt idx="24">
                  <c:v>1188.3999999999999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ED-4730-A69B-D2EC7AEA6FD0}"/>
            </c:ext>
          </c:extLst>
        </c:ser>
        <c:ser>
          <c:idx val="2"/>
          <c:order val="2"/>
          <c:tx>
            <c:strRef>
              <c:f>'Los 8'!$D$2</c:f>
              <c:strCache>
                <c:ptCount val="1"/>
                <c:pt idx="0">
                  <c:v>Valle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24"/>
              <c:layout/>
              <c:tx>
                <c:rich>
                  <a:bodyPr/>
                  <a:lstStyle/>
                  <a:p>
                    <a:r>
                      <a:rPr lang="en-US"/>
                      <a:t>VC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0ED-4730-A69B-D2EC7AEA6F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'Los 8'!$A$3:$A$27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'Los 8'!$D$3:$D$27</c:f>
              <c:numCache>
                <c:formatCode>General</c:formatCode>
                <c:ptCount val="25"/>
                <c:pt idx="0">
                  <c:v>-7.3999999999999773</c:v>
                </c:pt>
                <c:pt idx="1">
                  <c:v>-33.399999999999977</c:v>
                </c:pt>
                <c:pt idx="2">
                  <c:v>-59.799999999999955</c:v>
                </c:pt>
                <c:pt idx="3">
                  <c:v>-75.599999999999966</c:v>
                </c:pt>
                <c:pt idx="4">
                  <c:v>-85.399999999999977</c:v>
                </c:pt>
                <c:pt idx="5">
                  <c:v>-97.599999999999966</c:v>
                </c:pt>
                <c:pt idx="6">
                  <c:v>-136.19999999999999</c:v>
                </c:pt>
                <c:pt idx="7">
                  <c:v>-127.80000000000001</c:v>
                </c:pt>
                <c:pt idx="8">
                  <c:v>-136.40000000000003</c:v>
                </c:pt>
                <c:pt idx="9">
                  <c:v>-182.60000000000002</c:v>
                </c:pt>
                <c:pt idx="10">
                  <c:v>-171.80000000000007</c:v>
                </c:pt>
                <c:pt idx="11">
                  <c:v>-186.80000000000007</c:v>
                </c:pt>
                <c:pt idx="12">
                  <c:v>-154.40000000000009</c:v>
                </c:pt>
                <c:pt idx="13">
                  <c:v>-165.20000000000005</c:v>
                </c:pt>
                <c:pt idx="14">
                  <c:v>-104.40000000000009</c:v>
                </c:pt>
                <c:pt idx="15">
                  <c:v>-64.400000000000091</c:v>
                </c:pt>
                <c:pt idx="16">
                  <c:v>-35.400000000000091</c:v>
                </c:pt>
                <c:pt idx="17">
                  <c:v>40.399999999999864</c:v>
                </c:pt>
                <c:pt idx="18">
                  <c:v>141.19999999999982</c:v>
                </c:pt>
                <c:pt idx="19">
                  <c:v>351.19999999999982</c:v>
                </c:pt>
                <c:pt idx="20">
                  <c:v>624.99999999999977</c:v>
                </c:pt>
                <c:pt idx="21">
                  <c:v>934.79999999999973</c:v>
                </c:pt>
                <c:pt idx="22">
                  <c:v>1199.3999999999996</c:v>
                </c:pt>
                <c:pt idx="23">
                  <c:v>1427.3999999999996</c:v>
                </c:pt>
                <c:pt idx="24">
                  <c:v>1604.3999999999996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ED-4730-A69B-D2EC7AEA6FD0}"/>
            </c:ext>
          </c:extLst>
        </c:ser>
        <c:ser>
          <c:idx val="3"/>
          <c:order val="3"/>
          <c:tx>
            <c:strRef>
              <c:f>'Los 8'!$E$2</c:f>
              <c:strCache>
                <c:ptCount val="1"/>
                <c:pt idx="0">
                  <c:v>Antioquia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4"/>
              <c:layout/>
              <c:tx>
                <c:rich>
                  <a:bodyPr/>
                  <a:lstStyle/>
                  <a:p>
                    <a:r>
                      <a:rPr lang="en-US"/>
                      <a:t>An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90ED-4730-A69B-D2EC7AEA6F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'Los 8'!$A$3:$A$27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'Los 8'!$E$3:$E$27</c:f>
              <c:numCache>
                <c:formatCode>General</c:formatCode>
                <c:ptCount val="25"/>
                <c:pt idx="0">
                  <c:v>43</c:v>
                </c:pt>
                <c:pt idx="1">
                  <c:v>63.600000000000023</c:v>
                </c:pt>
                <c:pt idx="2">
                  <c:v>89.399999999999977</c:v>
                </c:pt>
                <c:pt idx="3">
                  <c:v>113</c:v>
                </c:pt>
                <c:pt idx="4">
                  <c:v>46</c:v>
                </c:pt>
                <c:pt idx="5">
                  <c:v>24.600000000000023</c:v>
                </c:pt>
                <c:pt idx="6">
                  <c:v>-31.600000000000023</c:v>
                </c:pt>
                <c:pt idx="7">
                  <c:v>-94.600000000000023</c:v>
                </c:pt>
                <c:pt idx="8">
                  <c:v>-147</c:v>
                </c:pt>
                <c:pt idx="9">
                  <c:v>-120.79999999999995</c:v>
                </c:pt>
                <c:pt idx="10">
                  <c:v>-178.59999999999991</c:v>
                </c:pt>
                <c:pt idx="11">
                  <c:v>-250.99999999999989</c:v>
                </c:pt>
                <c:pt idx="12">
                  <c:v>-285.79999999999984</c:v>
                </c:pt>
                <c:pt idx="13">
                  <c:v>-321.79999999999984</c:v>
                </c:pt>
                <c:pt idx="14">
                  <c:v>-350.79999999999984</c:v>
                </c:pt>
                <c:pt idx="15">
                  <c:v>-366.5999999999998</c:v>
                </c:pt>
                <c:pt idx="16">
                  <c:v>-369.99999999999977</c:v>
                </c:pt>
                <c:pt idx="17">
                  <c:v>-365.19999999999982</c:v>
                </c:pt>
                <c:pt idx="18">
                  <c:v>-310.79999999999984</c:v>
                </c:pt>
                <c:pt idx="19">
                  <c:v>-82.399999999999864</c:v>
                </c:pt>
                <c:pt idx="20">
                  <c:v>254.60000000000014</c:v>
                </c:pt>
                <c:pt idx="21">
                  <c:v>737.80000000000018</c:v>
                </c:pt>
                <c:pt idx="22">
                  <c:v>1155.4000000000001</c:v>
                </c:pt>
                <c:pt idx="23">
                  <c:v>1520.4</c:v>
                </c:pt>
                <c:pt idx="24">
                  <c:v>1878.4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0ED-4730-A69B-D2EC7AEA6FD0}"/>
            </c:ext>
          </c:extLst>
        </c:ser>
        <c:ser>
          <c:idx val="4"/>
          <c:order val="4"/>
          <c:tx>
            <c:strRef>
              <c:f>'Los 8'!$F$2</c:f>
              <c:strCache>
                <c:ptCount val="1"/>
                <c:pt idx="0">
                  <c:v>Córdoba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24"/>
              <c:layout/>
              <c:tx>
                <c:rich>
                  <a:bodyPr/>
                  <a:lstStyle/>
                  <a:p>
                    <a:r>
                      <a:rPr lang="en-US"/>
                      <a:t>Co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90ED-4730-A69B-D2EC7AEA6F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'Los 8'!$A$3:$A$27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'Los 8'!$F$3:$F$27</c:f>
              <c:numCache>
                <c:formatCode>General</c:formatCode>
                <c:ptCount val="25"/>
                <c:pt idx="0">
                  <c:v>2</c:v>
                </c:pt>
                <c:pt idx="1">
                  <c:v>15.599999999999994</c:v>
                </c:pt>
                <c:pt idx="2">
                  <c:v>5</c:v>
                </c:pt>
                <c:pt idx="3">
                  <c:v>2.5999999999999943</c:v>
                </c:pt>
                <c:pt idx="4">
                  <c:v>-1.8000000000000114</c:v>
                </c:pt>
                <c:pt idx="5">
                  <c:v>9.9999999999999858</c:v>
                </c:pt>
                <c:pt idx="6">
                  <c:v>37.799999999999983</c:v>
                </c:pt>
                <c:pt idx="7">
                  <c:v>31.999999999999986</c:v>
                </c:pt>
                <c:pt idx="8">
                  <c:v>27.199999999999974</c:v>
                </c:pt>
                <c:pt idx="9">
                  <c:v>35.999999999999972</c:v>
                </c:pt>
                <c:pt idx="10">
                  <c:v>31.799999999999983</c:v>
                </c:pt>
                <c:pt idx="11">
                  <c:v>36.799999999999983</c:v>
                </c:pt>
                <c:pt idx="12">
                  <c:v>25.999999999999972</c:v>
                </c:pt>
                <c:pt idx="13">
                  <c:v>32.599999999999966</c:v>
                </c:pt>
                <c:pt idx="14">
                  <c:v>31.799999999999955</c:v>
                </c:pt>
                <c:pt idx="15">
                  <c:v>28.399999999999949</c:v>
                </c:pt>
                <c:pt idx="16">
                  <c:v>71.19999999999996</c:v>
                </c:pt>
                <c:pt idx="17">
                  <c:v>172.99999999999997</c:v>
                </c:pt>
                <c:pt idx="18">
                  <c:v>443.6</c:v>
                </c:pt>
                <c:pt idx="19">
                  <c:v>825.2</c:v>
                </c:pt>
                <c:pt idx="20">
                  <c:v>1236</c:v>
                </c:pt>
                <c:pt idx="21">
                  <c:v>1567</c:v>
                </c:pt>
                <c:pt idx="22">
                  <c:v>1813.8</c:v>
                </c:pt>
                <c:pt idx="23">
                  <c:v>1996.8</c:v>
                </c:pt>
                <c:pt idx="24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0ED-4730-A69B-D2EC7AEA6FD0}"/>
            </c:ext>
          </c:extLst>
        </c:ser>
        <c:ser>
          <c:idx val="5"/>
          <c:order val="5"/>
          <c:tx>
            <c:strRef>
              <c:f>'Los 8'!$G$2</c:f>
              <c:strCache>
                <c:ptCount val="1"/>
                <c:pt idx="0">
                  <c:v>Bolivar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24"/>
              <c:layout/>
              <c:tx>
                <c:rich>
                  <a:bodyPr/>
                  <a:lstStyle/>
                  <a:p>
                    <a:r>
                      <a:rPr lang="en-US"/>
                      <a:t>Bo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90ED-4730-A69B-D2EC7AEA6F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'Los 8'!$A$3:$A$27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'Los 8'!$G$3:$G$27</c:f>
              <c:numCache>
                <c:formatCode>General</c:formatCode>
                <c:ptCount val="25"/>
                <c:pt idx="0">
                  <c:v>19.599999999999994</c:v>
                </c:pt>
                <c:pt idx="1">
                  <c:v>33.599999999999994</c:v>
                </c:pt>
                <c:pt idx="2">
                  <c:v>47</c:v>
                </c:pt>
                <c:pt idx="3">
                  <c:v>74.199999999999989</c:v>
                </c:pt>
                <c:pt idx="4">
                  <c:v>108.6</c:v>
                </c:pt>
                <c:pt idx="5">
                  <c:v>123</c:v>
                </c:pt>
                <c:pt idx="6">
                  <c:v>142.19999999999999</c:v>
                </c:pt>
                <c:pt idx="7">
                  <c:v>169.6</c:v>
                </c:pt>
                <c:pt idx="8">
                  <c:v>210</c:v>
                </c:pt>
                <c:pt idx="9">
                  <c:v>248.2</c:v>
                </c:pt>
                <c:pt idx="10">
                  <c:v>359.79999999999995</c:v>
                </c:pt>
                <c:pt idx="11">
                  <c:v>508.59999999999997</c:v>
                </c:pt>
                <c:pt idx="12">
                  <c:v>661.8</c:v>
                </c:pt>
                <c:pt idx="13">
                  <c:v>831.8</c:v>
                </c:pt>
                <c:pt idx="14">
                  <c:v>1004</c:v>
                </c:pt>
                <c:pt idx="15">
                  <c:v>1179.2</c:v>
                </c:pt>
                <c:pt idx="16">
                  <c:v>1366.2</c:v>
                </c:pt>
                <c:pt idx="17">
                  <c:v>1567.8</c:v>
                </c:pt>
                <c:pt idx="18">
                  <c:v>1822.8</c:v>
                </c:pt>
                <c:pt idx="19">
                  <c:v>2027.2</c:v>
                </c:pt>
                <c:pt idx="20">
                  <c:v>2212.6</c:v>
                </c:pt>
                <c:pt idx="21">
                  <c:v>2353.6</c:v>
                </c:pt>
                <c:pt idx="22">
                  <c:v>2469.7999999999997</c:v>
                </c:pt>
                <c:pt idx="23">
                  <c:v>2573.7999999999997</c:v>
                </c:pt>
                <c:pt idx="24">
                  <c:v>2635.9999999999995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0ED-4730-A69B-D2EC7AEA6FD0}"/>
            </c:ext>
          </c:extLst>
        </c:ser>
        <c:ser>
          <c:idx val="6"/>
          <c:order val="6"/>
          <c:tx>
            <c:strRef>
              <c:f>'Los 8'!$H$2</c:f>
              <c:strCache>
                <c:ptCount val="1"/>
                <c:pt idx="0">
                  <c:v>Atlántico</c:v>
                </c:pt>
              </c:strCache>
            </c:strRef>
          </c:tx>
          <c:spPr>
            <a:ln w="127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24"/>
              <c:layout/>
              <c:tx>
                <c:rich>
                  <a:bodyPr/>
                  <a:lstStyle/>
                  <a:p>
                    <a:r>
                      <a:rPr lang="en-US"/>
                      <a:t>At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90ED-4730-A69B-D2EC7AEA6F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'Los 8'!$A$3:$A$27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'Los 8'!$H$3:$H$27</c:f>
              <c:numCache>
                <c:formatCode>General</c:formatCode>
                <c:ptCount val="25"/>
                <c:pt idx="0">
                  <c:v>3.1999999999999886</c:v>
                </c:pt>
                <c:pt idx="1">
                  <c:v>23.599999999999994</c:v>
                </c:pt>
                <c:pt idx="2">
                  <c:v>76.599999999999994</c:v>
                </c:pt>
                <c:pt idx="3">
                  <c:v>105.79999999999998</c:v>
                </c:pt>
                <c:pt idx="4">
                  <c:v>117.6</c:v>
                </c:pt>
                <c:pt idx="5">
                  <c:v>124.79999999999998</c:v>
                </c:pt>
                <c:pt idx="6">
                  <c:v>124.39999999999998</c:v>
                </c:pt>
                <c:pt idx="7">
                  <c:v>125.99999999999997</c:v>
                </c:pt>
                <c:pt idx="8">
                  <c:v>158.39999999999998</c:v>
                </c:pt>
                <c:pt idx="9">
                  <c:v>171.99999999999997</c:v>
                </c:pt>
                <c:pt idx="10">
                  <c:v>233.19999999999996</c:v>
                </c:pt>
                <c:pt idx="11">
                  <c:v>326</c:v>
                </c:pt>
                <c:pt idx="12">
                  <c:v>486.6</c:v>
                </c:pt>
                <c:pt idx="13">
                  <c:v>795.8</c:v>
                </c:pt>
                <c:pt idx="14">
                  <c:v>1300.4000000000001</c:v>
                </c:pt>
                <c:pt idx="15">
                  <c:v>2010.6000000000001</c:v>
                </c:pt>
                <c:pt idx="16">
                  <c:v>2748.8</c:v>
                </c:pt>
                <c:pt idx="17">
                  <c:v>3355.2000000000003</c:v>
                </c:pt>
                <c:pt idx="18">
                  <c:v>3800.8</c:v>
                </c:pt>
                <c:pt idx="19">
                  <c:v>4163.6000000000004</c:v>
                </c:pt>
                <c:pt idx="20">
                  <c:v>4387.6000000000004</c:v>
                </c:pt>
                <c:pt idx="21">
                  <c:v>4560</c:v>
                </c:pt>
                <c:pt idx="22">
                  <c:v>4680.8</c:v>
                </c:pt>
                <c:pt idx="23">
                  <c:v>4731.6000000000004</c:v>
                </c:pt>
                <c:pt idx="24">
                  <c:v>4792.6000000000004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0ED-4730-A69B-D2EC7AEA6FD0}"/>
            </c:ext>
          </c:extLst>
        </c:ser>
        <c:ser>
          <c:idx val="7"/>
          <c:order val="7"/>
          <c:tx>
            <c:strRef>
              <c:f>'Los 8'!$I$2</c:f>
              <c:strCache>
                <c:ptCount val="1"/>
                <c:pt idx="0">
                  <c:v>Bogotá</c:v>
                </c:pt>
              </c:strCache>
            </c:strRef>
          </c:tx>
          <c:spPr>
            <a:ln w="127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24"/>
              <c:layout/>
              <c:tx>
                <c:rich>
                  <a:bodyPr/>
                  <a:lstStyle/>
                  <a:p>
                    <a:r>
                      <a:rPr lang="en-US"/>
                      <a:t>Bg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90ED-4730-A69B-D2EC7AEA6F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'Los 8'!$A$3:$A$27</c:f>
              <c:numCache>
                <c:formatCode>General</c:formatCode>
                <c:ptCount val="2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</c:numCache>
            </c:numRef>
          </c:cat>
          <c:val>
            <c:numRef>
              <c:f>'Los 8'!$I$3:$I$27</c:f>
              <c:numCache>
                <c:formatCode>General</c:formatCode>
                <c:ptCount val="25"/>
                <c:pt idx="0">
                  <c:v>-2.2000000000000455</c:v>
                </c:pt>
                <c:pt idx="1">
                  <c:v>19.199999999999932</c:v>
                </c:pt>
                <c:pt idx="2">
                  <c:v>27.399999999999977</c:v>
                </c:pt>
                <c:pt idx="3">
                  <c:v>27.799999999999955</c:v>
                </c:pt>
                <c:pt idx="4">
                  <c:v>8.5999999999999091</c:v>
                </c:pt>
                <c:pt idx="5">
                  <c:v>26.199999999999932</c:v>
                </c:pt>
                <c:pt idx="6">
                  <c:v>48.799999999999955</c:v>
                </c:pt>
                <c:pt idx="7">
                  <c:v>92.199999999999932</c:v>
                </c:pt>
                <c:pt idx="8">
                  <c:v>20.999999999999886</c:v>
                </c:pt>
                <c:pt idx="9">
                  <c:v>10.999999999999886</c:v>
                </c:pt>
                <c:pt idx="10">
                  <c:v>-70.800000000000068</c:v>
                </c:pt>
                <c:pt idx="11">
                  <c:v>-98.400000000000091</c:v>
                </c:pt>
                <c:pt idx="12">
                  <c:v>-152.80000000000007</c:v>
                </c:pt>
                <c:pt idx="13">
                  <c:v>-141.40000000000009</c:v>
                </c:pt>
                <c:pt idx="14">
                  <c:v>-64.400000000000091</c:v>
                </c:pt>
                <c:pt idx="15">
                  <c:v>34.599999999999909</c:v>
                </c:pt>
                <c:pt idx="16">
                  <c:v>229.59999999999991</c:v>
                </c:pt>
                <c:pt idx="17">
                  <c:v>458.79999999999995</c:v>
                </c:pt>
                <c:pt idx="18">
                  <c:v>928.4</c:v>
                </c:pt>
                <c:pt idx="19">
                  <c:v>1591.4</c:v>
                </c:pt>
                <c:pt idx="20">
                  <c:v>2488</c:v>
                </c:pt>
                <c:pt idx="21">
                  <c:v>3437.4</c:v>
                </c:pt>
                <c:pt idx="22">
                  <c:v>4306.3999999999996</c:v>
                </c:pt>
                <c:pt idx="23">
                  <c:v>4935.5999999999995</c:v>
                </c:pt>
                <c:pt idx="24">
                  <c:v>5542.2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0ED-4730-A69B-D2EC7AEA6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146792"/>
        <c:axId val="687150728"/>
      </c:lineChart>
      <c:catAx>
        <c:axId val="687146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Semana</a:t>
                </a:r>
              </a:p>
            </c:rich>
          </c:tx>
          <c:layout>
            <c:manualLayout>
              <c:xMode val="edge"/>
              <c:yMode val="edge"/>
              <c:x val="0.46205498449791765"/>
              <c:y val="0.956743011211353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7150728"/>
        <c:crosses val="autoZero"/>
        <c:auto val="1"/>
        <c:lblAlgn val="ctr"/>
        <c:lblOffset val="100"/>
        <c:noMultiLvlLbl val="0"/>
      </c:catAx>
      <c:valAx>
        <c:axId val="687150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Número</a:t>
                </a:r>
                <a:r>
                  <a:rPr lang="en-GB" baseline="0"/>
                  <a:t> de muertos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1.3420058879844079E-3"/>
              <c:y val="0.336541576698207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7146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'Exceso (P) v COVID'!$D$1</c:f>
              <c:strCache>
                <c:ptCount val="1"/>
                <c:pt idx="0">
                  <c:v>Exceso</c:v>
                </c:pt>
              </c:strCache>
            </c:strRef>
          </c:tx>
          <c:spPr>
            <a:solidFill>
              <a:srgbClr val="3506BA"/>
            </a:solidFill>
            <a:ln>
              <a:noFill/>
            </a:ln>
            <a:effectLst/>
          </c:spPr>
          <c:invertIfNegative val="0"/>
          <c:cat>
            <c:strRef>
              <c:f>'Exceso (P) v COVID'!$C$2:$C$34</c:f>
              <c:strCache>
                <c:ptCount val="33"/>
                <c:pt idx="0">
                  <c:v>Bg</c:v>
                </c:pt>
                <c:pt idx="1">
                  <c:v>At</c:v>
                </c:pt>
                <c:pt idx="2">
                  <c:v>An</c:v>
                </c:pt>
                <c:pt idx="3">
                  <c:v>VC</c:v>
                </c:pt>
                <c:pt idx="4">
                  <c:v>Co</c:v>
                </c:pt>
                <c:pt idx="5">
                  <c:v>Sa</c:v>
                </c:pt>
                <c:pt idx="6">
                  <c:v>Cn</c:v>
                </c:pt>
                <c:pt idx="7">
                  <c:v>NS</c:v>
                </c:pt>
                <c:pt idx="8">
                  <c:v>Bo</c:v>
                </c:pt>
                <c:pt idx="9">
                  <c:v>Ma</c:v>
                </c:pt>
                <c:pt idx="10">
                  <c:v>Na</c:v>
                </c:pt>
                <c:pt idx="11">
                  <c:v>Su</c:v>
                </c:pt>
                <c:pt idx="12">
                  <c:v>Ce</c:v>
                </c:pt>
                <c:pt idx="13">
                  <c:v>LG</c:v>
                </c:pt>
                <c:pt idx="14">
                  <c:v>Me</c:v>
                </c:pt>
                <c:pt idx="15">
                  <c:v>Cq</c:v>
                </c:pt>
                <c:pt idx="16">
                  <c:v>To</c:v>
                </c:pt>
                <c:pt idx="17">
                  <c:v>Cu</c:v>
                </c:pt>
                <c:pt idx="18">
                  <c:v>Hu</c:v>
                </c:pt>
                <c:pt idx="19">
                  <c:v>Pu</c:v>
                </c:pt>
                <c:pt idx="20">
                  <c:v>Ch</c:v>
                </c:pt>
                <c:pt idx="21">
                  <c:v>Ri</c:v>
                </c:pt>
                <c:pt idx="22">
                  <c:v>Am</c:v>
                </c:pt>
                <c:pt idx="23">
                  <c:v>By</c:v>
                </c:pt>
                <c:pt idx="24">
                  <c:v>Cl</c:v>
                </c:pt>
                <c:pt idx="25">
                  <c:v>Qu</c:v>
                </c:pt>
                <c:pt idx="26">
                  <c:v>Cs</c:v>
                </c:pt>
                <c:pt idx="27">
                  <c:v>Ar</c:v>
                </c:pt>
                <c:pt idx="28">
                  <c:v>Gu</c:v>
                </c:pt>
                <c:pt idx="29">
                  <c:v>Gv</c:v>
                </c:pt>
                <c:pt idx="30">
                  <c:v>SA</c:v>
                </c:pt>
                <c:pt idx="31">
                  <c:v>Vi</c:v>
                </c:pt>
                <c:pt idx="32">
                  <c:v>Va</c:v>
                </c:pt>
              </c:strCache>
            </c:strRef>
          </c:cat>
          <c:val>
            <c:numRef>
              <c:f>'Exceso (P) v COVID'!$D$2:$D$34</c:f>
              <c:numCache>
                <c:formatCode>0</c:formatCode>
                <c:ptCount val="33"/>
                <c:pt idx="0">
                  <c:v>5973</c:v>
                </c:pt>
                <c:pt idx="1">
                  <c:v>4821</c:v>
                </c:pt>
                <c:pt idx="2">
                  <c:v>2421.4</c:v>
                </c:pt>
                <c:pt idx="3">
                  <c:v>2124</c:v>
                </c:pt>
                <c:pt idx="4">
                  <c:v>2177.1999999999998</c:v>
                </c:pt>
                <c:pt idx="5">
                  <c:v>821.19999999999993</c:v>
                </c:pt>
                <c:pt idx="6">
                  <c:v>1172.8000000000002</c:v>
                </c:pt>
                <c:pt idx="7">
                  <c:v>986.40000000000009</c:v>
                </c:pt>
                <c:pt idx="8">
                  <c:v>2686.7999999999997</c:v>
                </c:pt>
                <c:pt idx="9">
                  <c:v>1181.8</c:v>
                </c:pt>
                <c:pt idx="10">
                  <c:v>725.60000000000014</c:v>
                </c:pt>
                <c:pt idx="11">
                  <c:v>802.59999999999991</c:v>
                </c:pt>
                <c:pt idx="12">
                  <c:v>519.4</c:v>
                </c:pt>
                <c:pt idx="13">
                  <c:v>445.20000000000005</c:v>
                </c:pt>
                <c:pt idx="14">
                  <c:v>129.6</c:v>
                </c:pt>
                <c:pt idx="15">
                  <c:v>201.20000000000002</c:v>
                </c:pt>
                <c:pt idx="16">
                  <c:v>88.200000000000017</c:v>
                </c:pt>
                <c:pt idx="17">
                  <c:v>368.20000000000005</c:v>
                </c:pt>
                <c:pt idx="18">
                  <c:v>163.40000000000003</c:v>
                </c:pt>
                <c:pt idx="19">
                  <c:v>248.60000000000002</c:v>
                </c:pt>
                <c:pt idx="20">
                  <c:v>173.80000000000004</c:v>
                </c:pt>
                <c:pt idx="21">
                  <c:v>90.80000000000004</c:v>
                </c:pt>
                <c:pt idx="22">
                  <c:v>157.75</c:v>
                </c:pt>
                <c:pt idx="23">
                  <c:v>-7.6000000000000085</c:v>
                </c:pt>
                <c:pt idx="24">
                  <c:v>-2.3999999999999915</c:v>
                </c:pt>
                <c:pt idx="25">
                  <c:v>-121.59999999999997</c:v>
                </c:pt>
                <c:pt idx="26">
                  <c:v>28.8</c:v>
                </c:pt>
                <c:pt idx="27">
                  <c:v>40.6</c:v>
                </c:pt>
                <c:pt idx="28">
                  <c:v>-3.4000000000000008</c:v>
                </c:pt>
                <c:pt idx="29">
                  <c:v>8.7999999999999989</c:v>
                </c:pt>
                <c:pt idx="30">
                  <c:v>-1.9499999999999984</c:v>
                </c:pt>
                <c:pt idx="31">
                  <c:v>5.0999999999999996</c:v>
                </c:pt>
                <c:pt idx="32">
                  <c:v>-10.233333333333333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7-4B0F-AED1-9B32D2C70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817512"/>
        <c:axId val="386813576"/>
      </c:barChart>
      <c:lineChart>
        <c:grouping val="standard"/>
        <c:varyColors val="0"/>
        <c:ser>
          <c:idx val="1"/>
          <c:order val="1"/>
          <c:tx>
            <c:strRef>
              <c:f>'Exceso (P) v COVID'!$E$1</c:f>
              <c:strCache>
                <c:ptCount val="1"/>
                <c:pt idx="0">
                  <c:v>COVID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'Exceso (P) v COVID'!$C$2:$C$34</c:f>
              <c:strCache>
                <c:ptCount val="33"/>
                <c:pt idx="0">
                  <c:v>Bg</c:v>
                </c:pt>
                <c:pt idx="1">
                  <c:v>At</c:v>
                </c:pt>
                <c:pt idx="2">
                  <c:v>An</c:v>
                </c:pt>
                <c:pt idx="3">
                  <c:v>VC</c:v>
                </c:pt>
                <c:pt idx="4">
                  <c:v>Co</c:v>
                </c:pt>
                <c:pt idx="5">
                  <c:v>Sa</c:v>
                </c:pt>
                <c:pt idx="6">
                  <c:v>Cn</c:v>
                </c:pt>
                <c:pt idx="7">
                  <c:v>NS</c:v>
                </c:pt>
                <c:pt idx="8">
                  <c:v>Bo</c:v>
                </c:pt>
                <c:pt idx="9">
                  <c:v>Ma</c:v>
                </c:pt>
                <c:pt idx="10">
                  <c:v>Na</c:v>
                </c:pt>
                <c:pt idx="11">
                  <c:v>Su</c:v>
                </c:pt>
                <c:pt idx="12">
                  <c:v>Ce</c:v>
                </c:pt>
                <c:pt idx="13">
                  <c:v>LG</c:v>
                </c:pt>
                <c:pt idx="14">
                  <c:v>Me</c:v>
                </c:pt>
                <c:pt idx="15">
                  <c:v>Cq</c:v>
                </c:pt>
                <c:pt idx="16">
                  <c:v>To</c:v>
                </c:pt>
                <c:pt idx="17">
                  <c:v>Cu</c:v>
                </c:pt>
                <c:pt idx="18">
                  <c:v>Hu</c:v>
                </c:pt>
                <c:pt idx="19">
                  <c:v>Pu</c:v>
                </c:pt>
                <c:pt idx="20">
                  <c:v>Ch</c:v>
                </c:pt>
                <c:pt idx="21">
                  <c:v>Ri</c:v>
                </c:pt>
                <c:pt idx="22">
                  <c:v>Am</c:v>
                </c:pt>
                <c:pt idx="23">
                  <c:v>By</c:v>
                </c:pt>
                <c:pt idx="24">
                  <c:v>Cl</c:v>
                </c:pt>
                <c:pt idx="25">
                  <c:v>Qu</c:v>
                </c:pt>
                <c:pt idx="26">
                  <c:v>Cs</c:v>
                </c:pt>
                <c:pt idx="27">
                  <c:v>Ar</c:v>
                </c:pt>
                <c:pt idx="28">
                  <c:v>Gu</c:v>
                </c:pt>
                <c:pt idx="29">
                  <c:v>Gv</c:v>
                </c:pt>
                <c:pt idx="30">
                  <c:v>SA</c:v>
                </c:pt>
                <c:pt idx="31">
                  <c:v>Vi</c:v>
                </c:pt>
                <c:pt idx="32">
                  <c:v>Va</c:v>
                </c:pt>
              </c:strCache>
            </c:strRef>
          </c:cat>
          <c:val>
            <c:numRef>
              <c:f>'Exceso (P) v COVID'!$E$2:$E$34</c:f>
              <c:numCache>
                <c:formatCode>0</c:formatCode>
                <c:ptCount val="33"/>
                <c:pt idx="0">
                  <c:v>5844</c:v>
                </c:pt>
                <c:pt idx="1">
                  <c:v>2996</c:v>
                </c:pt>
                <c:pt idx="2">
                  <c:v>1970</c:v>
                </c:pt>
                <c:pt idx="3">
                  <c:v>1911</c:v>
                </c:pt>
                <c:pt idx="4">
                  <c:v>1428</c:v>
                </c:pt>
                <c:pt idx="5">
                  <c:v>950</c:v>
                </c:pt>
                <c:pt idx="6">
                  <c:v>759</c:v>
                </c:pt>
                <c:pt idx="7">
                  <c:v>744</c:v>
                </c:pt>
                <c:pt idx="8">
                  <c:v>742</c:v>
                </c:pt>
                <c:pt idx="9">
                  <c:v>738</c:v>
                </c:pt>
                <c:pt idx="10">
                  <c:v>583</c:v>
                </c:pt>
                <c:pt idx="11">
                  <c:v>527</c:v>
                </c:pt>
                <c:pt idx="12">
                  <c:v>383</c:v>
                </c:pt>
                <c:pt idx="13">
                  <c:v>260</c:v>
                </c:pt>
                <c:pt idx="14">
                  <c:v>253</c:v>
                </c:pt>
                <c:pt idx="15">
                  <c:v>233</c:v>
                </c:pt>
                <c:pt idx="16">
                  <c:v>225</c:v>
                </c:pt>
                <c:pt idx="17">
                  <c:v>193</c:v>
                </c:pt>
                <c:pt idx="18">
                  <c:v>177</c:v>
                </c:pt>
                <c:pt idx="19">
                  <c:v>152</c:v>
                </c:pt>
                <c:pt idx="20">
                  <c:v>150</c:v>
                </c:pt>
                <c:pt idx="21">
                  <c:v>140</c:v>
                </c:pt>
                <c:pt idx="22">
                  <c:v>113</c:v>
                </c:pt>
                <c:pt idx="23">
                  <c:v>88</c:v>
                </c:pt>
                <c:pt idx="24">
                  <c:v>75</c:v>
                </c:pt>
                <c:pt idx="25">
                  <c:v>48</c:v>
                </c:pt>
                <c:pt idx="26">
                  <c:v>28</c:v>
                </c:pt>
                <c:pt idx="27">
                  <c:v>22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A7-4B0F-AED1-9B32D2C70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17512"/>
        <c:axId val="386813576"/>
      </c:lineChart>
      <c:catAx>
        <c:axId val="386817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86813576"/>
        <c:crosses val="autoZero"/>
        <c:auto val="1"/>
        <c:lblAlgn val="ctr"/>
        <c:lblOffset val="100"/>
        <c:noMultiLvlLbl val="0"/>
      </c:catAx>
      <c:valAx>
        <c:axId val="386813576"/>
        <c:scaling>
          <c:orientation val="minMax"/>
          <c:max val="6000"/>
          <c:min val="-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86817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347DF-C8C2-4D6E-8A6C-68F1F93C2E91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F8BB-F4AC-4660-93BE-D46EDDF7BE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37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9cf3261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9cf32614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8c9cf32614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-285750">
              <a:lnSpc>
                <a:spcPct val="80000"/>
              </a:lnSpc>
              <a:spcBef>
                <a:spcPts val="448"/>
              </a:spcBef>
              <a:buFont typeface="Arial,Sans-Serif"/>
              <a:buChar char="•"/>
            </a:pPr>
            <a:r>
              <a:rPr lang="es-ES" dirty="0"/>
              <a:t>Impacto abril 2020 – a la fecha (Análisis válido para el año 2020)</a:t>
            </a:r>
            <a:endParaRPr lang="en-US" dirty="0"/>
          </a:p>
          <a:p>
            <a:pPr marL="1028700" lvl="2" indent="0">
              <a:spcBef>
                <a:spcPts val="360"/>
              </a:spcBef>
            </a:pPr>
            <a:r>
              <a:rPr lang="es-ES" dirty="0"/>
              <a:t>Idea para validar: Diferencia entre los pronósticos </a:t>
            </a:r>
            <a:r>
              <a:rPr lang="es-ES" dirty="0" err="1"/>
              <a:t>ConCovid</a:t>
            </a:r>
            <a:r>
              <a:rPr lang="es-ES" dirty="0"/>
              <a:t> y </a:t>
            </a:r>
            <a:r>
              <a:rPr lang="es-ES" dirty="0" err="1"/>
              <a:t>SinCovid</a:t>
            </a:r>
            <a:r>
              <a:rPr lang="es-ES" dirty="0"/>
              <a:t> (lo esperado en número de casos sin la presencia de COVID) (</a:t>
            </a:r>
            <a:r>
              <a:rPr lang="es-ES" b="1" dirty="0"/>
              <a:t>acumulado por año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33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AOBA">
  <p:cSld name="Portada CAOB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791324" y="48402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7" name="Google Shape;17;p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111659" y="4000204"/>
            <a:ext cx="2842318" cy="1047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"/>
          <p:cNvGrpSpPr/>
          <p:nvPr/>
        </p:nvGrpSpPr>
        <p:grpSpPr>
          <a:xfrm rot="10800000">
            <a:off x="3101134" y="4483629"/>
            <a:ext cx="5747603" cy="107978"/>
            <a:chOff x="1329968" y="1554987"/>
            <a:chExt cx="7562636" cy="216000"/>
          </a:xfrm>
        </p:grpSpPr>
        <p:sp>
          <p:nvSpPr>
            <p:cNvPr id="19" name="Google Shape;19;p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03438" y="1554987"/>
              <a:ext cx="63990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29968" y="1554987"/>
              <a:ext cx="58173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2"/>
          <p:cNvSpPr txBox="1"/>
          <p:nvPr/>
        </p:nvSpPr>
        <p:spPr>
          <a:xfrm>
            <a:off x="6421040" y="4591531"/>
            <a:ext cx="2427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1" u="none" strike="noStrike" cap="none">
                <a:solidFill>
                  <a:srgbClr val="B3B2B2"/>
                </a:solidFill>
                <a:latin typeface="Arial"/>
                <a:ea typeface="Arial"/>
                <a:cs typeface="Arial"/>
                <a:sym typeface="Arial"/>
              </a:rPr>
              <a:t>http://www.alianzacaoba.co</a:t>
            </a:r>
            <a:endParaRPr sz="1600" b="0" i="1" u="none" strike="noStrike" cap="none">
              <a:solidFill>
                <a:srgbClr val="B3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924775" y="2584194"/>
            <a:ext cx="5294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  <a:defRPr sz="3200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561749" y="1828304"/>
            <a:ext cx="60003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  <a:defRPr sz="4800" b="1">
                <a:solidFill>
                  <a:srgbClr val="0055A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32" name="Google Shape;132;p11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5" name="Google Shape;135;p11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44" name="Google Shape;144;p1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56" name="Google Shape;156;p1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1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1736244" y="3005889"/>
            <a:ext cx="72600" cy="73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1826574" y="3030063"/>
            <a:ext cx="53400" cy="4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1902430" y="3030063"/>
            <a:ext cx="47700" cy="4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1968904" y="3018176"/>
            <a:ext cx="37200" cy="6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2025189" y="3030063"/>
            <a:ext cx="30766" cy="47428"/>
          </a:xfrm>
          <a:custGeom>
            <a:avLst/>
            <a:gdLst/>
            <a:ahLst/>
            <a:cxnLst/>
            <a:rect l="l" t="t" r="r" b="b"/>
            <a:pathLst>
              <a:path w="53975" h="97789" extrusionOk="0">
                <a:moveTo>
                  <a:pt x="14998" y="2425"/>
                </a:moveTo>
                <a:lnTo>
                  <a:pt x="0" y="2425"/>
                </a:lnTo>
                <a:lnTo>
                  <a:pt x="69" y="7264"/>
                </a:lnTo>
                <a:lnTo>
                  <a:pt x="154" y="9207"/>
                </a:lnTo>
                <a:lnTo>
                  <a:pt x="587" y="15354"/>
                </a:lnTo>
                <a:lnTo>
                  <a:pt x="689" y="17043"/>
                </a:lnTo>
                <a:lnTo>
                  <a:pt x="812" y="97358"/>
                </a:lnTo>
                <a:lnTo>
                  <a:pt x="16637" y="97358"/>
                </a:lnTo>
                <a:lnTo>
                  <a:pt x="16637" y="51117"/>
                </a:lnTo>
                <a:lnTo>
                  <a:pt x="17047" y="43337"/>
                </a:lnTo>
                <a:lnTo>
                  <a:pt x="29680" y="18046"/>
                </a:lnTo>
                <a:lnTo>
                  <a:pt x="15405" y="18046"/>
                </a:lnTo>
                <a:lnTo>
                  <a:pt x="15341" y="12712"/>
                </a:lnTo>
                <a:lnTo>
                  <a:pt x="15065" y="7264"/>
                </a:lnTo>
                <a:lnTo>
                  <a:pt x="14998" y="2425"/>
                </a:lnTo>
                <a:close/>
              </a:path>
              <a:path w="53975" h="97789" extrusionOk="0">
                <a:moveTo>
                  <a:pt x="48539" y="0"/>
                </a:moveTo>
                <a:lnTo>
                  <a:pt x="43535" y="0"/>
                </a:lnTo>
                <a:lnTo>
                  <a:pt x="39890" y="507"/>
                </a:lnTo>
                <a:lnTo>
                  <a:pt x="15824" y="18046"/>
                </a:lnTo>
                <a:lnTo>
                  <a:pt x="29680" y="18046"/>
                </a:lnTo>
                <a:lnTo>
                  <a:pt x="34683" y="15824"/>
                </a:lnTo>
                <a:lnTo>
                  <a:pt x="53010" y="15824"/>
                </a:lnTo>
                <a:lnTo>
                  <a:pt x="53949" y="1015"/>
                </a:lnTo>
                <a:lnTo>
                  <a:pt x="52870" y="609"/>
                </a:lnTo>
                <a:lnTo>
                  <a:pt x="51790" y="342"/>
                </a:lnTo>
                <a:lnTo>
                  <a:pt x="49618" y="76"/>
                </a:lnTo>
                <a:lnTo>
                  <a:pt x="48539" y="0"/>
                </a:lnTo>
                <a:close/>
              </a:path>
              <a:path w="53975" h="97789" extrusionOk="0">
                <a:moveTo>
                  <a:pt x="53010" y="15824"/>
                </a:moveTo>
                <a:lnTo>
                  <a:pt x="47383" y="15824"/>
                </a:lnTo>
                <a:lnTo>
                  <a:pt x="50241" y="16230"/>
                </a:lnTo>
                <a:lnTo>
                  <a:pt x="52933" y="17043"/>
                </a:lnTo>
                <a:lnTo>
                  <a:pt x="53010" y="15824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070003" y="3030063"/>
            <a:ext cx="57900" cy="48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188592" y="3002942"/>
            <a:ext cx="57300" cy="75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2268154" y="3030063"/>
            <a:ext cx="53400" cy="48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2387084" y="3073493"/>
            <a:ext cx="53568" cy="0"/>
          </a:xfrm>
          <a:custGeom>
            <a:avLst/>
            <a:gdLst/>
            <a:ahLst/>
            <a:cxnLst/>
            <a:rect l="l" t="t" r="r" b="b"/>
            <a:pathLst>
              <a:path w="93979" h="120000" extrusionOk="0">
                <a:moveTo>
                  <a:pt x="0" y="0"/>
                </a:moveTo>
                <a:lnTo>
                  <a:pt x="93916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387085" y="3044577"/>
            <a:ext cx="9773" cy="25254"/>
          </a:xfrm>
          <a:custGeom>
            <a:avLst/>
            <a:gdLst/>
            <a:ahLst/>
            <a:cxnLst/>
            <a:rect l="l" t="t" r="r" b="b"/>
            <a:pathLst>
              <a:path w="17145" h="52070" extrusionOk="0">
                <a:moveTo>
                  <a:pt x="0" y="52070"/>
                </a:moveTo>
                <a:lnTo>
                  <a:pt x="17030" y="52070"/>
                </a:lnTo>
                <a:lnTo>
                  <a:pt x="1703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2387085" y="3037193"/>
            <a:ext cx="48863" cy="7391"/>
          </a:xfrm>
          <a:custGeom>
            <a:avLst/>
            <a:gdLst/>
            <a:ahLst/>
            <a:cxnLst/>
            <a:rect l="l" t="t" r="r" b="b"/>
            <a:pathLst>
              <a:path w="85725" h="15239" extrusionOk="0">
                <a:moveTo>
                  <a:pt x="0" y="15239"/>
                </a:moveTo>
                <a:lnTo>
                  <a:pt x="85382" y="15239"/>
                </a:lnTo>
                <a:lnTo>
                  <a:pt x="85382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2387085" y="3015044"/>
            <a:ext cx="9773" cy="22174"/>
          </a:xfrm>
          <a:custGeom>
            <a:avLst/>
            <a:gdLst/>
            <a:ahLst/>
            <a:cxnLst/>
            <a:rect l="l" t="t" r="r" b="b"/>
            <a:pathLst>
              <a:path w="17145" h="45720" extrusionOk="0">
                <a:moveTo>
                  <a:pt x="0" y="45720"/>
                </a:moveTo>
                <a:lnTo>
                  <a:pt x="17030" y="45720"/>
                </a:lnTo>
                <a:lnTo>
                  <a:pt x="170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2387085" y="3011353"/>
            <a:ext cx="51758" cy="0"/>
          </a:xfrm>
          <a:custGeom>
            <a:avLst/>
            <a:gdLst/>
            <a:ahLst/>
            <a:cxnLst/>
            <a:rect l="l" t="t" r="r" b="b"/>
            <a:pathLst>
              <a:path w="90804" h="120000" extrusionOk="0">
                <a:moveTo>
                  <a:pt x="0" y="0"/>
                </a:moveTo>
                <a:lnTo>
                  <a:pt x="90258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2454718" y="3031237"/>
            <a:ext cx="57300" cy="45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2526514" y="3030057"/>
            <a:ext cx="48900" cy="48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2591138" y="3030063"/>
            <a:ext cx="53400" cy="48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2672788" y="3002942"/>
            <a:ext cx="0" cy="74530"/>
          </a:xfrm>
          <a:custGeom>
            <a:avLst/>
            <a:gdLst/>
            <a:ahLst/>
            <a:cxnLst/>
            <a:rect l="l" t="t" r="r" b="b"/>
            <a:pathLst>
              <a:path w="120000" h="153670" extrusionOk="0">
                <a:moveTo>
                  <a:pt x="0" y="0"/>
                </a:moveTo>
                <a:lnTo>
                  <a:pt x="0" y="153339"/>
                </a:lnTo>
              </a:path>
            </a:pathLst>
          </a:custGeom>
          <a:noFill/>
          <a:ln w="15800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2700925" y="3030063"/>
            <a:ext cx="53400" cy="48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2776781" y="3030063"/>
            <a:ext cx="47700" cy="471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2847308" y="3030057"/>
            <a:ext cx="48900" cy="483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2913782" y="3007662"/>
            <a:ext cx="13392" cy="69910"/>
          </a:xfrm>
          <a:custGeom>
            <a:avLst/>
            <a:gdLst/>
            <a:ahLst/>
            <a:cxnLst/>
            <a:rect l="l" t="t" r="r" b="b"/>
            <a:pathLst>
              <a:path w="23495" h="144145" extrusionOk="0">
                <a:moveTo>
                  <a:pt x="14808" y="0"/>
                </a:moveTo>
                <a:lnTo>
                  <a:pt x="8305" y="0"/>
                </a:lnTo>
                <a:lnTo>
                  <a:pt x="5575" y="1143"/>
                </a:lnTo>
                <a:lnTo>
                  <a:pt x="1104" y="5740"/>
                </a:lnTo>
                <a:lnTo>
                  <a:pt x="0" y="8445"/>
                </a:lnTo>
                <a:lnTo>
                  <a:pt x="0" y="14947"/>
                </a:lnTo>
                <a:lnTo>
                  <a:pt x="1079" y="17703"/>
                </a:lnTo>
                <a:lnTo>
                  <a:pt x="5410" y="22034"/>
                </a:lnTo>
                <a:lnTo>
                  <a:pt x="8178" y="23114"/>
                </a:lnTo>
                <a:lnTo>
                  <a:pt x="14947" y="23114"/>
                </a:lnTo>
                <a:lnTo>
                  <a:pt x="17716" y="22034"/>
                </a:lnTo>
                <a:lnTo>
                  <a:pt x="22047" y="17703"/>
                </a:lnTo>
                <a:lnTo>
                  <a:pt x="23113" y="14947"/>
                </a:lnTo>
                <a:lnTo>
                  <a:pt x="23113" y="8445"/>
                </a:lnTo>
                <a:lnTo>
                  <a:pt x="22009" y="5740"/>
                </a:lnTo>
                <a:lnTo>
                  <a:pt x="17538" y="1143"/>
                </a:lnTo>
                <a:lnTo>
                  <a:pt x="14808" y="0"/>
                </a:lnTo>
                <a:close/>
              </a:path>
              <a:path w="23495" h="144145" extrusionOk="0">
                <a:moveTo>
                  <a:pt x="19469" y="48666"/>
                </a:moveTo>
                <a:lnTo>
                  <a:pt x="3657" y="48666"/>
                </a:lnTo>
                <a:lnTo>
                  <a:pt x="3657" y="143598"/>
                </a:lnTo>
                <a:lnTo>
                  <a:pt x="19469" y="143598"/>
                </a:lnTo>
                <a:lnTo>
                  <a:pt x="19469" y="48666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2948515" y="3030063"/>
            <a:ext cx="47400" cy="483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3054139" y="3031232"/>
            <a:ext cx="53400" cy="696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3159284" y="3006087"/>
            <a:ext cx="714000" cy="936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735025" y="3162194"/>
            <a:ext cx="69300" cy="603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1827031" y="3162194"/>
            <a:ext cx="65100" cy="58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970796" y="3137393"/>
            <a:ext cx="77400" cy="837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066979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84" y="58508"/>
                </a:moveTo>
                <a:lnTo>
                  <a:pt x="2921" y="58508"/>
                </a:lnTo>
                <a:lnTo>
                  <a:pt x="2921" y="176974"/>
                </a:lnTo>
                <a:lnTo>
                  <a:pt x="39484" y="176974"/>
                </a:lnTo>
                <a:lnTo>
                  <a:pt x="39484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112076" y="3162194"/>
            <a:ext cx="73500" cy="873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66146" y="3137393"/>
            <a:ext cx="90900" cy="837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2375822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2457379" y="3146610"/>
            <a:ext cx="52500" cy="759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2527253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2659621" y="3163615"/>
            <a:ext cx="76500" cy="858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2807846" y="3137393"/>
            <a:ext cx="90900" cy="837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2917516" y="3162194"/>
            <a:ext cx="65100" cy="603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2999087" y="3146610"/>
            <a:ext cx="52500" cy="759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3068947" y="3162194"/>
            <a:ext cx="65100" cy="6030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3200748" y="3137393"/>
            <a:ext cx="103500" cy="8370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321418" y="3162194"/>
            <a:ext cx="65100" cy="588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3407992" y="3162194"/>
            <a:ext cx="65100" cy="6030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3506811" y="3131727"/>
            <a:ext cx="0" cy="89620"/>
          </a:xfrm>
          <a:custGeom>
            <a:avLst/>
            <a:gdLst/>
            <a:ahLst/>
            <a:cxnLst/>
            <a:rect l="l" t="t" r="r" b="b"/>
            <a:pathLst>
              <a:path w="120000" h="184784" extrusionOk="0">
                <a:moveTo>
                  <a:pt x="0" y="0"/>
                </a:moveTo>
                <a:lnTo>
                  <a:pt x="0" y="184289"/>
                </a:lnTo>
              </a:path>
            </a:pathLst>
          </a:custGeom>
          <a:noFill/>
          <a:ln w="36550" cap="flat" cmpd="sng">
            <a:solidFill>
              <a:srgbClr val="A7A9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3535342" y="3163615"/>
            <a:ext cx="76500" cy="8580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3623171" y="3146610"/>
            <a:ext cx="52500" cy="7590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3694988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71" y="58508"/>
                </a:moveTo>
                <a:lnTo>
                  <a:pt x="2908" y="58508"/>
                </a:lnTo>
                <a:lnTo>
                  <a:pt x="2908" y="176974"/>
                </a:lnTo>
                <a:lnTo>
                  <a:pt x="39471" y="176974"/>
                </a:lnTo>
                <a:lnTo>
                  <a:pt x="39471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3740498" y="3162194"/>
            <a:ext cx="61800" cy="60300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3815666" y="3162194"/>
            <a:ext cx="57900" cy="6030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1865"/>
              <a:buFont typeface="Arial"/>
              <a:buNone/>
              <a:defRPr sz="3600" b="0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z="3600"/>
              <a:t>Titulo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14" name="Google Shape;214;p1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14" descr="C:\Users\Paola\Dropbox\01. CAOBA\logo_caoba-01.png"/>
          <p:cNvPicPr preferRelativeResize="0"/>
          <p:nvPr/>
        </p:nvPicPr>
        <p:blipFill rotWithShape="1">
          <a:blip r:embed="rId37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5" type="tx">
  <p:cSld name="TITLE_AND_BOD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21" name="Google Shape;221;p1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1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294359" y="158964"/>
            <a:ext cx="78360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attrocento Sans"/>
              <a:buNone/>
              <a:def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 descr="&lt;No.&gt;"/>
          <p:cNvSpPr txBox="1">
            <a:spLocks noGrp="1"/>
          </p:cNvSpPr>
          <p:nvPr>
            <p:ph type="sldNum" idx="12"/>
          </p:nvPr>
        </p:nvSpPr>
        <p:spPr>
          <a:xfrm>
            <a:off x="8536632" y="4897152"/>
            <a:ext cx="57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bg2"/>
              </a:buClr>
              <a:buSzPts val="1800"/>
              <a:buAutoNum type="arabicPeriod"/>
              <a:defRPr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bg2"/>
              </a:buClr>
              <a:buSzPts val="1800"/>
              <a:buFont typeface="Arial"/>
              <a:buAutoNum type="arabicPeriod"/>
              <a:defRPr sz="18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bg2"/>
              </a:buClr>
              <a:buSzPts val="1800"/>
              <a:buAutoNum type="romanLcPeriod"/>
              <a:defRPr sz="1600">
                <a:solidFill>
                  <a:srgbClr val="0070C0"/>
                </a:solidFill>
                <a:latin typeface="+mn-lt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>
            <a:r>
              <a:rPr lang="es-ES"/>
              <a:t>Nivel 1</a:t>
            </a:r>
          </a:p>
          <a:p>
            <a:pPr lvl="2"/>
            <a:r>
              <a:rPr lang="es-ES"/>
              <a:t>Nivel 2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33" name="Google Shape;33;p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45" name="Google Shape;45;p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4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57" name="Google Shape;57;p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" name="Google Shape;60;p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68" name="Google Shape;68;p6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70" name="Google Shape;70;p6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6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85" name="Google Shape;85;p7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7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8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96" name="Google Shape;96;p8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8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06" name="Google Shape;106;p9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9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0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19" name="Google Shape;119;p10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2" name="Google Shape;122;p10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err="1"/>
              <a:t>lalla</a:t>
            </a: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 dirty="0">
          <a:solidFill>
            <a:schemeClr val="bg2">
              <a:lumMod val="60000"/>
              <a:lumOff val="40000"/>
            </a:schemeClr>
          </a:solidFill>
          <a:latin typeface="+mj-lt"/>
          <a:ea typeface="Arial"/>
          <a:cs typeface="Arial"/>
          <a:sym typeface="Calibri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>
              <a:lumMod val="60000"/>
              <a:lumOff val="4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subTitle" idx="1"/>
          </p:nvPr>
        </p:nvSpPr>
        <p:spPr>
          <a:xfrm>
            <a:off x="1924800" y="3429003"/>
            <a:ext cx="52944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</a:pPr>
            <a:r>
              <a:rPr lang="es-CO" dirty="0" smtClean="0"/>
              <a:t>Diciembre </a:t>
            </a:r>
            <a:r>
              <a:rPr lang="es-CO" dirty="0"/>
              <a:t>de 2020</a:t>
            </a:r>
            <a:endParaRPr dirty="0"/>
          </a:p>
        </p:txBody>
      </p:sp>
      <p:sp>
        <p:nvSpPr>
          <p:cNvPr id="233" name="Google Shape;233;p17"/>
          <p:cNvSpPr txBox="1">
            <a:spLocks noGrp="1"/>
          </p:cNvSpPr>
          <p:nvPr>
            <p:ph type="ctrTitle"/>
          </p:nvPr>
        </p:nvSpPr>
        <p:spPr>
          <a:xfrm>
            <a:off x="1087050" y="317825"/>
            <a:ext cx="69699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</a:pPr>
            <a:r>
              <a:rPr lang="es-CO"/>
              <a:t>CAOBA: Centro de Excelencia y Apropiación en Big Data y Analítica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A576-5B10-4CAE-8472-4C00F9C9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Exceso de mortalidad - descriptiva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6046279"/>
              </p:ext>
            </p:extLst>
          </p:nvPr>
        </p:nvGraphicFramePr>
        <p:xfrm>
          <a:off x="457200" y="976277"/>
          <a:ext cx="8229599" cy="343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5123-68AE-439C-8E5F-209C2FAE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Indicador de </a:t>
            </a:r>
            <a:r>
              <a:rPr lang="es-ES" dirty="0">
                <a:solidFill>
                  <a:srgbClr val="FF0000"/>
                </a:solidFill>
              </a:rPr>
              <a:t>impacto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indirecto</a:t>
            </a:r>
            <a:r>
              <a:rPr lang="es-ES" dirty="0" smtClean="0">
                <a:solidFill>
                  <a:srgbClr val="FF0000"/>
                </a:solidFill>
              </a:rPr>
              <a:t> de </a:t>
            </a:r>
            <a:r>
              <a:rPr lang="es-ES" dirty="0">
                <a:solidFill>
                  <a:srgbClr val="FF0000"/>
                </a:solidFill>
              </a:rPr>
              <a:t>la pandemia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345FCD-83A3-40EB-BE82-BC7D8142B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  <a:p>
            <a:pPr marL="400050" lvl="1" indent="-285750">
              <a:buChar char="•"/>
            </a:pPr>
            <a:r>
              <a:rPr lang="es-ES" dirty="0"/>
              <a:t>Impacto enero – marzo 2020</a:t>
            </a:r>
          </a:p>
          <a:p>
            <a:pPr marL="1028700" lvl="2" indent="0">
              <a:buNone/>
            </a:pP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Diferencia entre lo observado y lo proyectado tomando como referencia la señal de rastreo. (</a:t>
            </a:r>
            <a:r>
              <a:rPr lang="es-E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casos y %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00050" lvl="1" indent="-285750">
              <a:buChar char="•"/>
            </a:pPr>
            <a:r>
              <a:rPr lang="es-ES" dirty="0">
                <a:solidFill>
                  <a:srgbClr val="FF0000"/>
                </a:solidFill>
                <a:cs typeface="Calibri"/>
              </a:rPr>
              <a:t>Propuesta:</a:t>
            </a:r>
            <a:r>
              <a:rPr lang="es-ES" dirty="0">
                <a:cs typeface="Calibri"/>
              </a:rPr>
              <a:t> Impacto acumulado</a:t>
            </a:r>
          </a:p>
          <a:p>
            <a:pPr marL="1314450" lvl="2" indent="-285750">
              <a:buChar char="•"/>
            </a:pPr>
            <a:r>
              <a:rPr lang="es-ES" dirty="0">
                <a:solidFill>
                  <a:srgbClr val="558ED5"/>
                </a:solidFill>
              </a:rPr>
              <a:t>Diferencia entre el total de casos del año anterior y lo transcurrido del año vigente</a:t>
            </a:r>
            <a:r>
              <a:rPr lang="es-ES" dirty="0" smtClean="0">
                <a:solidFill>
                  <a:srgbClr val="558ED5"/>
                </a:solidFill>
              </a:rPr>
              <a:t>. </a:t>
            </a:r>
            <a:endParaRPr lang="es-ES" dirty="0" smtClean="0">
              <a:solidFill>
                <a:srgbClr val="558ED5"/>
              </a:solidFill>
            </a:endParaRPr>
          </a:p>
          <a:p>
            <a:pPr marL="1314450" lvl="2" indent="-285750">
              <a:buChar char="•"/>
            </a:pPr>
            <a:r>
              <a:rPr lang="es-ES" dirty="0" smtClean="0">
                <a:solidFill>
                  <a:srgbClr val="558ED5"/>
                </a:solidFill>
              </a:rPr>
              <a:t>Diferencia </a:t>
            </a:r>
            <a:r>
              <a:rPr lang="es-ES" dirty="0">
                <a:solidFill>
                  <a:srgbClr val="558ED5"/>
                </a:solidFill>
              </a:rPr>
              <a:t>entre el total de casos pronosticado para el año y lo acumulado del año </a:t>
            </a:r>
            <a:r>
              <a:rPr lang="es-ES" dirty="0" smtClean="0">
                <a:solidFill>
                  <a:srgbClr val="558ED5"/>
                </a:solidFill>
              </a:rPr>
              <a:t>vigente.</a:t>
            </a:r>
            <a:endParaRPr lang="es-ES" dirty="0">
              <a:solidFill>
                <a:srgbClr val="558ED5"/>
              </a:solidFill>
            </a:endParaRPr>
          </a:p>
          <a:p>
            <a:pPr marL="114300" lvl="1" indent="0">
              <a:buNone/>
            </a:pPr>
            <a:endParaRPr lang="es-ES" dirty="0"/>
          </a:p>
          <a:p>
            <a:pPr marL="114300" lvl="1" indent="0">
              <a:buNone/>
            </a:pPr>
            <a:r>
              <a:rPr lang="es-ES" dirty="0"/>
              <a:t>2. Ejemplo a nivel de Tuberculosis</a:t>
            </a:r>
          </a:p>
        </p:txBody>
      </p:sp>
    </p:spTree>
    <p:extLst>
      <p:ext uri="{BB962C8B-B14F-4D97-AF65-F5344CB8AC3E}">
        <p14:creationId xmlns:p14="http://schemas.microsoft.com/office/powerpoint/2010/main" val="13101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B878-E15C-46D1-A0DC-1C22128B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indicador de impacto</a:t>
            </a:r>
          </a:p>
        </p:txBody>
      </p:sp>
      <p:pic>
        <p:nvPicPr>
          <p:cNvPr id="3" name="Imagen 3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00426AEF-5F06-433B-BF44-89FD0C63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89" y="1063378"/>
            <a:ext cx="5424005" cy="33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B878-E15C-46D1-A0DC-1C22128B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indicador de impacto de la pandemia</a:t>
            </a:r>
          </a:p>
        </p:txBody>
      </p:sp>
      <p:pic>
        <p:nvPicPr>
          <p:cNvPr id="3" name="Imagen 3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00426AEF-5F06-433B-BF44-89FD0C63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" y="1431856"/>
            <a:ext cx="3928250" cy="2428225"/>
          </a:xfrm>
          <a:prstGeom prst="rect">
            <a:avLst/>
          </a:prstGeom>
        </p:spPr>
      </p:pic>
      <p:pic>
        <p:nvPicPr>
          <p:cNvPr id="5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D59F386-746C-4EF2-9C44-CBF5DEABE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4"/>
          <a:stretch/>
        </p:blipFill>
        <p:spPr>
          <a:xfrm>
            <a:off x="4108450" y="1919514"/>
            <a:ext cx="3962124" cy="14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6F432-C6A8-4F27-9487-E4F13DB8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acumulado de la pandemia</a:t>
            </a:r>
          </a:p>
        </p:txBody>
      </p:sp>
      <p:pic>
        <p:nvPicPr>
          <p:cNvPr id="3" name="Imagen 3" descr="Gráfico, Tabla, Gráfico de rectángulos&#10;&#10;Descripción generada automáticamente">
            <a:extLst>
              <a:ext uri="{FF2B5EF4-FFF2-40B4-BE49-F238E27FC236}">
                <a16:creationId xmlns:a16="http://schemas.microsoft.com/office/drawing/2014/main" id="{A682DAC7-1FF1-432F-A7CF-93ACA8CF4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06"/>
          <a:stretch/>
        </p:blipFill>
        <p:spPr>
          <a:xfrm>
            <a:off x="1492250" y="1156259"/>
            <a:ext cx="5734050" cy="14080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49" y="2564296"/>
            <a:ext cx="6564733" cy="19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879F-D56E-4C55-BB91-B8129F0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Pasos a seguir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E7F6B-1384-44EC-829C-5AFDFE501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Completar la ejecución de pronósticos (eventos pendientes) </a:t>
            </a:r>
          </a:p>
          <a:p>
            <a:r>
              <a:rPr lang="es-ES" dirty="0"/>
              <a:t>Terminar el análisis de los resultados a nivel descriptivo y de pronóstico (fichas de análisis) </a:t>
            </a:r>
          </a:p>
          <a:p>
            <a:r>
              <a:rPr lang="es-ES" dirty="0"/>
              <a:t>Estimar el indicador de impacto para los eventos seleccionados</a:t>
            </a:r>
          </a:p>
          <a:p>
            <a:r>
              <a:rPr lang="es-ES" dirty="0"/>
              <a:t>Terminar el documento a entregar</a:t>
            </a:r>
          </a:p>
          <a:p>
            <a:r>
              <a:rPr lang="es-ES" dirty="0"/>
              <a:t>Ajustes a la </a:t>
            </a:r>
            <a:r>
              <a:rPr lang="es-ES" dirty="0" smtClean="0"/>
              <a:t>visualización</a:t>
            </a:r>
          </a:p>
          <a:p>
            <a:endParaRPr lang="es-E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s-ES" sz="1600" dirty="0" smtClean="0">
                <a:solidFill>
                  <a:schemeClr val="accent6">
                    <a:lumMod val="75000"/>
                  </a:schemeClr>
                </a:solidFill>
              </a:rPr>
              <a:t>Comentarios del INS - Definiciones técnicas, por ejemplo indicar casos de tuberculosis cual es el significado y en proceso hablar del tema de la forma como se esperan los datos y dejar de forma explícita el hecho de que se hace de forma manual.</a:t>
            </a:r>
          </a:p>
          <a:p>
            <a:pPr marL="114300" indent="0">
              <a:buNone/>
            </a:pPr>
            <a:r>
              <a:rPr lang="es-ES" sz="1600" dirty="0" smtClean="0">
                <a:solidFill>
                  <a:schemeClr val="accent6">
                    <a:lumMod val="75000"/>
                  </a:schemeClr>
                </a:solidFill>
              </a:rPr>
              <a:t>Gráficas con fechas evitar utilizar números y dejar fechas de forma explícita.</a:t>
            </a:r>
          </a:p>
          <a:p>
            <a:pPr marL="114300" indent="0">
              <a:buNone/>
            </a:pPr>
            <a:r>
              <a:rPr lang="es-ES" sz="1600" dirty="0" smtClean="0">
                <a:solidFill>
                  <a:schemeClr val="accent6">
                    <a:lumMod val="75000"/>
                  </a:schemeClr>
                </a:solidFill>
              </a:rPr>
              <a:t>Indicador de impacto revisar el documento que nos van a transmitir para ver qué elementos tomar de ahí para incorporar en la definición</a:t>
            </a:r>
          </a:p>
          <a:p>
            <a:pPr marL="114300" indent="0">
              <a:buNone/>
            </a:pPr>
            <a:r>
              <a:rPr lang="es-ES" sz="1600" dirty="0" smtClean="0">
                <a:solidFill>
                  <a:schemeClr val="accent6">
                    <a:lumMod val="75000"/>
                  </a:schemeClr>
                </a:solidFill>
              </a:rPr>
              <a:t>Nombre en la visualización: Efectos indirectos,</a:t>
            </a:r>
          </a:p>
          <a:p>
            <a:pPr marL="114300" indent="0">
              <a:buNone/>
            </a:pPr>
            <a:r>
              <a:rPr lang="es-ES" sz="1600" dirty="0" smtClean="0">
                <a:solidFill>
                  <a:schemeClr val="accent6">
                    <a:lumMod val="75000"/>
                  </a:schemeClr>
                </a:solidFill>
              </a:rPr>
              <a:t>¿Cómo trabajamos para ajustar detalles de la visualización?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0070C0"/>
                </a:solidFill>
                <a:latin typeface="Arial"/>
                <a:ea typeface="Arial"/>
                <a:cs typeface="Arial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Aplicación</a:t>
            </a:r>
          </a:p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Eventos </a:t>
            </a:r>
            <a:r>
              <a:rPr lang="es-CO" err="1">
                <a:solidFill>
                  <a:schemeClr val="accent1">
                    <a:lumMod val="50000"/>
                  </a:schemeClr>
                </a:solidFill>
              </a:rPr>
              <a:t>NoCovid</a:t>
            </a:r>
            <a:endParaRPr lang="es-ES" err="1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Objetivos </a:t>
            </a:r>
            <a:endParaRPr lang="es-ES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Estado actual de los eventos</a:t>
            </a:r>
          </a:p>
          <a:p>
            <a:pPr lvl="2"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Indicador de impacto</a:t>
            </a:r>
          </a:p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Pasos a seguir</a:t>
            </a:r>
          </a:p>
        </p:txBody>
      </p:sp>
    </p:spTree>
    <p:extLst>
      <p:ext uri="{BB962C8B-B14F-4D97-AF65-F5344CB8AC3E}">
        <p14:creationId xmlns:p14="http://schemas.microsoft.com/office/powerpoint/2010/main" val="31182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s-CO"/>
              <a:t> </a:t>
            </a:r>
            <a:r>
              <a:rPr lang="es-CO" sz="36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Uniandes</a:t>
            </a:r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 b="1" dirty="0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Profesores</a:t>
            </a:r>
            <a:endParaRPr sz="2100" b="1" dirty="0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9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Oscar Bernal</a:t>
            </a:r>
            <a:r>
              <a:rPr lang="es-CO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J</a:t>
            </a:r>
            <a:r>
              <a:rPr lang="es-CO" sz="19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osé Tiberio Hernández, Nubia Velasco, María del Pilar Villamil</a:t>
            </a:r>
            <a:endParaRPr sz="1900" b="1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s-CO" sz="2100" b="1" dirty="0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Ingenieros</a:t>
            </a:r>
            <a:endParaRPr sz="2100" b="1" dirty="0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457200" algn="just">
              <a:buClr>
                <a:schemeClr val="dk1"/>
              </a:buClr>
              <a:buSzPts val="1100"/>
              <a:buNone/>
            </a:pPr>
            <a:r>
              <a:rPr lang="es-CO" sz="1900" dirty="0">
                <a:solidFill>
                  <a:srgbClr val="000000"/>
                </a:solidFill>
                <a:latin typeface="Lato"/>
                <a:sym typeface="Lato"/>
              </a:rPr>
              <a:t>David Barrera, Juan Pablo González</a:t>
            </a:r>
            <a:r>
              <a:rPr lang="es-CO" sz="1900" b="1" dirty="0">
                <a:solidFill>
                  <a:srgbClr val="000000"/>
                </a:solidFill>
                <a:latin typeface="Lato"/>
                <a:sym typeface="Lato"/>
              </a:rPr>
              <a:t>, Camilo Sánchez</a:t>
            </a:r>
            <a:r>
              <a:rPr lang="es-CO" sz="1900" dirty="0">
                <a:solidFill>
                  <a:srgbClr val="000000"/>
                </a:solidFill>
                <a:latin typeface="Lato"/>
                <a:sym typeface="Lato"/>
              </a:rPr>
              <a:t>, Andrés Segura</a:t>
            </a:r>
            <a:endParaRPr sz="1900" dirty="0">
              <a:solidFill>
                <a:srgbClr val="000000"/>
              </a:solidFill>
              <a:latin typeface="Lato"/>
              <a:sym typeface="Lato"/>
            </a:endParaRPr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1D0CE-6B27-44E3-8D91-2CCF0836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AB852-06B9-4421-8E11-54A7309E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sz="1600" b="1" dirty="0"/>
              <a:t>Evaluar el impacto</a:t>
            </a:r>
            <a:r>
              <a:rPr lang="es-ES" sz="1600" dirty="0"/>
              <a:t> de la COVID-19 en </a:t>
            </a:r>
            <a:r>
              <a:rPr lang="es-ES" sz="1600" b="1" dirty="0"/>
              <a:t>otras atenciones de salud </a:t>
            </a:r>
            <a:r>
              <a:rPr lang="es-ES" sz="1600" dirty="0"/>
              <a:t>para hacer recomendaciones de política que permitan tomar decisiones buscando atender los casos que se están represando por la crisis actual</a:t>
            </a:r>
          </a:p>
          <a:p>
            <a:pPr lvl="1" algn="just">
              <a:buFont typeface="Wingdings"/>
              <a:buChar char="Ø"/>
            </a:pPr>
            <a:endParaRPr lang="es-ES" sz="1600"/>
          </a:p>
          <a:p>
            <a:pPr lvl="1" algn="just">
              <a:buFont typeface="Wingdings"/>
              <a:buChar char="Ø"/>
            </a:pPr>
            <a:r>
              <a:rPr lang="es-ES" sz="1600" dirty="0"/>
              <a:t>Identificar eventos a analizar que son de interés para el INS.</a:t>
            </a:r>
            <a:endParaRPr lang="es-ES" dirty="0"/>
          </a:p>
          <a:p>
            <a:pPr lvl="1" algn="just">
              <a:buFont typeface="Courier New"/>
              <a:buChar char="o"/>
            </a:pPr>
            <a:r>
              <a:rPr lang="es-ES" sz="1600" b="1" dirty="0"/>
              <a:t>Definir un escenario analítico</a:t>
            </a:r>
            <a:r>
              <a:rPr lang="es-ES" sz="1600" dirty="0"/>
              <a:t> que represente la necesidad y la propuesta de modelos analíticos tanto descriptivos como predictivos para el análisis de los eventos seleccionados.</a:t>
            </a:r>
          </a:p>
          <a:p>
            <a:pPr lvl="1" algn="just">
              <a:buFont typeface="Courier New"/>
              <a:buChar char="o"/>
            </a:pPr>
            <a:r>
              <a:rPr lang="es-ES" sz="1600" b="1" dirty="0"/>
              <a:t>Seleccionar las fuentes de datos apropiadas</a:t>
            </a:r>
            <a:r>
              <a:rPr lang="es-ES" sz="1600" dirty="0"/>
              <a:t> para poder caracterizar y modelar los eventos seleccionados.</a:t>
            </a:r>
          </a:p>
          <a:p>
            <a:pPr lvl="1" algn="just">
              <a:buFont typeface="Wingdings"/>
              <a:buChar char="Ø"/>
            </a:pPr>
            <a:r>
              <a:rPr lang="es-ES" sz="1600" b="1" dirty="0"/>
              <a:t>Proponer e implementar modelos descriptivos y de pronóstico</a:t>
            </a:r>
            <a:r>
              <a:rPr lang="es-ES" sz="1600" dirty="0"/>
              <a:t> que permitan identificar la brecha que existe entre los casos reportados hasta el momento y los casos que pueden estar ocultos.</a:t>
            </a:r>
          </a:p>
          <a:p>
            <a:pPr lvl="1" algn="just">
              <a:buFont typeface="Wingdings"/>
              <a:buChar char="Ø"/>
            </a:pPr>
            <a:r>
              <a:rPr lang="es-ES" sz="1600" b="1" dirty="0"/>
              <a:t>Validar la utilidad de estos modelos analíticos</a:t>
            </a:r>
            <a:r>
              <a:rPr lang="es-ES" sz="1600" dirty="0"/>
              <a:t> en los procesos de toma de decisiones de interés, relacionados con los eventos de análisis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60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1CCD8-808B-4B2F-A936-B6C307C0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Estado actual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9BE67DC-21FC-4355-8454-193C289E7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32701"/>
              </p:ext>
            </p:extLst>
          </p:nvPr>
        </p:nvGraphicFramePr>
        <p:xfrm>
          <a:off x="674687" y="1594008"/>
          <a:ext cx="7250903" cy="1979295"/>
        </p:xfrm>
        <a:graphic>
          <a:graphicData uri="http://schemas.openxmlformats.org/drawingml/2006/table">
            <a:tbl>
              <a:tblPr firstRow="1" bandRow="1">
                <a:tableStyleId>{EE4A33C1-02FC-456C-B62C-5FBA5C3BAF7E}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86622351"/>
                    </a:ext>
                  </a:extLst>
                </a:gridCol>
                <a:gridCol w="2107406">
                  <a:extLst>
                    <a:ext uri="{9D8B030D-6E8A-4147-A177-3AD203B41FA5}">
                      <a16:colId xmlns:a16="http://schemas.microsoft.com/office/drawing/2014/main" val="1777731528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1781841991"/>
                    </a:ext>
                  </a:extLst>
                </a:gridCol>
                <a:gridCol w="1833560">
                  <a:extLst>
                    <a:ext uri="{9D8B030D-6E8A-4147-A177-3AD203B41FA5}">
                      <a16:colId xmlns:a16="http://schemas.microsoft.com/office/drawing/2014/main" val="2673905616"/>
                    </a:ext>
                  </a:extLst>
                </a:gridCol>
                <a:gridCol w="1244203">
                  <a:extLst>
                    <a:ext uri="{9D8B030D-6E8A-4147-A177-3AD203B41FA5}">
                      <a16:colId xmlns:a16="http://schemas.microsoft.com/office/drawing/2014/main" val="206994419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Fuente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Evento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dirty="0">
                          <a:effectLst/>
                        </a:rPr>
                        <a:t>Descriptiva</a:t>
                      </a:r>
                      <a:endParaRPr lang="es-E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dirty="0">
                          <a:effectLst/>
                        </a:rPr>
                        <a:t>Pronóstico (Sin COVID y con COVID)</a:t>
                      </a:r>
                      <a:endParaRPr lang="es-E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dirty="0">
                          <a:effectLst/>
                        </a:rPr>
                        <a:t>Cálculo indicador de impacto</a:t>
                      </a:r>
                      <a:endParaRPr lang="es-E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04916621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SIVIGILA</a:t>
                      </a:r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1. Tuberculosis</a:t>
                      </a:r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b="0" i="0" u="none" strike="noStrike" noProof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  <a:endParaRPr lang="es-ES" dirty="0"/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3561202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2. Intento de suicidio</a:t>
                      </a:r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b="0" i="0" u="none" strike="noStrike" noProof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b="0" i="0" u="none" strike="noStrike" noProof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40094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3. EDA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440987268"/>
                  </a:ext>
                </a:extLst>
              </a:tr>
              <a:tr h="20954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R="0" lvl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s-ES" sz="1100" b="0" i="0" u="none" strike="noStrike" cap="none" noProof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Mortalidad Infantil</a:t>
                      </a:r>
                      <a:endParaRPr lang="es-ES" sz="1100" b="0" i="0" u="none" strike="noStrike" cap="none" noProof="0" dirty="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marR="0" lvl="0" indent="-17145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ü"/>
                      </a:pPr>
                      <a:r>
                        <a:rPr lang="es-ES" sz="1100" b="0" i="0" u="none" strike="noStrike" cap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  <a:cs typeface="Arial"/>
                          <a:sym typeface="Arial"/>
                        </a:rPr>
                        <a:t>OK</a:t>
                      </a:r>
                      <a:endParaRPr lang="es-ES" sz="1100" b="0" i="0" u="none" strike="noStrike" cap="none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  <a:cs typeface="Arial"/>
                        <a:sym typeface="Arial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marR="0" lvl="0" indent="-17145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ü"/>
                      </a:pPr>
                      <a:r>
                        <a:rPr lang="es-ES" sz="1100" b="0" i="0" u="none" strike="noStrike" cap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  <a:cs typeface="Arial"/>
                          <a:sym typeface="Arial"/>
                        </a:rPr>
                        <a:t>OK</a:t>
                      </a:r>
                      <a:endParaRPr lang="es-ES" sz="1100" b="0" i="0" u="none" strike="noStrike" cap="none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  <a:cs typeface="Arial"/>
                        <a:sym typeface="Arial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27482943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</a:rPr>
                        <a:t>DANE</a:t>
                      </a:r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strike="sngStrike" dirty="0">
                          <a:solidFill>
                            <a:schemeClr val="accent2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5. Mortalidad infantil</a:t>
                      </a:r>
                      <a:endParaRPr lang="es-ES" sz="1100" strike="sngStrike" dirty="0">
                        <a:solidFill>
                          <a:schemeClr val="accent2"/>
                        </a:solidFill>
                        <a:effectLst/>
                        <a:highlight>
                          <a:srgbClr val="C0C0C0"/>
                        </a:highlight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v"/>
                      </a:pPr>
                      <a:r>
                        <a:rPr lang="es-ES" sz="1100" strike="sngStrike" dirty="0">
                          <a:solidFill>
                            <a:schemeClr val="accent2"/>
                          </a:solidFill>
                          <a:effectLst/>
                          <a:highlight>
                            <a:srgbClr val="C0C0C0"/>
                          </a:highlight>
                          <a:latin typeface="Segoe UI"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v"/>
                      </a:pPr>
                      <a:r>
                        <a:rPr lang="es-ES" sz="1100" strike="sngStrike" dirty="0">
                          <a:solidFill>
                            <a:schemeClr val="accent2"/>
                          </a:solidFill>
                          <a:effectLst/>
                          <a:highlight>
                            <a:srgbClr val="C0C0C0"/>
                          </a:highlight>
                          <a:latin typeface="Segoe UI"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strike="sngStrike" dirty="0">
                        <a:solidFill>
                          <a:schemeClr val="accent2"/>
                        </a:solidFill>
                        <a:effectLst/>
                        <a:highlight>
                          <a:srgbClr val="C0C0C0"/>
                        </a:highlight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1065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</a:rPr>
                        <a:t>6. Exceso de mortalidad</a:t>
                      </a:r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v"/>
                      </a:pPr>
                      <a:r>
                        <a:rPr lang="es-ES" sz="1100" b="0" i="0" u="none" strike="noStrike" noProof="0" dirty="0">
                          <a:solidFill>
                            <a:schemeClr val="accent2"/>
                          </a:solidFill>
                          <a:effectLst/>
                          <a:latin typeface="Segoe UI"/>
                        </a:rPr>
                        <a:t>x</a:t>
                      </a:r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133873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</a:rPr>
                        <a:t>SISPRO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</a:rPr>
                        <a:t>7. Diabetes - Hospitalización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8543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29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A576-5B10-4CAE-8472-4C00F9C9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Exceso de mortalidad - descriptiva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03894556"/>
              </p:ext>
            </p:extLst>
          </p:nvPr>
        </p:nvGraphicFramePr>
        <p:xfrm>
          <a:off x="457200" y="990027"/>
          <a:ext cx="8229600" cy="351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83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A576-5B10-4CAE-8472-4C00F9C9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Exceso de mortalidad - descriptiva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500463"/>
              </p:ext>
            </p:extLst>
          </p:nvPr>
        </p:nvGraphicFramePr>
        <p:xfrm>
          <a:off x="457199" y="996902"/>
          <a:ext cx="8229601" cy="34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6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A576-5B10-4CAE-8472-4C00F9C9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Exceso de mortalidad - descriptiva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42125841"/>
              </p:ext>
            </p:extLst>
          </p:nvPr>
        </p:nvGraphicFramePr>
        <p:xfrm>
          <a:off x="457199" y="1010653"/>
          <a:ext cx="8288039" cy="337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0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A576-5B10-4CAE-8472-4C00F9C9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Exceso de mortalidad - descriptiva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910211"/>
              </p:ext>
            </p:extLst>
          </p:nvPr>
        </p:nvGraphicFramePr>
        <p:xfrm>
          <a:off x="240632" y="866274"/>
          <a:ext cx="8446168" cy="3588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683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AB2C83709FA042BF5A40A234C108F4" ma:contentTypeVersion="11" ma:contentTypeDescription="Crear nuevo documento." ma:contentTypeScope="" ma:versionID="c2ca26ad773aef4e6a9c01317f4de389">
  <xsd:schema xmlns:xsd="http://www.w3.org/2001/XMLSchema" xmlns:xs="http://www.w3.org/2001/XMLSchema" xmlns:p="http://schemas.microsoft.com/office/2006/metadata/properties" xmlns:ns2="e783d13b-4ab3-4364-bc33-68926650c226" xmlns:ns3="48375d7d-805f-42f9-83e8-a50871a521ad" targetNamespace="http://schemas.microsoft.com/office/2006/metadata/properties" ma:root="true" ma:fieldsID="711d9e8c457a994a1d2ae5d58cb56806" ns2:_="" ns3:_="">
    <xsd:import namespace="e783d13b-4ab3-4364-bc33-68926650c226"/>
    <xsd:import namespace="48375d7d-805f-42f9-83e8-a50871a52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3d13b-4ab3-4364-bc33-68926650c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75d7d-805f-42f9-83e8-a50871a52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195018-591C-4ABD-9E43-9E79AAB5E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83d13b-4ab3-4364-bc33-68926650c226"/>
    <ds:schemaRef ds:uri="48375d7d-805f-42f9-83e8-a50871a521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38F052-89D7-4413-91D2-4C7DE2F0371B}">
  <ds:schemaRefs>
    <ds:schemaRef ds:uri="http://schemas.microsoft.com/office/2006/documentManagement/types"/>
    <ds:schemaRef ds:uri="48375d7d-805f-42f9-83e8-a50871a521a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783d13b-4ab3-4364-bc33-68926650c226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5EBF56-8100-4734-AD77-BC4D513FE0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303</Words>
  <Application>Microsoft Office PowerPoint</Application>
  <PresentationFormat>Presentación en pantalla (16:9)</PresentationFormat>
  <Paragraphs>108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Courier New</vt:lpstr>
      <vt:lpstr>Calibri</vt:lpstr>
      <vt:lpstr>Arial,Sans-Serif</vt:lpstr>
      <vt:lpstr>Wingdings</vt:lpstr>
      <vt:lpstr>Lato</vt:lpstr>
      <vt:lpstr>Segoe UI</vt:lpstr>
      <vt:lpstr>Quattrocento Sans</vt:lpstr>
      <vt:lpstr>Tema de Office</vt:lpstr>
      <vt:lpstr>CAOBA: Centro de Excelencia y Apropiación en Big Data y Analítica</vt:lpstr>
      <vt:lpstr>Agenda</vt:lpstr>
      <vt:lpstr>Equipo Uniandes</vt:lpstr>
      <vt:lpstr>Objetivos</vt:lpstr>
      <vt:lpstr>Estado actual</vt:lpstr>
      <vt:lpstr>Exceso de mortalidad - descriptiva</vt:lpstr>
      <vt:lpstr>Exceso de mortalidad - descriptiva</vt:lpstr>
      <vt:lpstr>Exceso de mortalidad - descriptiva</vt:lpstr>
      <vt:lpstr>Exceso de mortalidad - descriptiva</vt:lpstr>
      <vt:lpstr>Exceso de mortalidad - descriptiva</vt:lpstr>
      <vt:lpstr>Indicador de impacto indirecto de la pandemia</vt:lpstr>
      <vt:lpstr>Ejemplo del indicador de impacto</vt:lpstr>
      <vt:lpstr>Ejemplo del indicador de impacto de la pandemia</vt:lpstr>
      <vt:lpstr>Impacto acumulado de la pandemia</vt:lpstr>
      <vt:lpstr>Pasos a seguir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CAOBA: Centro de Excelencia y Apropiación en Big Data y Analítica</dc:title>
  <dc:creator>Profesor</dc:creator>
  <cp:lastModifiedBy>Maria Del Pilar Villamil Giraldo</cp:lastModifiedBy>
  <cp:revision>244</cp:revision>
  <dcterms:modified xsi:type="dcterms:W3CDTF">2020-12-02T16:22:49Z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0x0101002EAB2C83709FA042BF5A40A234C108F4</vt:lpwstr>
  </property>
</Properties>
</file>