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579" r:id="rId5"/>
    <p:sldId id="605" r:id="rId6"/>
    <p:sldId id="609" r:id="rId7"/>
    <p:sldId id="607" r:id="rId8"/>
    <p:sldId id="604" r:id="rId9"/>
    <p:sldId id="621" r:id="rId10"/>
    <p:sldId id="622" r:id="rId11"/>
    <p:sldId id="623" r:id="rId12"/>
    <p:sldId id="624" r:id="rId13"/>
    <p:sldId id="625" r:id="rId14"/>
    <p:sldId id="626" r:id="rId15"/>
    <p:sldId id="606" r:id="rId16"/>
    <p:sldId id="608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</p:sldIdLst>
  <p:sldSz cx="9144000" cy="6858000" type="screen4x3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David Barrera Ferro" initials="ODBF" lastIdx="1" clrIdx="0">
    <p:extLst>
      <p:ext uri="{19B8F6BF-5375-455C-9EA6-DF929625EA0E}">
        <p15:presenceInfo xmlns:p15="http://schemas.microsoft.com/office/powerpoint/2012/main" userId="S-1-5-21-1801674531-1897051121-682003330-1860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66"/>
    <a:srgbClr val="FFFF99"/>
    <a:srgbClr val="AFFFD3"/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DC4C4-31E4-480D-9D90-8EE62D689C01}" v="32" dt="2020-07-29T05:04:53.967"/>
    <p1510:client id="{6DE06C3A-0394-4834-85A9-ECD1C3F7DD53}" v="34" dt="2020-08-19T13:59:26.390"/>
    <p1510:client id="{BFC10184-9738-4201-B5A6-D0C9C3DBAA70}" v="16" dt="2020-08-21T20:48:43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2" autoAdjust="0"/>
    <p:restoredTop sz="94707" autoAdjust="0"/>
  </p:normalViewPr>
  <p:slideViewPr>
    <p:cSldViewPr>
      <p:cViewPr varScale="1">
        <p:scale>
          <a:sx n="102" d="100"/>
          <a:sy n="102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Pilar Villamil Giraldo" userId="S::mavillam@uniandes.edu.co::47e412ee-5319-4fcd-b4a2-a5ffd3e4af2d" providerId="AD" clId="Web-{BFC10184-9738-4201-B5A6-D0C9C3DBAA70}"/>
    <pc:docChg chg="modSld">
      <pc:chgData name="Maria Del Pilar Villamil Giraldo" userId="S::mavillam@uniandes.edu.co::47e412ee-5319-4fcd-b4a2-a5ffd3e4af2d" providerId="AD" clId="Web-{BFC10184-9738-4201-B5A6-D0C9C3DBAA70}" dt="2020-08-21T20:48:43.068" v="14" actId="20577"/>
      <pc:docMkLst>
        <pc:docMk/>
      </pc:docMkLst>
      <pc:sldChg chg="modSp">
        <pc:chgData name="Maria Del Pilar Villamil Giraldo" userId="S::mavillam@uniandes.edu.co::47e412ee-5319-4fcd-b4a2-a5ffd3e4af2d" providerId="AD" clId="Web-{BFC10184-9738-4201-B5A6-D0C9C3DBAA70}" dt="2020-08-21T20:48:40.975" v="12" actId="20577"/>
        <pc:sldMkLst>
          <pc:docMk/>
          <pc:sldMk cId="3937494357" sldId="625"/>
        </pc:sldMkLst>
        <pc:spChg chg="mod">
          <ac:chgData name="Maria Del Pilar Villamil Giraldo" userId="S::mavillam@uniandes.edu.co::47e412ee-5319-4fcd-b4a2-a5ffd3e4af2d" providerId="AD" clId="Web-{BFC10184-9738-4201-B5A6-D0C9C3DBAA70}" dt="2020-08-21T20:48:40.975" v="12" actId="20577"/>
          <ac:spMkLst>
            <pc:docMk/>
            <pc:sldMk cId="3937494357" sldId="625"/>
            <ac:spMk id="10" creationId="{A9FF8AF2-149A-46C5-8C41-7F3B8922D392}"/>
          </ac:spMkLst>
        </pc:spChg>
      </pc:sldChg>
    </pc:docChg>
  </pc:docChgLst>
  <pc:docChgLst>
    <pc:chgData name="Maria Del Pilar Villamil Giraldo" userId="S::mavillam@uniandes.edu.co::47e412ee-5319-4fcd-b4a2-a5ffd3e4af2d" providerId="AD" clId="Web-{1E5DC4C4-31E4-480D-9D90-8EE62D689C01}"/>
    <pc:docChg chg="modSld">
      <pc:chgData name="Maria Del Pilar Villamil Giraldo" userId="S::mavillam@uniandes.edu.co::47e412ee-5319-4fcd-b4a2-a5ffd3e4af2d" providerId="AD" clId="Web-{1E5DC4C4-31E4-480D-9D90-8EE62D689C01}" dt="2020-07-29T05:04:53.967" v="29" actId="1076"/>
      <pc:docMkLst>
        <pc:docMk/>
      </pc:docMkLst>
      <pc:sldChg chg="modSp">
        <pc:chgData name="Maria Del Pilar Villamil Giraldo" userId="S::mavillam@uniandes.edu.co::47e412ee-5319-4fcd-b4a2-a5ffd3e4af2d" providerId="AD" clId="Web-{1E5DC4C4-31E4-480D-9D90-8EE62D689C01}" dt="2020-07-29T05:04:53.967" v="29" actId="1076"/>
        <pc:sldMkLst>
          <pc:docMk/>
          <pc:sldMk cId="4198153840" sldId="604"/>
        </pc:sldMkLst>
        <pc:spChg chg="mod">
          <ac:chgData name="Maria Del Pilar Villamil Giraldo" userId="S::mavillam@uniandes.edu.co::47e412ee-5319-4fcd-b4a2-a5ffd3e4af2d" providerId="AD" clId="Web-{1E5DC4C4-31E4-480D-9D90-8EE62D689C01}" dt="2020-07-29T05:04:53.967" v="29" actId="1076"/>
          <ac:spMkLst>
            <pc:docMk/>
            <pc:sldMk cId="4198153840" sldId="604"/>
            <ac:spMk id="2" creationId="{00000000-0000-0000-0000-000000000000}"/>
          </ac:spMkLst>
        </pc:spChg>
      </pc:sldChg>
    </pc:docChg>
  </pc:docChgLst>
  <pc:docChgLst>
    <pc:chgData name="Maria Del Pilar Villamil Giraldo" userId="S::mavillam@uniandes.edu.co::47e412ee-5319-4fcd-b4a2-a5ffd3e4af2d" providerId="AD" clId="Web-{6DE06C3A-0394-4834-85A9-ECD1C3F7DD53}"/>
    <pc:docChg chg="modSld">
      <pc:chgData name="Maria Del Pilar Villamil Giraldo" userId="S::mavillam@uniandes.edu.co::47e412ee-5319-4fcd-b4a2-a5ffd3e4af2d" providerId="AD" clId="Web-{6DE06C3A-0394-4834-85A9-ECD1C3F7DD53}" dt="2020-08-19T13:59:26.390" v="33" actId="20577"/>
      <pc:docMkLst>
        <pc:docMk/>
      </pc:docMkLst>
      <pc:sldChg chg="delSp">
        <pc:chgData name="Maria Del Pilar Villamil Giraldo" userId="S::mavillam@uniandes.edu.co::47e412ee-5319-4fcd-b4a2-a5ffd3e4af2d" providerId="AD" clId="Web-{6DE06C3A-0394-4834-85A9-ECD1C3F7DD53}" dt="2020-08-19T13:09:46.257" v="0"/>
        <pc:sldMkLst>
          <pc:docMk/>
          <pc:sldMk cId="219193974" sldId="606"/>
        </pc:sldMkLst>
        <pc:spChg chg="del">
          <ac:chgData name="Maria Del Pilar Villamil Giraldo" userId="S::mavillam@uniandes.edu.co::47e412ee-5319-4fcd-b4a2-a5ffd3e4af2d" providerId="AD" clId="Web-{6DE06C3A-0394-4834-85A9-ECD1C3F7DD53}" dt="2020-08-19T13:09:46.257" v="0"/>
          <ac:spMkLst>
            <pc:docMk/>
            <pc:sldMk cId="219193974" sldId="606"/>
            <ac:spMk id="5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6DE06C3A-0394-4834-85A9-ECD1C3F7DD53}" dt="2020-08-19T13:59:13.874" v="26" actId="20577"/>
        <pc:sldMkLst>
          <pc:docMk/>
          <pc:sldMk cId="2709978924" sldId="622"/>
        </pc:sldMkLst>
        <pc:spChg chg="mod">
          <ac:chgData name="Maria Del Pilar Villamil Giraldo" userId="S::mavillam@uniandes.edu.co::47e412ee-5319-4fcd-b4a2-a5ffd3e4af2d" providerId="AD" clId="Web-{6DE06C3A-0394-4834-85A9-ECD1C3F7DD53}" dt="2020-08-19T13:59:13.874" v="26" actId="20577"/>
          <ac:spMkLst>
            <pc:docMk/>
            <pc:sldMk cId="2709978924" sldId="622"/>
            <ac:spMk id="13" creationId="{A9FF8AF2-149A-46C5-8C41-7F3B8922D392}"/>
          </ac:spMkLst>
        </pc:spChg>
      </pc:sldChg>
      <pc:sldChg chg="modSp">
        <pc:chgData name="Maria Del Pilar Villamil Giraldo" userId="S::mavillam@uniandes.edu.co::47e412ee-5319-4fcd-b4a2-a5ffd3e4af2d" providerId="AD" clId="Web-{6DE06C3A-0394-4834-85A9-ECD1C3F7DD53}" dt="2020-08-19T13:59:23.140" v="32" actId="20577"/>
        <pc:sldMkLst>
          <pc:docMk/>
          <pc:sldMk cId="661040742" sldId="624"/>
        </pc:sldMkLst>
        <pc:spChg chg="mod">
          <ac:chgData name="Maria Del Pilar Villamil Giraldo" userId="S::mavillam@uniandes.edu.co::47e412ee-5319-4fcd-b4a2-a5ffd3e4af2d" providerId="AD" clId="Web-{6DE06C3A-0394-4834-85A9-ECD1C3F7DD53}" dt="2020-08-19T13:59:23.140" v="32" actId="20577"/>
          <ac:spMkLst>
            <pc:docMk/>
            <pc:sldMk cId="661040742" sldId="624"/>
            <ac:spMk id="14" creationId="{A9FF8AF2-149A-46C5-8C41-7F3B8922D39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9\Tuberculosis%20DATO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9\Tuberculosis%20DA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esktop\Book1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esktop\Book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54368959004559E-2"/>
          <c:y val="4.3059302934594569E-2"/>
          <c:w val="0.89237549994445076"/>
          <c:h val="0.814829106289777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Sheet2!$S$2</c:f>
              <c:strCache>
                <c:ptCount val="1"/>
                <c:pt idx="0">
                  <c:v>CV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noFill/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EB2-40F0-97F1-CE28804D9665}"/>
              </c:ext>
            </c:extLst>
          </c:dPt>
          <c:dPt>
            <c:idx val="5"/>
            <c:marker>
              <c:symbol val="circle"/>
              <c:size val="5"/>
              <c:spPr>
                <a:noFill/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B2-40F0-97F1-CE28804D9665}"/>
              </c:ext>
            </c:extLst>
          </c:dPt>
          <c:dPt>
            <c:idx val="26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6EB2-40F0-97F1-CE28804D9665}"/>
              </c:ext>
            </c:extLst>
          </c:dPt>
          <c:dPt>
            <c:idx val="27"/>
            <c:marker>
              <c:symbol val="circle"/>
              <c:size val="5"/>
              <c:spPr>
                <a:noFill/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6EB2-40F0-97F1-CE28804D9665}"/>
              </c:ext>
            </c:extLst>
          </c:dPt>
          <c:dPt>
            <c:idx val="28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6EB2-40F0-97F1-CE28804D9665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6EB2-40F0-97F1-CE28804D9665}"/>
              </c:ext>
            </c:extLst>
          </c:dPt>
          <c:dPt>
            <c:idx val="3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6EB2-40F0-97F1-CE28804D966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309A930-A656-43F6-BE85-1A8E57B3A7E3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EB2-40F0-97F1-CE28804D966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BC6E877-7497-4F10-A789-2FAEAD234CB6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EB2-40F0-97F1-CE28804D966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8E1E8E9-8A12-47A9-9503-A49DF8D4DA0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EB2-40F0-97F1-CE28804D966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CE681C0-74F6-4F7D-880A-8BBD89D5823D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EB2-40F0-97F1-CE28804D966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AF6A8A7-87BA-425B-BD86-F18800C8DFE5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EB2-40F0-97F1-CE28804D966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7DBCE0F-C5E3-4BB3-9644-D0F3E9C4173E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EB2-40F0-97F1-CE28804D966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123C2AB-8953-4805-A315-FF9AF9E0DA1A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EB2-40F0-97F1-CE28804D966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D56A80B-A770-4FA2-8722-0029A22F4821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EB2-40F0-97F1-CE28804D966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2C2CC56-45B8-424F-B217-787223FAA88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EB2-40F0-97F1-CE28804D966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E3BE0E9-AA4D-407E-8A5A-2BA95EAC6FF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EB2-40F0-97F1-CE28804D966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01602D1-BC5A-4E58-82AD-023140596A13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EB2-40F0-97F1-CE28804D966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98D835C-6D94-4183-8ABF-81135780EE6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EB2-40F0-97F1-CE28804D966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B8824C6-A0A8-49D4-BF04-9F3A2310FDA8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EB2-40F0-97F1-CE28804D966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297F82D-F170-42A5-AEEA-E34B358FFC19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EB2-40F0-97F1-CE28804D966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269AD8C-0BC1-45CB-8531-9A65B2B72441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EB2-40F0-97F1-CE28804D966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7AF6148-95F6-4845-B2DF-855C5D5ED5D6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EB2-40F0-97F1-CE28804D966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84DDF7B3-0CF1-41E0-95BE-9ED4A0845DE7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EB2-40F0-97F1-CE28804D966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105F5E2-A330-4381-9DB2-29ADF8C2888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EB2-40F0-97F1-CE28804D966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0708B288-92A3-4E66-ADFB-E2F0451CA37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EB2-40F0-97F1-CE28804D9665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3D0AA9A-8446-4AE0-A8B2-A7859C937A2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EB2-40F0-97F1-CE28804D966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EEC0C99-BDC7-4A21-9008-42060F2EAE6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EB2-40F0-97F1-CE28804D9665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1DAC712C-C456-4F55-BA6D-1482D4B43D49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EB2-40F0-97F1-CE28804D966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4E3CD1E-62A2-4149-8D20-D6EEBB6864E0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EB2-40F0-97F1-CE28804D966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31CADC11-F1BE-416A-8620-1B0A0C1B3E88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EB2-40F0-97F1-CE28804D966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FB382F18-253C-4717-935E-D66AAF613E85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EB2-40F0-97F1-CE28804D966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7D9CFE03-7AF0-4BD8-A3DC-999164C0DC79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EB2-40F0-97F1-CE28804D966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919FA1D-5E2C-4073-816C-59CD96B3099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EB2-40F0-97F1-CE28804D966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8C5CDF5-BD4E-47A0-9BA7-31C82E0A574D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EB2-40F0-97F1-CE28804D9665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2EA97174-31A2-493B-AA8D-2EEE417896F1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EB2-40F0-97F1-CE28804D966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EAF375E-AB61-46E4-A0C2-325E6C8B3A20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EB2-40F0-97F1-CE28804D9665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CF4CEAD-40F2-4965-9B6A-6C74898B19A9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EB2-40F0-97F1-CE28804D966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8899ECB-63DE-43FB-9417-54FA54E72960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EB2-40F0-97F1-CE28804D96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Sheet2!$R$3:$R$34</c:f>
              <c:numCache>
                <c:formatCode>0%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9.0909090909090912E-2</c:v>
                </c:pt>
                <c:pt idx="5">
                  <c:v>9.0909090909090912E-2</c:v>
                </c:pt>
                <c:pt idx="6">
                  <c:v>9.0909090909090912E-2</c:v>
                </c:pt>
                <c:pt idx="7">
                  <c:v>9.0909090909090912E-2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4.5454545454545456E-2</c:v>
                </c:pt>
                <c:pt idx="21">
                  <c:v>0</c:v>
                </c:pt>
                <c:pt idx="22">
                  <c:v>0</c:v>
                </c:pt>
                <c:pt idx="23">
                  <c:v>4.5454545454545456E-2</c:v>
                </c:pt>
                <c:pt idx="24">
                  <c:v>4.5454545454545456E-2</c:v>
                </c:pt>
                <c:pt idx="25">
                  <c:v>0</c:v>
                </c:pt>
                <c:pt idx="26">
                  <c:v>0.95454545454545459</c:v>
                </c:pt>
                <c:pt idx="27">
                  <c:v>0.25</c:v>
                </c:pt>
                <c:pt idx="28">
                  <c:v>0.88636363636363635</c:v>
                </c:pt>
                <c:pt idx="29">
                  <c:v>0.65909090909090906</c:v>
                </c:pt>
                <c:pt idx="30">
                  <c:v>0.63636363636363635</c:v>
                </c:pt>
                <c:pt idx="31">
                  <c:v>0.31818181818181818</c:v>
                </c:pt>
              </c:numCache>
            </c:numRef>
          </c:xVal>
          <c:yVal>
            <c:numRef>
              <c:f>Sheet2!$S$3:$S$34</c:f>
              <c:numCache>
                <c:formatCode>0%</c:formatCode>
                <c:ptCount val="32"/>
                <c:pt idx="0">
                  <c:v>0.34742368040977167</c:v>
                </c:pt>
                <c:pt idx="1">
                  <c:v>0.45450744328377751</c:v>
                </c:pt>
                <c:pt idx="2">
                  <c:v>0.54582692409372102</c:v>
                </c:pt>
                <c:pt idx="3">
                  <c:v>0.86183761840419737</c:v>
                </c:pt>
                <c:pt idx="4">
                  <c:v>0.59825827160550649</c:v>
                </c:pt>
                <c:pt idx="5">
                  <c:v>1.3531382277061181</c:v>
                </c:pt>
                <c:pt idx="6">
                  <c:v>0.59536149098809654</c:v>
                </c:pt>
                <c:pt idx="7">
                  <c:v>0.56431746367620494</c:v>
                </c:pt>
                <c:pt idx="8">
                  <c:v>0.63273507583838851</c:v>
                </c:pt>
                <c:pt idx="9">
                  <c:v>0.4623162819973945</c:v>
                </c:pt>
                <c:pt idx="10">
                  <c:v>0.69115126414999606</c:v>
                </c:pt>
                <c:pt idx="11">
                  <c:v>0.54378222496183581</c:v>
                </c:pt>
                <c:pt idx="12">
                  <c:v>0.57791608401778782</c:v>
                </c:pt>
                <c:pt idx="13">
                  <c:v>0.62889694473687063</c:v>
                </c:pt>
                <c:pt idx="14">
                  <c:v>0.66301241127992527</c:v>
                </c:pt>
                <c:pt idx="15">
                  <c:v>0.59497558105867299</c:v>
                </c:pt>
                <c:pt idx="16">
                  <c:v>0.54987409662212772</c:v>
                </c:pt>
                <c:pt idx="17">
                  <c:v>0.59576089939921806</c:v>
                </c:pt>
                <c:pt idx="18">
                  <c:v>0.54770458566770963</c:v>
                </c:pt>
                <c:pt idx="19">
                  <c:v>0.49057354416694038</c:v>
                </c:pt>
                <c:pt idx="20">
                  <c:v>0.58453645455858838</c:v>
                </c:pt>
                <c:pt idx="21">
                  <c:v>0.54136732244117103</c:v>
                </c:pt>
                <c:pt idx="22">
                  <c:v>0.41893084474010789</c:v>
                </c:pt>
                <c:pt idx="23">
                  <c:v>0.6670285135962799</c:v>
                </c:pt>
                <c:pt idx="24">
                  <c:v>0.54358151018202061</c:v>
                </c:pt>
                <c:pt idx="25">
                  <c:v>0.65752703247466426</c:v>
                </c:pt>
                <c:pt idx="26">
                  <c:v>1.1758734455629789E-2</c:v>
                </c:pt>
                <c:pt idx="27">
                  <c:v>1.111933201294824</c:v>
                </c:pt>
                <c:pt idx="28">
                  <c:v>0.30579301170207573</c:v>
                </c:pt>
                <c:pt idx="29">
                  <c:v>0.45324965662373962</c:v>
                </c:pt>
                <c:pt idx="30">
                  <c:v>0.17121995087816072</c:v>
                </c:pt>
                <c:pt idx="31">
                  <c:v>0.40178039003773308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Sheet2!$D$3:$D$34</c15:f>
                <c15:dlblRangeCache>
                  <c:ptCount val="32"/>
                  <c:pt idx="0">
                    <c:v>An</c:v>
                  </c:pt>
                  <c:pt idx="1">
                    <c:v>At</c:v>
                  </c:pt>
                  <c:pt idx="2">
                    <c:v>Bl</c:v>
                  </c:pt>
                  <c:pt idx="3">
                    <c:v>By</c:v>
                  </c:pt>
                  <c:pt idx="4">
                    <c:v>Cl</c:v>
                  </c:pt>
                  <c:pt idx="5">
                    <c:v>Cq</c:v>
                  </c:pt>
                  <c:pt idx="6">
                    <c:v>Ca</c:v>
                  </c:pt>
                  <c:pt idx="7">
                    <c:v>Ce</c:v>
                  </c:pt>
                  <c:pt idx="8">
                    <c:v>Co</c:v>
                  </c:pt>
                  <c:pt idx="9">
                    <c:v>Cu</c:v>
                  </c:pt>
                  <c:pt idx="10">
                    <c:v>Ch</c:v>
                  </c:pt>
                  <c:pt idx="11">
                    <c:v>Hu</c:v>
                  </c:pt>
                  <c:pt idx="12">
                    <c:v>LG</c:v>
                  </c:pt>
                  <c:pt idx="13">
                    <c:v>Ma</c:v>
                  </c:pt>
                  <c:pt idx="14">
                    <c:v>Me</c:v>
                  </c:pt>
                  <c:pt idx="15">
                    <c:v>Na</c:v>
                  </c:pt>
                  <c:pt idx="16">
                    <c:v>NS</c:v>
                  </c:pt>
                  <c:pt idx="17">
                    <c:v>Qu</c:v>
                  </c:pt>
                  <c:pt idx="18">
                    <c:v>Ri</c:v>
                  </c:pt>
                  <c:pt idx="19">
                    <c:v>Sa</c:v>
                  </c:pt>
                  <c:pt idx="20">
                    <c:v>Su</c:v>
                  </c:pt>
                  <c:pt idx="21">
                    <c:v>To</c:v>
                  </c:pt>
                  <c:pt idx="22">
                    <c:v>VC</c:v>
                  </c:pt>
                  <c:pt idx="23">
                    <c:v>Ar</c:v>
                  </c:pt>
                  <c:pt idx="24">
                    <c:v>Cs</c:v>
                  </c:pt>
                  <c:pt idx="25">
                    <c:v>Pt</c:v>
                  </c:pt>
                  <c:pt idx="26">
                    <c:v>SA</c:v>
                  </c:pt>
                  <c:pt idx="27">
                    <c:v>Am</c:v>
                  </c:pt>
                  <c:pt idx="28">
                    <c:v>Ga</c:v>
                  </c:pt>
                  <c:pt idx="29">
                    <c:v>Gv</c:v>
                  </c:pt>
                  <c:pt idx="30">
                    <c:v>Va</c:v>
                  </c:pt>
                  <c:pt idx="31">
                    <c:v>Vi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6EB2-40F0-97F1-CE28804D96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88464544"/>
        <c:axId val="588465528"/>
      </c:scatterChart>
      <c:valAx>
        <c:axId val="58846454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err="1"/>
                  <a:t>Periodos</a:t>
                </a:r>
                <a:r>
                  <a:rPr lang="en-GB" dirty="0"/>
                  <a:t> sin </a:t>
                </a:r>
                <a:r>
                  <a:rPr lang="en-GB" dirty="0" err="1"/>
                  <a:t>casos</a:t>
                </a:r>
                <a:r>
                  <a:rPr lang="en-GB" dirty="0"/>
                  <a:t> </a:t>
                </a:r>
                <a:r>
                  <a:rPr lang="en-GB" dirty="0" err="1"/>
                  <a:t>reportados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3983457856534458"/>
              <c:y val="0.95662049454822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465528"/>
        <c:crosses val="autoZero"/>
        <c:crossBetween val="midCat"/>
      </c:valAx>
      <c:valAx>
        <c:axId val="588465528"/>
        <c:scaling>
          <c:orientation val="minMax"/>
          <c:max val="1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</a:t>
                </a:r>
                <a:r>
                  <a:rPr lang="en-GB" baseline="0"/>
                  <a:t> de Variacion 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2.3852112395661095E-3"/>
              <c:y val="0.322976128423678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464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0106599279084E-2"/>
          <c:y val="4.2832542415922041E-2"/>
          <c:w val="0.89214032840567803"/>
          <c:h val="0.8150558668084497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Sheet2!$S$2</c:f>
              <c:strCache>
                <c:ptCount val="1"/>
                <c:pt idx="0">
                  <c:v>CV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C06D-4A68-BD57-251C4DD9E08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C06D-4A68-BD57-251C4DD9E085}"/>
              </c:ext>
            </c:extLst>
          </c:dPt>
          <c:dPt>
            <c:idx val="26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C06D-4A68-BD57-251C4DD9E085}"/>
              </c:ext>
            </c:extLst>
          </c:dPt>
          <c:dPt>
            <c:idx val="28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C06D-4A68-BD57-251C4DD9E085}"/>
              </c:ext>
            </c:extLst>
          </c:dPt>
          <c:dPt>
            <c:idx val="3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C06D-4A68-BD57-251C4DD9E085}"/>
              </c:ext>
            </c:extLst>
          </c:dPt>
          <c:dPt>
            <c:idx val="3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C06D-4A68-BD57-251C4DD9E08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C207101-66F1-4CA0-8EA3-8E0A1BD46EC3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06D-4A68-BD57-251C4DD9E0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B756491-C5EB-4981-B14A-0D9403A16538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06D-4A68-BD57-251C4DD9E0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0843DE9-38E1-4778-A4F1-C604A96C8DE1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06D-4A68-BD57-251C4DD9E0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BC2AC5D-C877-4026-AE88-F0C642FBC48E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06D-4A68-BD57-251C4DD9E0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ECF0FDA-07E7-45C4-80F3-E07E36C954AA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06D-4A68-BD57-251C4DD9E0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F773A99-6514-4294-B057-E29BF81512A5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06D-4A68-BD57-251C4DD9E0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6DA4680-269F-4FE2-A17F-5D4CBC033E0A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06D-4A68-BD57-251C4DD9E0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6C50656-CE40-406A-97C4-9D93A924177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06D-4A68-BD57-251C4DD9E08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FF242F9-A720-497F-8563-ED89E302C80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06D-4A68-BD57-251C4DD9E0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C5DD474-E000-4105-A607-E065D92ECFD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06D-4A68-BD57-251C4DD9E08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FE9016A-1F6E-4D78-ADF3-7F29DC23C32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06D-4A68-BD57-251C4DD9E08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7FD9153-8F7F-4D4C-A40E-43D77E636559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06D-4A68-BD57-251C4DD9E0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A056D91-88E8-40A1-B989-5BF0ADD307A3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06D-4A68-BD57-251C4DD9E08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48F36DD-E8C3-4E93-A967-A430E04043D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06D-4A68-BD57-251C4DD9E08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B6D0652-43B8-41D2-8C8D-53F4A7355A3A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06D-4A68-BD57-251C4DD9E0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E8CE061-C5BA-404A-A21C-7B0460A9237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06D-4A68-BD57-251C4DD9E08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540439AC-8519-4107-8ED4-E01573317E7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06D-4A68-BD57-251C4DD9E08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37D51F5-0B45-4A78-9044-77684D02E1E3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06D-4A68-BD57-251C4DD9E08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4449350F-7B01-481A-B136-9D315594D907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06D-4A68-BD57-251C4DD9E085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BA56484-F46B-4DBE-BDEA-2EAB763166A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06D-4A68-BD57-251C4DD9E08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1315E97-B2B8-4D05-8DB6-80A081BE54F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06D-4A68-BD57-251C4DD9E085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B3D0076-B5E6-471A-A5A1-16439DA5AB8E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06D-4A68-BD57-251C4DD9E08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B82BE08-72EA-4FD3-97E4-71608D3BA9E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06D-4A68-BD57-251C4DD9E08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AF399F7D-31AF-4C4B-8093-38820A3D2B6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06D-4A68-BD57-251C4DD9E08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E2408A29-6F7B-4A8B-925E-63A8C88F046E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06D-4A68-BD57-251C4DD9E08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F0A4479-F305-4FD5-BAB5-E2D4A8679ABA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06D-4A68-BD57-251C4DD9E08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5DA22891-5F3D-4262-8F17-7AC012DDAB57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06D-4A68-BD57-251C4DD9E08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B635AB7-0FAE-4906-8A43-2A5F893EFC50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06D-4A68-BD57-251C4DD9E085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93633B9-9C69-4594-B0D4-D1419D2C0D5E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06D-4A68-BD57-251C4DD9E08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E48DB73-2E9D-46E2-88E3-E5B193E455AF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06D-4A68-BD57-251C4DD9E085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DF9E33D0-39DF-47E4-94D7-D35582AA5D1D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06D-4A68-BD57-251C4DD9E08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56A667EA-80B1-493D-9C24-59009E99EF10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06D-4A68-BD57-251C4DD9E0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Sheet2!$R$35:$R$66</c:f>
              <c:numCache>
                <c:formatCode>0%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0.43181818181818182</c:v>
                </c:pt>
                <c:pt idx="5">
                  <c:v>9.0909090909090912E-2</c:v>
                </c:pt>
                <c:pt idx="6">
                  <c:v>0.27272727272727271</c:v>
                </c:pt>
                <c:pt idx="7">
                  <c:v>9.0909090909090912E-2</c:v>
                </c:pt>
                <c:pt idx="8">
                  <c:v>9.0909090909090912E-2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6.8181818181818177E-2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2.2727272727272728E-2</c:v>
                </c:pt>
                <c:pt idx="21">
                  <c:v>0</c:v>
                </c:pt>
                <c:pt idx="22">
                  <c:v>0</c:v>
                </c:pt>
                <c:pt idx="23">
                  <c:v>0.11363636363636363</c:v>
                </c:pt>
                <c:pt idx="24">
                  <c:v>2.2727272727272728E-2</c:v>
                </c:pt>
                <c:pt idx="25">
                  <c:v>0.15909090909090909</c:v>
                </c:pt>
                <c:pt idx="26">
                  <c:v>0.5</c:v>
                </c:pt>
                <c:pt idx="27">
                  <c:v>0.13636363636363635</c:v>
                </c:pt>
                <c:pt idx="28">
                  <c:v>0.52272727272727271</c:v>
                </c:pt>
                <c:pt idx="29">
                  <c:v>0.15909090909090909</c:v>
                </c:pt>
                <c:pt idx="30">
                  <c:v>0.40909090909090912</c:v>
                </c:pt>
                <c:pt idx="31">
                  <c:v>0.68181818181818177</c:v>
                </c:pt>
              </c:numCache>
            </c:numRef>
          </c:xVal>
          <c:yVal>
            <c:numRef>
              <c:f>Sheet2!$S$35:$S$66</c:f>
              <c:numCache>
                <c:formatCode>0%</c:formatCode>
                <c:ptCount val="32"/>
                <c:pt idx="0">
                  <c:v>0.34972843537910309</c:v>
                </c:pt>
                <c:pt idx="1">
                  <c:v>0.47310409247513485</c:v>
                </c:pt>
                <c:pt idx="2">
                  <c:v>0.26970650330688778</c:v>
                </c:pt>
                <c:pt idx="3">
                  <c:v>0.53064857893674777</c:v>
                </c:pt>
                <c:pt idx="4">
                  <c:v>0.24609207743510328</c:v>
                </c:pt>
                <c:pt idx="5">
                  <c:v>0.51512848930551791</c:v>
                </c:pt>
                <c:pt idx="6">
                  <c:v>0.60076544961969391</c:v>
                </c:pt>
                <c:pt idx="7">
                  <c:v>0.53039505761524353</c:v>
                </c:pt>
                <c:pt idx="8">
                  <c:v>0.63422088625224338</c:v>
                </c:pt>
                <c:pt idx="9">
                  <c:v>0.58855497359387676</c:v>
                </c:pt>
                <c:pt idx="10">
                  <c:v>0.5852177005130681</c:v>
                </c:pt>
                <c:pt idx="11">
                  <c:v>0.51196469575452275</c:v>
                </c:pt>
                <c:pt idx="12">
                  <c:v>0.4992230671140121</c:v>
                </c:pt>
                <c:pt idx="13">
                  <c:v>0.63544856838454011</c:v>
                </c:pt>
                <c:pt idx="14">
                  <c:v>0.48982720777953298</c:v>
                </c:pt>
                <c:pt idx="15">
                  <c:v>0.45283144710264489</c:v>
                </c:pt>
                <c:pt idx="16">
                  <c:v>0.48620142132278238</c:v>
                </c:pt>
                <c:pt idx="17">
                  <c:v>0.5685639635283245</c:v>
                </c:pt>
                <c:pt idx="18">
                  <c:v>0.48052793959663176</c:v>
                </c:pt>
                <c:pt idx="19">
                  <c:v>0.52959171359753421</c:v>
                </c:pt>
                <c:pt idx="20">
                  <c:v>0.46305269876160365</c:v>
                </c:pt>
                <c:pt idx="21">
                  <c:v>0.50555619378042027</c:v>
                </c:pt>
                <c:pt idx="22">
                  <c:v>0.40427715809921622</c:v>
                </c:pt>
                <c:pt idx="23">
                  <c:v>0.58918119067906294</c:v>
                </c:pt>
                <c:pt idx="24">
                  <c:v>0.57725069941392437</c:v>
                </c:pt>
                <c:pt idx="25">
                  <c:v>0.42200051730146954</c:v>
                </c:pt>
                <c:pt idx="26">
                  <c:v>0.5129062442415272</c:v>
                </c:pt>
                <c:pt idx="27">
                  <c:v>0.59623355723547145</c:v>
                </c:pt>
                <c:pt idx="28">
                  <c:v>0.31470141477857572</c:v>
                </c:pt>
                <c:pt idx="29">
                  <c:v>0.405725480889221</c:v>
                </c:pt>
                <c:pt idx="30">
                  <c:v>0.5503661063747467</c:v>
                </c:pt>
                <c:pt idx="31">
                  <c:v>0.2870607407993066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Sheet2!$D$35:$D$66</c15:f>
                <c15:dlblRangeCache>
                  <c:ptCount val="32"/>
                  <c:pt idx="0">
                    <c:v>Me</c:v>
                  </c:pt>
                  <c:pt idx="1">
                    <c:v>Ba</c:v>
                  </c:pt>
                  <c:pt idx="2">
                    <c:v>Bo</c:v>
                  </c:pt>
                  <c:pt idx="3">
                    <c:v>Cg</c:v>
                  </c:pt>
                  <c:pt idx="4">
                    <c:v>Tu</c:v>
                  </c:pt>
                  <c:pt idx="5">
                    <c:v>Ma</c:v>
                  </c:pt>
                  <c:pt idx="6">
                    <c:v>Fl</c:v>
                  </c:pt>
                  <c:pt idx="7">
                    <c:v>Po</c:v>
                  </c:pt>
                  <c:pt idx="8">
                    <c:v>Va</c:v>
                  </c:pt>
                  <c:pt idx="9">
                    <c:v>Mo</c:v>
                  </c:pt>
                  <c:pt idx="10">
                    <c:v>Qu</c:v>
                  </c:pt>
                  <c:pt idx="11">
                    <c:v>Ne</c:v>
                  </c:pt>
                  <c:pt idx="12">
                    <c:v>Ri</c:v>
                  </c:pt>
                  <c:pt idx="13">
                    <c:v>SM</c:v>
                  </c:pt>
                  <c:pt idx="14">
                    <c:v>Vi</c:v>
                  </c:pt>
                  <c:pt idx="15">
                    <c:v>Pa</c:v>
                  </c:pt>
                  <c:pt idx="16">
                    <c:v>Cu</c:v>
                  </c:pt>
                  <c:pt idx="17">
                    <c:v>Ar</c:v>
                  </c:pt>
                  <c:pt idx="18">
                    <c:v>Pe</c:v>
                  </c:pt>
                  <c:pt idx="19">
                    <c:v>Bu</c:v>
                  </c:pt>
                  <c:pt idx="20">
                    <c:v>Si</c:v>
                  </c:pt>
                  <c:pt idx="21">
                    <c:v>Ib</c:v>
                  </c:pt>
                  <c:pt idx="22">
                    <c:v>Cl</c:v>
                  </c:pt>
                  <c:pt idx="23">
                    <c:v>Ar</c:v>
                  </c:pt>
                  <c:pt idx="24">
                    <c:v>Yo</c:v>
                  </c:pt>
                  <c:pt idx="25">
                    <c:v>Mo</c:v>
                  </c:pt>
                  <c:pt idx="26">
                    <c:v>SA</c:v>
                  </c:pt>
                  <c:pt idx="27">
                    <c:v>Le</c:v>
                  </c:pt>
                  <c:pt idx="28">
                    <c:v>In</c:v>
                  </c:pt>
                  <c:pt idx="29">
                    <c:v>SG</c:v>
                  </c:pt>
                  <c:pt idx="30">
                    <c:v>Mi</c:v>
                  </c:pt>
                  <c:pt idx="31">
                    <c:v>PC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C06D-4A68-BD57-251C4DD9E0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88464544"/>
        <c:axId val="588465528"/>
      </c:scatterChart>
      <c:valAx>
        <c:axId val="588464544"/>
        <c:scaling>
          <c:orientation val="minMax"/>
          <c:max val="0.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Periodos sin casos reportados</a:t>
                </a:r>
              </a:p>
            </c:rich>
          </c:tx>
          <c:layout>
            <c:manualLayout>
              <c:xMode val="edge"/>
              <c:yMode val="edge"/>
              <c:x val="0.4030909332674239"/>
              <c:y val="0.949061871529895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465528"/>
        <c:crosses val="autoZero"/>
        <c:crossBetween val="midCat"/>
      </c:valAx>
      <c:valAx>
        <c:axId val="588465528"/>
        <c:scaling>
          <c:orientation val="minMax"/>
          <c:max val="0.70000000000000007"/>
          <c:min val="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</a:t>
                </a:r>
                <a:r>
                  <a:rPr lang="en-GB" baseline="0"/>
                  <a:t> de Variacion 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2.3852112395661095E-3"/>
              <c:y val="0.322976128423678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464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'Cambios Periodo 1 (2)'!$P$1</c:f>
              <c:strCache>
                <c:ptCount val="1"/>
                <c:pt idx="0">
                  <c:v>Min</c:v>
                </c:pt>
              </c:strCache>
            </c:strRef>
          </c:tx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'Cambios Periodo 1 (2)'!$O$2:$O$33</c:f>
              <c:strCache>
                <c:ptCount val="32"/>
                <c:pt idx="0">
                  <c:v>An</c:v>
                </c:pt>
                <c:pt idx="1">
                  <c:v>At</c:v>
                </c:pt>
                <c:pt idx="2">
                  <c:v>Bl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Ca</c:v>
                </c:pt>
                <c:pt idx="7">
                  <c:v>Ce</c:v>
                </c:pt>
                <c:pt idx="8">
                  <c:v>Co</c:v>
                </c:pt>
                <c:pt idx="9">
                  <c:v>Cu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Ar</c:v>
                </c:pt>
                <c:pt idx="24">
                  <c:v>Cs</c:v>
                </c:pt>
                <c:pt idx="25">
                  <c:v>Pt</c:v>
                </c:pt>
                <c:pt idx="26">
                  <c:v>SA</c:v>
                </c:pt>
                <c:pt idx="27">
                  <c:v>Am</c:v>
                </c:pt>
                <c:pt idx="28">
                  <c:v>Ga</c:v>
                </c:pt>
                <c:pt idx="29">
                  <c:v>Gv</c:v>
                </c:pt>
                <c:pt idx="30">
                  <c:v>Va</c:v>
                </c:pt>
                <c:pt idx="31">
                  <c:v>Vi</c:v>
                </c:pt>
              </c:strCache>
            </c:strRef>
          </c:cat>
          <c:val>
            <c:numRef>
              <c:f>'Cambios Periodo 1 (2)'!$P$2:$P$33</c:f>
              <c:numCache>
                <c:formatCode>0%</c:formatCode>
                <c:ptCount val="32"/>
                <c:pt idx="0">
                  <c:v>-0.11702127659574468</c:v>
                </c:pt>
                <c:pt idx="1">
                  <c:v>-0.23684210526315788</c:v>
                </c:pt>
                <c:pt idx="2">
                  <c:v>-0.42105263157894735</c:v>
                </c:pt>
                <c:pt idx="3">
                  <c:v>-0.66666666666666663</c:v>
                </c:pt>
                <c:pt idx="4">
                  <c:v>-0.35294117647058826</c:v>
                </c:pt>
                <c:pt idx="5">
                  <c:v>-0.6</c:v>
                </c:pt>
                <c:pt idx="6">
                  <c:v>-0.55555555555555558</c:v>
                </c:pt>
                <c:pt idx="7">
                  <c:v>-0.27777777777777779</c:v>
                </c:pt>
                <c:pt idx="8">
                  <c:v>-0.46153846153846156</c:v>
                </c:pt>
                <c:pt idx="9">
                  <c:v>-0.21428571428571427</c:v>
                </c:pt>
                <c:pt idx="10">
                  <c:v>-0.75</c:v>
                </c:pt>
                <c:pt idx="11">
                  <c:v>-0.38461538461538464</c:v>
                </c:pt>
                <c:pt idx="12">
                  <c:v>-0.27272727272727271</c:v>
                </c:pt>
                <c:pt idx="13">
                  <c:v>-0.53333333333333333</c:v>
                </c:pt>
                <c:pt idx="14">
                  <c:v>-0.25</c:v>
                </c:pt>
                <c:pt idx="15">
                  <c:v>-0.55555555555555558</c:v>
                </c:pt>
                <c:pt idx="16">
                  <c:v>-0.1</c:v>
                </c:pt>
                <c:pt idx="17">
                  <c:v>-0.4</c:v>
                </c:pt>
                <c:pt idx="18">
                  <c:v>-0.68</c:v>
                </c:pt>
                <c:pt idx="19">
                  <c:v>-0.25714285714285712</c:v>
                </c:pt>
                <c:pt idx="20">
                  <c:v>-0.8571428571428571</c:v>
                </c:pt>
                <c:pt idx="21">
                  <c:v>-0.59090909090909094</c:v>
                </c:pt>
                <c:pt idx="22">
                  <c:v>-0.27692307692307694</c:v>
                </c:pt>
                <c:pt idx="23">
                  <c:v>-0.75</c:v>
                </c:pt>
                <c:pt idx="24">
                  <c:v>-0.63636363636363635</c:v>
                </c:pt>
                <c:pt idx="25">
                  <c:v>-0.3</c:v>
                </c:pt>
                <c:pt idx="26">
                  <c:v>-1</c:v>
                </c:pt>
                <c:pt idx="27">
                  <c:v>-1</c:v>
                </c:pt>
                <c:pt idx="28">
                  <c:v>-1</c:v>
                </c:pt>
                <c:pt idx="29">
                  <c:v>0</c:v>
                </c:pt>
                <c:pt idx="30">
                  <c:v>0</c:v>
                </c:pt>
                <c:pt idx="31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5-4A7A-A419-7A1035DDB479}"/>
            </c:ext>
          </c:extLst>
        </c:ser>
        <c:ser>
          <c:idx val="1"/>
          <c:order val="1"/>
          <c:tx>
            <c:strRef>
              <c:f>'Cambios Periodo 1 (2)'!$Q$1</c:f>
              <c:strCache>
                <c:ptCount val="1"/>
                <c:pt idx="0">
                  <c:v>Max</c:v>
                </c:pt>
              </c:strCache>
            </c:strRef>
          </c:tx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'Cambios Periodo 1 (2)'!$O$2:$O$33</c:f>
              <c:strCache>
                <c:ptCount val="32"/>
                <c:pt idx="0">
                  <c:v>An</c:v>
                </c:pt>
                <c:pt idx="1">
                  <c:v>At</c:v>
                </c:pt>
                <c:pt idx="2">
                  <c:v>Bl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Ca</c:v>
                </c:pt>
                <c:pt idx="7">
                  <c:v>Ce</c:v>
                </c:pt>
                <c:pt idx="8">
                  <c:v>Co</c:v>
                </c:pt>
                <c:pt idx="9">
                  <c:v>Cu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Ar</c:v>
                </c:pt>
                <c:pt idx="24">
                  <c:v>Cs</c:v>
                </c:pt>
                <c:pt idx="25">
                  <c:v>Pt</c:v>
                </c:pt>
                <c:pt idx="26">
                  <c:v>SA</c:v>
                </c:pt>
                <c:pt idx="27">
                  <c:v>Am</c:v>
                </c:pt>
                <c:pt idx="28">
                  <c:v>Ga</c:v>
                </c:pt>
                <c:pt idx="29">
                  <c:v>Gv</c:v>
                </c:pt>
                <c:pt idx="30">
                  <c:v>Va</c:v>
                </c:pt>
                <c:pt idx="31">
                  <c:v>Vi</c:v>
                </c:pt>
              </c:strCache>
            </c:strRef>
          </c:cat>
          <c:val>
            <c:numRef>
              <c:f>'Cambios Periodo 1 (2)'!$Q$2:$Q$33</c:f>
              <c:numCache>
                <c:formatCode>0%</c:formatCode>
                <c:ptCount val="32"/>
                <c:pt idx="0">
                  <c:v>2.4096385542168676E-2</c:v>
                </c:pt>
                <c:pt idx="1">
                  <c:v>0.23333333333333334</c:v>
                </c:pt>
                <c:pt idx="2">
                  <c:v>0.46153846153846156</c:v>
                </c:pt>
                <c:pt idx="3">
                  <c:v>1</c:v>
                </c:pt>
                <c:pt idx="4">
                  <c:v>1.1818181818181819</c:v>
                </c:pt>
                <c:pt idx="5">
                  <c:v>4</c:v>
                </c:pt>
                <c:pt idx="6">
                  <c:v>0.2857142857142857</c:v>
                </c:pt>
                <c:pt idx="7">
                  <c:v>0.75</c:v>
                </c:pt>
                <c:pt idx="8">
                  <c:v>0.625</c:v>
                </c:pt>
                <c:pt idx="9">
                  <c:v>0.2857142857142857</c:v>
                </c:pt>
                <c:pt idx="10">
                  <c:v>4</c:v>
                </c:pt>
                <c:pt idx="11">
                  <c:v>0.5</c:v>
                </c:pt>
                <c:pt idx="12">
                  <c:v>0.5714285714285714</c:v>
                </c:pt>
                <c:pt idx="13">
                  <c:v>0.66666666666666663</c:v>
                </c:pt>
                <c:pt idx="14">
                  <c:v>1.4</c:v>
                </c:pt>
                <c:pt idx="15">
                  <c:v>1.5714285714285714</c:v>
                </c:pt>
                <c:pt idx="16">
                  <c:v>0.42857142857142855</c:v>
                </c:pt>
                <c:pt idx="17">
                  <c:v>4</c:v>
                </c:pt>
                <c:pt idx="18">
                  <c:v>2</c:v>
                </c:pt>
                <c:pt idx="19">
                  <c:v>0.20689655172413793</c:v>
                </c:pt>
                <c:pt idx="20">
                  <c:v>1</c:v>
                </c:pt>
                <c:pt idx="21">
                  <c:v>1.5555555555555556</c:v>
                </c:pt>
                <c:pt idx="22">
                  <c:v>0.15094339622641509</c:v>
                </c:pt>
                <c:pt idx="23">
                  <c:v>0</c:v>
                </c:pt>
                <c:pt idx="24">
                  <c:v>2.6666666666666665</c:v>
                </c:pt>
                <c:pt idx="25">
                  <c:v>0.25</c:v>
                </c:pt>
                <c:pt idx="26">
                  <c:v>-1</c:v>
                </c:pt>
                <c:pt idx="27">
                  <c:v>-1</c:v>
                </c:pt>
                <c:pt idx="28">
                  <c:v>-1</c:v>
                </c:pt>
                <c:pt idx="29">
                  <c:v>0</c:v>
                </c:pt>
                <c:pt idx="30">
                  <c:v>0</c:v>
                </c:pt>
                <c:pt idx="31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65-4A7A-A419-7A1035DDB479}"/>
            </c:ext>
          </c:extLst>
        </c:ser>
        <c:ser>
          <c:idx val="2"/>
          <c:order val="2"/>
          <c:tx>
            <c:strRef>
              <c:f>'Cambios Periodo 1 (2)'!$R$1</c:f>
              <c:strCache>
                <c:ptCount val="1"/>
                <c:pt idx="0">
                  <c:v>2019 - 2020</c:v>
                </c:pt>
              </c:strCache>
            </c:strRef>
          </c:tx>
          <c:spPr>
            <a:ln w="127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'Cambios Periodo 1 (2)'!$O$2:$O$33</c:f>
              <c:strCache>
                <c:ptCount val="32"/>
                <c:pt idx="0">
                  <c:v>An</c:v>
                </c:pt>
                <c:pt idx="1">
                  <c:v>At</c:v>
                </c:pt>
                <c:pt idx="2">
                  <c:v>Bl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Ca</c:v>
                </c:pt>
                <c:pt idx="7">
                  <c:v>Ce</c:v>
                </c:pt>
                <c:pt idx="8">
                  <c:v>Co</c:v>
                </c:pt>
                <c:pt idx="9">
                  <c:v>Cu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Ar</c:v>
                </c:pt>
                <c:pt idx="24">
                  <c:v>Cs</c:v>
                </c:pt>
                <c:pt idx="25">
                  <c:v>Pt</c:v>
                </c:pt>
                <c:pt idx="26">
                  <c:v>SA</c:v>
                </c:pt>
                <c:pt idx="27">
                  <c:v>Am</c:v>
                </c:pt>
                <c:pt idx="28">
                  <c:v>Ga</c:v>
                </c:pt>
                <c:pt idx="29">
                  <c:v>Gv</c:v>
                </c:pt>
                <c:pt idx="30">
                  <c:v>Va</c:v>
                </c:pt>
                <c:pt idx="31">
                  <c:v>Vi</c:v>
                </c:pt>
              </c:strCache>
            </c:strRef>
          </c:cat>
          <c:val>
            <c:numRef>
              <c:f>'Cambios Periodo 1 (2)'!$R$2:$R$33</c:f>
              <c:numCache>
                <c:formatCode>0%</c:formatCode>
                <c:ptCount val="32"/>
                <c:pt idx="0">
                  <c:v>1.2345679012345678E-2</c:v>
                </c:pt>
                <c:pt idx="1">
                  <c:v>0.34782608695652173</c:v>
                </c:pt>
                <c:pt idx="2">
                  <c:v>-0.36363636363636365</c:v>
                </c:pt>
                <c:pt idx="3">
                  <c:v>0.25</c:v>
                </c:pt>
                <c:pt idx="4">
                  <c:v>-0.11764705882352941</c:v>
                </c:pt>
                <c:pt idx="5">
                  <c:v>-0.6</c:v>
                </c:pt>
                <c:pt idx="6">
                  <c:v>1.375</c:v>
                </c:pt>
                <c:pt idx="7">
                  <c:v>-0.46153846153846156</c:v>
                </c:pt>
                <c:pt idx="8">
                  <c:v>-0.25</c:v>
                </c:pt>
                <c:pt idx="9">
                  <c:v>-0.3235294117647059</c:v>
                </c:pt>
                <c:pt idx="10">
                  <c:v>1.5</c:v>
                </c:pt>
                <c:pt idx="11">
                  <c:v>-0.21428571428571427</c:v>
                </c:pt>
                <c:pt idx="12">
                  <c:v>-0.10714285714285714</c:v>
                </c:pt>
                <c:pt idx="13">
                  <c:v>9.0909090909090912E-2</c:v>
                </c:pt>
                <c:pt idx="14">
                  <c:v>-0.33333333333333331</c:v>
                </c:pt>
                <c:pt idx="15">
                  <c:v>-0.2857142857142857</c:v>
                </c:pt>
                <c:pt idx="16">
                  <c:v>0.25</c:v>
                </c:pt>
                <c:pt idx="17">
                  <c:v>0.2</c:v>
                </c:pt>
                <c:pt idx="18">
                  <c:v>-0.375</c:v>
                </c:pt>
                <c:pt idx="19">
                  <c:v>0</c:v>
                </c:pt>
                <c:pt idx="20">
                  <c:v>-0.5</c:v>
                </c:pt>
                <c:pt idx="21">
                  <c:v>-0.2608695652173913</c:v>
                </c:pt>
                <c:pt idx="22">
                  <c:v>-0.14893617021276595</c:v>
                </c:pt>
                <c:pt idx="23">
                  <c:v>5</c:v>
                </c:pt>
                <c:pt idx="24">
                  <c:v>0.25</c:v>
                </c:pt>
                <c:pt idx="25">
                  <c:v>-0.42857142857142855</c:v>
                </c:pt>
                <c:pt idx="26">
                  <c:v>-1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65-4A7A-A419-7A1035DDB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435024"/>
        <c:axId val="588435352"/>
      </c:lineChart>
      <c:catAx>
        <c:axId val="588435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Departamento</a:t>
                </a:r>
              </a:p>
            </c:rich>
          </c:tx>
          <c:layout>
            <c:manualLayout>
              <c:xMode val="edge"/>
              <c:yMode val="edge"/>
              <c:x val="0.48343562551798813"/>
              <c:y val="0.948674986232104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435352"/>
        <c:crosses val="autoZero"/>
        <c:auto val="1"/>
        <c:lblAlgn val="ctr"/>
        <c:lblOffset val="100"/>
        <c:noMultiLvlLbl val="0"/>
      </c:catAx>
      <c:valAx>
        <c:axId val="588435352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Variación Porcentual</a:t>
                </a:r>
              </a:p>
            </c:rich>
          </c:tx>
          <c:layout>
            <c:manualLayout>
              <c:xMode val="edge"/>
              <c:yMode val="edge"/>
              <c:x val="1.6803191494991856E-3"/>
              <c:y val="0.329614849765148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43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'Cambios Periodo 1 (2)'!$P$1</c:f>
              <c:strCache>
                <c:ptCount val="1"/>
                <c:pt idx="0">
                  <c:v>Min</c:v>
                </c:pt>
              </c:strCache>
            </c:strRef>
          </c:tx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'Cambios Periodo 1 (2)'!$O$34:$O$65</c:f>
              <c:strCache>
                <c:ptCount val="32"/>
                <c:pt idx="0">
                  <c:v>Me</c:v>
                </c:pt>
                <c:pt idx="1">
                  <c:v>Ba</c:v>
                </c:pt>
                <c:pt idx="2">
                  <c:v>Bo</c:v>
                </c:pt>
                <c:pt idx="3">
                  <c:v>Cg</c:v>
                </c:pt>
                <c:pt idx="4">
                  <c:v>Tu</c:v>
                </c:pt>
                <c:pt idx="5">
                  <c:v>Ma</c:v>
                </c:pt>
                <c:pt idx="6">
                  <c:v>Fl</c:v>
                </c:pt>
                <c:pt idx="7">
                  <c:v>Po</c:v>
                </c:pt>
                <c:pt idx="8">
                  <c:v>Va</c:v>
                </c:pt>
                <c:pt idx="9">
                  <c:v>Mo</c:v>
                </c:pt>
                <c:pt idx="10">
                  <c:v>Qu</c:v>
                </c:pt>
                <c:pt idx="11">
                  <c:v>Ne</c:v>
                </c:pt>
                <c:pt idx="12">
                  <c:v>Ri</c:v>
                </c:pt>
                <c:pt idx="13">
                  <c:v>SM</c:v>
                </c:pt>
                <c:pt idx="14">
                  <c:v>Vi</c:v>
                </c:pt>
                <c:pt idx="15">
                  <c:v>Pa</c:v>
                </c:pt>
                <c:pt idx="16">
                  <c:v>Cu</c:v>
                </c:pt>
                <c:pt idx="17">
                  <c:v>Ar</c:v>
                </c:pt>
                <c:pt idx="18">
                  <c:v>Pe</c:v>
                </c:pt>
                <c:pt idx="19">
                  <c:v>Bu</c:v>
                </c:pt>
                <c:pt idx="20">
                  <c:v>Si</c:v>
                </c:pt>
                <c:pt idx="21">
                  <c:v>Ib</c:v>
                </c:pt>
                <c:pt idx="22">
                  <c:v>Cl</c:v>
                </c:pt>
                <c:pt idx="23">
                  <c:v>Ar</c:v>
                </c:pt>
                <c:pt idx="24">
                  <c:v>Yo</c:v>
                </c:pt>
                <c:pt idx="25">
                  <c:v>Mo</c:v>
                </c:pt>
                <c:pt idx="26">
                  <c:v>SA</c:v>
                </c:pt>
                <c:pt idx="27">
                  <c:v>Le</c:v>
                </c:pt>
                <c:pt idx="28">
                  <c:v>In</c:v>
                </c:pt>
                <c:pt idx="29">
                  <c:v>SG</c:v>
                </c:pt>
                <c:pt idx="30">
                  <c:v>Mi</c:v>
                </c:pt>
                <c:pt idx="31">
                  <c:v>PC</c:v>
                </c:pt>
              </c:strCache>
            </c:strRef>
          </c:cat>
          <c:val>
            <c:numRef>
              <c:f>'Cambios Periodo 1 (2)'!$P$34:$P$65</c:f>
              <c:numCache>
                <c:formatCode>0%</c:formatCode>
                <c:ptCount val="32"/>
                <c:pt idx="0">
                  <c:v>-0.1736111111111111</c:v>
                </c:pt>
                <c:pt idx="1">
                  <c:v>-0.29629629629629628</c:v>
                </c:pt>
                <c:pt idx="2">
                  <c:v>-0.24</c:v>
                </c:pt>
                <c:pt idx="3">
                  <c:v>-0.29729729729729731</c:v>
                </c:pt>
                <c:pt idx="4">
                  <c:v>-1</c:v>
                </c:pt>
                <c:pt idx="5">
                  <c:v>-0.14285714285714285</c:v>
                </c:pt>
                <c:pt idx="6">
                  <c:v>-0.76470588235294112</c:v>
                </c:pt>
                <c:pt idx="7">
                  <c:v>-1</c:v>
                </c:pt>
                <c:pt idx="8">
                  <c:v>-0.65</c:v>
                </c:pt>
                <c:pt idx="9">
                  <c:v>-0.63636363636363635</c:v>
                </c:pt>
                <c:pt idx="10">
                  <c:v>-0.8571428571428571</c:v>
                </c:pt>
                <c:pt idx="11">
                  <c:v>-0.21052631578947367</c:v>
                </c:pt>
                <c:pt idx="12">
                  <c:v>-0.5</c:v>
                </c:pt>
                <c:pt idx="13">
                  <c:v>-0.33333333333333331</c:v>
                </c:pt>
                <c:pt idx="14">
                  <c:v>-0.12</c:v>
                </c:pt>
                <c:pt idx="15">
                  <c:v>-0.5</c:v>
                </c:pt>
                <c:pt idx="16">
                  <c:v>-0.25</c:v>
                </c:pt>
                <c:pt idx="17">
                  <c:v>-0.25</c:v>
                </c:pt>
                <c:pt idx="18">
                  <c:v>-0.53125</c:v>
                </c:pt>
                <c:pt idx="19">
                  <c:v>-0.22222222222222221</c:v>
                </c:pt>
                <c:pt idx="20">
                  <c:v>-0.25</c:v>
                </c:pt>
                <c:pt idx="21">
                  <c:v>-0.2</c:v>
                </c:pt>
                <c:pt idx="22">
                  <c:v>-0.3</c:v>
                </c:pt>
                <c:pt idx="23">
                  <c:v>0</c:v>
                </c:pt>
                <c:pt idx="24">
                  <c:v>-0.16666666666666666</c:v>
                </c:pt>
                <c:pt idx="25">
                  <c:v>-1</c:v>
                </c:pt>
                <c:pt idx="26">
                  <c:v>-1</c:v>
                </c:pt>
                <c:pt idx="27">
                  <c:v>-0.42857142857142855</c:v>
                </c:pt>
                <c:pt idx="28">
                  <c:v>-1</c:v>
                </c:pt>
                <c:pt idx="29">
                  <c:v>-0.66666666666666663</c:v>
                </c:pt>
                <c:pt idx="30">
                  <c:v>0</c:v>
                </c:pt>
                <c:pt idx="31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0F-4A60-AEF6-AA1F64D9EB3B}"/>
            </c:ext>
          </c:extLst>
        </c:ser>
        <c:ser>
          <c:idx val="1"/>
          <c:order val="1"/>
          <c:tx>
            <c:strRef>
              <c:f>'Cambios Periodo 1 (2)'!$Q$1</c:f>
              <c:strCache>
                <c:ptCount val="1"/>
                <c:pt idx="0">
                  <c:v>Max</c:v>
                </c:pt>
              </c:strCache>
            </c:strRef>
          </c:tx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'Cambios Periodo 1 (2)'!$O$34:$O$65</c:f>
              <c:strCache>
                <c:ptCount val="32"/>
                <c:pt idx="0">
                  <c:v>Me</c:v>
                </c:pt>
                <c:pt idx="1">
                  <c:v>Ba</c:v>
                </c:pt>
                <c:pt idx="2">
                  <c:v>Bo</c:v>
                </c:pt>
                <c:pt idx="3">
                  <c:v>Cg</c:v>
                </c:pt>
                <c:pt idx="4">
                  <c:v>Tu</c:v>
                </c:pt>
                <c:pt idx="5">
                  <c:v>Ma</c:v>
                </c:pt>
                <c:pt idx="6">
                  <c:v>Fl</c:v>
                </c:pt>
                <c:pt idx="7">
                  <c:v>Po</c:v>
                </c:pt>
                <c:pt idx="8">
                  <c:v>Va</c:v>
                </c:pt>
                <c:pt idx="9">
                  <c:v>Mo</c:v>
                </c:pt>
                <c:pt idx="10">
                  <c:v>Qu</c:v>
                </c:pt>
                <c:pt idx="11">
                  <c:v>Ne</c:v>
                </c:pt>
                <c:pt idx="12">
                  <c:v>Ri</c:v>
                </c:pt>
                <c:pt idx="13">
                  <c:v>SM</c:v>
                </c:pt>
                <c:pt idx="14">
                  <c:v>Vi</c:v>
                </c:pt>
                <c:pt idx="15">
                  <c:v>Pa</c:v>
                </c:pt>
                <c:pt idx="16">
                  <c:v>Cu</c:v>
                </c:pt>
                <c:pt idx="17">
                  <c:v>Ar</c:v>
                </c:pt>
                <c:pt idx="18">
                  <c:v>Pe</c:v>
                </c:pt>
                <c:pt idx="19">
                  <c:v>Bu</c:v>
                </c:pt>
                <c:pt idx="20">
                  <c:v>Si</c:v>
                </c:pt>
                <c:pt idx="21">
                  <c:v>Ib</c:v>
                </c:pt>
                <c:pt idx="22">
                  <c:v>Cl</c:v>
                </c:pt>
                <c:pt idx="23">
                  <c:v>Ar</c:v>
                </c:pt>
                <c:pt idx="24">
                  <c:v>Yo</c:v>
                </c:pt>
                <c:pt idx="25">
                  <c:v>Mo</c:v>
                </c:pt>
                <c:pt idx="26">
                  <c:v>SA</c:v>
                </c:pt>
                <c:pt idx="27">
                  <c:v>Le</c:v>
                </c:pt>
                <c:pt idx="28">
                  <c:v>In</c:v>
                </c:pt>
                <c:pt idx="29">
                  <c:v>SG</c:v>
                </c:pt>
                <c:pt idx="30">
                  <c:v>Mi</c:v>
                </c:pt>
                <c:pt idx="31">
                  <c:v>PC</c:v>
                </c:pt>
              </c:strCache>
            </c:strRef>
          </c:cat>
          <c:val>
            <c:numRef>
              <c:f>'Cambios Periodo 1 (2)'!$Q$34:$Q$65</c:f>
              <c:numCache>
                <c:formatCode>0%</c:formatCode>
                <c:ptCount val="32"/>
                <c:pt idx="0">
                  <c:v>0.14285714285714285</c:v>
                </c:pt>
                <c:pt idx="1">
                  <c:v>0.39473684210526316</c:v>
                </c:pt>
                <c:pt idx="2">
                  <c:v>0.40845070422535212</c:v>
                </c:pt>
                <c:pt idx="3">
                  <c:v>0.52380952380952384</c:v>
                </c:pt>
                <c:pt idx="4">
                  <c:v>0</c:v>
                </c:pt>
                <c:pt idx="5">
                  <c:v>0.33333333333333331</c:v>
                </c:pt>
                <c:pt idx="6">
                  <c:v>0.72727272727272729</c:v>
                </c:pt>
                <c:pt idx="7">
                  <c:v>-0.2</c:v>
                </c:pt>
                <c:pt idx="8">
                  <c:v>1</c:v>
                </c:pt>
                <c:pt idx="9">
                  <c:v>10</c:v>
                </c:pt>
                <c:pt idx="10">
                  <c:v>7</c:v>
                </c:pt>
                <c:pt idx="11">
                  <c:v>0.58333333333333337</c:v>
                </c:pt>
                <c:pt idx="12">
                  <c:v>1.3333333333333333</c:v>
                </c:pt>
                <c:pt idx="13">
                  <c:v>3.2</c:v>
                </c:pt>
                <c:pt idx="14">
                  <c:v>0.19047619047619047</c:v>
                </c:pt>
                <c:pt idx="15">
                  <c:v>1.5</c:v>
                </c:pt>
                <c:pt idx="16">
                  <c:v>0.35</c:v>
                </c:pt>
                <c:pt idx="17">
                  <c:v>2</c:v>
                </c:pt>
                <c:pt idx="18">
                  <c:v>0.66666666666666663</c:v>
                </c:pt>
                <c:pt idx="19">
                  <c:v>0.38095238095238093</c:v>
                </c:pt>
                <c:pt idx="20">
                  <c:v>0.5</c:v>
                </c:pt>
                <c:pt idx="21">
                  <c:v>0.625</c:v>
                </c:pt>
                <c:pt idx="22">
                  <c:v>0.54285714285714282</c:v>
                </c:pt>
                <c:pt idx="23">
                  <c:v>0.5</c:v>
                </c:pt>
                <c:pt idx="24">
                  <c:v>1</c:v>
                </c:pt>
                <c:pt idx="25">
                  <c:v>1</c:v>
                </c:pt>
                <c:pt idx="26">
                  <c:v>-1</c:v>
                </c:pt>
                <c:pt idx="27">
                  <c:v>6</c:v>
                </c:pt>
                <c:pt idx="28">
                  <c:v>-1</c:v>
                </c:pt>
                <c:pt idx="29">
                  <c:v>2</c:v>
                </c:pt>
                <c:pt idx="30">
                  <c:v>0</c:v>
                </c:pt>
                <c:pt idx="31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0F-4A60-AEF6-AA1F64D9EB3B}"/>
            </c:ext>
          </c:extLst>
        </c:ser>
        <c:ser>
          <c:idx val="2"/>
          <c:order val="2"/>
          <c:tx>
            <c:strRef>
              <c:f>'Cambios Periodo 1 (2)'!$R$1</c:f>
              <c:strCache>
                <c:ptCount val="1"/>
                <c:pt idx="0">
                  <c:v>2019 - 2020</c:v>
                </c:pt>
              </c:strCache>
            </c:strRef>
          </c:tx>
          <c:spPr>
            <a:ln w="127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'Cambios Periodo 1 (2)'!$O$34:$O$65</c:f>
              <c:strCache>
                <c:ptCount val="32"/>
                <c:pt idx="0">
                  <c:v>Me</c:v>
                </c:pt>
                <c:pt idx="1">
                  <c:v>Ba</c:v>
                </c:pt>
                <c:pt idx="2">
                  <c:v>Bo</c:v>
                </c:pt>
                <c:pt idx="3">
                  <c:v>Cg</c:v>
                </c:pt>
                <c:pt idx="4">
                  <c:v>Tu</c:v>
                </c:pt>
                <c:pt idx="5">
                  <c:v>Ma</c:v>
                </c:pt>
                <c:pt idx="6">
                  <c:v>Fl</c:v>
                </c:pt>
                <c:pt idx="7">
                  <c:v>Po</c:v>
                </c:pt>
                <c:pt idx="8">
                  <c:v>Va</c:v>
                </c:pt>
                <c:pt idx="9">
                  <c:v>Mo</c:v>
                </c:pt>
                <c:pt idx="10">
                  <c:v>Qu</c:v>
                </c:pt>
                <c:pt idx="11">
                  <c:v>Ne</c:v>
                </c:pt>
                <c:pt idx="12">
                  <c:v>Ri</c:v>
                </c:pt>
                <c:pt idx="13">
                  <c:v>SM</c:v>
                </c:pt>
                <c:pt idx="14">
                  <c:v>Vi</c:v>
                </c:pt>
                <c:pt idx="15">
                  <c:v>Pa</c:v>
                </c:pt>
                <c:pt idx="16">
                  <c:v>Cu</c:v>
                </c:pt>
                <c:pt idx="17">
                  <c:v>Ar</c:v>
                </c:pt>
                <c:pt idx="18">
                  <c:v>Pe</c:v>
                </c:pt>
                <c:pt idx="19">
                  <c:v>Bu</c:v>
                </c:pt>
                <c:pt idx="20">
                  <c:v>Si</c:v>
                </c:pt>
                <c:pt idx="21">
                  <c:v>Ib</c:v>
                </c:pt>
                <c:pt idx="22">
                  <c:v>Cl</c:v>
                </c:pt>
                <c:pt idx="23">
                  <c:v>Ar</c:v>
                </c:pt>
                <c:pt idx="24">
                  <c:v>Yo</c:v>
                </c:pt>
                <c:pt idx="25">
                  <c:v>Mo</c:v>
                </c:pt>
                <c:pt idx="26">
                  <c:v>SA</c:v>
                </c:pt>
                <c:pt idx="27">
                  <c:v>Le</c:v>
                </c:pt>
                <c:pt idx="28">
                  <c:v>In</c:v>
                </c:pt>
                <c:pt idx="29">
                  <c:v>SG</c:v>
                </c:pt>
                <c:pt idx="30">
                  <c:v>Mi</c:v>
                </c:pt>
                <c:pt idx="31">
                  <c:v>PC</c:v>
                </c:pt>
              </c:strCache>
            </c:strRef>
          </c:cat>
          <c:val>
            <c:numRef>
              <c:f>'Cambios Periodo 1 (2)'!$R$34:$R$65</c:f>
              <c:numCache>
                <c:formatCode>0%</c:formatCode>
                <c:ptCount val="32"/>
                <c:pt idx="0">
                  <c:v>0.140625</c:v>
                </c:pt>
                <c:pt idx="1">
                  <c:v>0</c:v>
                </c:pt>
                <c:pt idx="2">
                  <c:v>-1</c:v>
                </c:pt>
                <c:pt idx="3">
                  <c:v>-0.23076923076923078</c:v>
                </c:pt>
                <c:pt idx="4">
                  <c:v>0</c:v>
                </c:pt>
                <c:pt idx="5">
                  <c:v>-0.44444444444444442</c:v>
                </c:pt>
                <c:pt idx="6">
                  <c:v>1.5</c:v>
                </c:pt>
                <c:pt idx="7">
                  <c:v>0.375</c:v>
                </c:pt>
                <c:pt idx="8">
                  <c:v>0.14285714285714285</c:v>
                </c:pt>
                <c:pt idx="9">
                  <c:v>-0.25</c:v>
                </c:pt>
                <c:pt idx="10">
                  <c:v>0.625</c:v>
                </c:pt>
                <c:pt idx="11">
                  <c:v>-0.44444444444444442</c:v>
                </c:pt>
                <c:pt idx="12">
                  <c:v>2</c:v>
                </c:pt>
                <c:pt idx="13">
                  <c:v>1.1000000000000001</c:v>
                </c:pt>
                <c:pt idx="14">
                  <c:v>4.5454545454545456E-2</c:v>
                </c:pt>
                <c:pt idx="15">
                  <c:v>-0.2</c:v>
                </c:pt>
                <c:pt idx="16">
                  <c:v>-7.407407407407407E-2</c:v>
                </c:pt>
                <c:pt idx="17">
                  <c:v>-7.1428571428571425E-2</c:v>
                </c:pt>
                <c:pt idx="18">
                  <c:v>-4.7619047619047616E-2</c:v>
                </c:pt>
                <c:pt idx="19">
                  <c:v>-0.2608695652173913</c:v>
                </c:pt>
                <c:pt idx="20">
                  <c:v>0</c:v>
                </c:pt>
                <c:pt idx="21">
                  <c:v>-0.30434782608695654</c:v>
                </c:pt>
                <c:pt idx="22">
                  <c:v>-0.19827586206896552</c:v>
                </c:pt>
                <c:pt idx="23">
                  <c:v>0</c:v>
                </c:pt>
                <c:pt idx="24">
                  <c:v>-0.33333333333333331</c:v>
                </c:pt>
                <c:pt idx="25">
                  <c:v>0</c:v>
                </c:pt>
                <c:pt idx="26">
                  <c:v>0</c:v>
                </c:pt>
                <c:pt idx="27">
                  <c:v>-1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0F-4A60-AEF6-AA1F64D9E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435024"/>
        <c:axId val="588435352"/>
      </c:lineChart>
      <c:catAx>
        <c:axId val="588435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Capital</a:t>
                </a:r>
              </a:p>
            </c:rich>
          </c:tx>
          <c:layout>
            <c:manualLayout>
              <c:xMode val="edge"/>
              <c:yMode val="edge"/>
              <c:x val="0.48343562551798813"/>
              <c:y val="0.948674986232104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435352"/>
        <c:crosses val="autoZero"/>
        <c:auto val="1"/>
        <c:lblAlgn val="ctr"/>
        <c:lblOffset val="100"/>
        <c:noMultiLvlLbl val="0"/>
      </c:catAx>
      <c:valAx>
        <c:axId val="588435352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Variación Porcentual</a:t>
                </a:r>
              </a:p>
            </c:rich>
          </c:tx>
          <c:layout>
            <c:manualLayout>
              <c:xMode val="edge"/>
              <c:yMode val="edge"/>
              <c:x val="1.6803191494991856E-3"/>
              <c:y val="0.329614849765148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43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CA7CF-AECC-4730-8825-E339B1F20CC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01469-BFC1-4781-9400-52E8EAB4845A}">
      <dgm:prSet phldrT="[Text]"/>
      <dgm:spPr/>
      <dgm:t>
        <a:bodyPr/>
        <a:lstStyle/>
        <a:p>
          <a:r>
            <a:rPr lang="es-CO" noProof="0" dirty="0"/>
            <a:t>1</a:t>
          </a:r>
        </a:p>
      </dgm:t>
    </dgm:pt>
    <dgm:pt modelId="{CFC7230F-6907-4917-A7E7-068771935EDE}" type="parTrans" cxnId="{9B68996E-8CEA-4977-B489-9ACE0AEA2D39}">
      <dgm:prSet/>
      <dgm:spPr/>
      <dgm:t>
        <a:bodyPr/>
        <a:lstStyle/>
        <a:p>
          <a:endParaRPr lang="es-CO" noProof="0" dirty="0"/>
        </a:p>
      </dgm:t>
    </dgm:pt>
    <dgm:pt modelId="{E85AD180-0D24-4B1E-ABA2-2F63D732C318}" type="sibTrans" cxnId="{9B68996E-8CEA-4977-B489-9ACE0AEA2D39}">
      <dgm:prSet/>
      <dgm:spPr/>
      <dgm:t>
        <a:bodyPr/>
        <a:lstStyle/>
        <a:p>
          <a:endParaRPr lang="es-CO" noProof="0" dirty="0"/>
        </a:p>
      </dgm:t>
    </dgm:pt>
    <dgm:pt modelId="{BA02039E-4404-4A23-9723-07621C156DAB}">
      <dgm:prSet phldrT="[Text]"/>
      <dgm:spPr/>
      <dgm:t>
        <a:bodyPr/>
        <a:lstStyle/>
        <a:p>
          <a:r>
            <a:rPr lang="es-CO" noProof="0" dirty="0"/>
            <a:t>2</a:t>
          </a:r>
        </a:p>
      </dgm:t>
    </dgm:pt>
    <dgm:pt modelId="{096CD0A4-3BB8-421F-839E-C12D8F04643B}" type="parTrans" cxnId="{6E83F043-3164-4CE9-B67F-32C70107E591}">
      <dgm:prSet/>
      <dgm:spPr/>
      <dgm:t>
        <a:bodyPr/>
        <a:lstStyle/>
        <a:p>
          <a:endParaRPr lang="es-CO" noProof="0" dirty="0"/>
        </a:p>
      </dgm:t>
    </dgm:pt>
    <dgm:pt modelId="{52CE8323-3776-4115-8037-FDDFF0157877}" type="sibTrans" cxnId="{6E83F043-3164-4CE9-B67F-32C70107E591}">
      <dgm:prSet/>
      <dgm:spPr/>
      <dgm:t>
        <a:bodyPr/>
        <a:lstStyle/>
        <a:p>
          <a:endParaRPr lang="es-CO" noProof="0" dirty="0"/>
        </a:p>
      </dgm:t>
    </dgm:pt>
    <dgm:pt modelId="{ADA1BC2C-3751-4626-9DA4-AF20CDA0BD6C}">
      <dgm:prSet phldrT="[Text]"/>
      <dgm:spPr/>
      <dgm:t>
        <a:bodyPr/>
        <a:lstStyle/>
        <a:p>
          <a:r>
            <a:rPr lang="es-CO" noProof="0" dirty="0"/>
            <a:t>3</a:t>
          </a:r>
        </a:p>
      </dgm:t>
    </dgm:pt>
    <dgm:pt modelId="{CDCE82D6-0B0D-4049-9C76-C395030D755D}" type="parTrans" cxnId="{3367AF7F-5FE5-4926-8F29-A7BC4EACEE58}">
      <dgm:prSet/>
      <dgm:spPr/>
      <dgm:t>
        <a:bodyPr/>
        <a:lstStyle/>
        <a:p>
          <a:endParaRPr lang="es-CO" noProof="0" dirty="0"/>
        </a:p>
      </dgm:t>
    </dgm:pt>
    <dgm:pt modelId="{B8866A2C-57B7-417C-A21C-C702496C8FCF}" type="sibTrans" cxnId="{3367AF7F-5FE5-4926-8F29-A7BC4EACEE58}">
      <dgm:prSet/>
      <dgm:spPr/>
      <dgm:t>
        <a:bodyPr/>
        <a:lstStyle/>
        <a:p>
          <a:endParaRPr lang="es-CO" noProof="0" dirty="0"/>
        </a:p>
      </dgm:t>
    </dgm:pt>
    <dgm:pt modelId="{2C690A6D-A34D-43A0-B14D-5DA304D89134}">
      <dgm:prSet phldrT="[Text]"/>
      <dgm:spPr/>
      <dgm:t>
        <a:bodyPr/>
        <a:lstStyle/>
        <a:p>
          <a:r>
            <a:rPr lang="es-CO" noProof="0" dirty="0"/>
            <a:t>4</a:t>
          </a:r>
        </a:p>
      </dgm:t>
    </dgm:pt>
    <dgm:pt modelId="{ACC15D62-7F07-4D20-885E-69027FF0A3A3}" type="parTrans" cxnId="{77B6B0EF-C718-4F0C-AD44-A73BD5674225}">
      <dgm:prSet/>
      <dgm:spPr/>
      <dgm:t>
        <a:bodyPr/>
        <a:lstStyle/>
        <a:p>
          <a:endParaRPr lang="es-CO" noProof="0" dirty="0"/>
        </a:p>
      </dgm:t>
    </dgm:pt>
    <dgm:pt modelId="{8A29F7B1-A2F6-4203-9C16-16908287F51A}" type="sibTrans" cxnId="{77B6B0EF-C718-4F0C-AD44-A73BD5674225}">
      <dgm:prSet/>
      <dgm:spPr/>
      <dgm:t>
        <a:bodyPr/>
        <a:lstStyle/>
        <a:p>
          <a:endParaRPr lang="es-CO" noProof="0" dirty="0"/>
        </a:p>
      </dgm:t>
    </dgm:pt>
    <dgm:pt modelId="{2C7531E2-7352-4838-98C3-AA32D0B8C601}">
      <dgm:prSet phldrT="[Text]"/>
      <dgm:spPr/>
      <dgm:t>
        <a:bodyPr/>
        <a:lstStyle/>
        <a:p>
          <a:r>
            <a:rPr lang="es-CO" noProof="0" dirty="0"/>
            <a:t>5</a:t>
          </a:r>
        </a:p>
      </dgm:t>
    </dgm:pt>
    <dgm:pt modelId="{277EF37E-7691-42E7-996C-6A7192D00544}" type="parTrans" cxnId="{AB9177C9-1613-42C7-986D-562C8F84B941}">
      <dgm:prSet/>
      <dgm:spPr/>
      <dgm:t>
        <a:bodyPr/>
        <a:lstStyle/>
        <a:p>
          <a:endParaRPr lang="es-CO" noProof="0" dirty="0"/>
        </a:p>
      </dgm:t>
    </dgm:pt>
    <dgm:pt modelId="{FB38C985-235C-4383-96E0-D7A62891F8D7}" type="sibTrans" cxnId="{AB9177C9-1613-42C7-986D-562C8F84B941}">
      <dgm:prSet/>
      <dgm:spPr/>
      <dgm:t>
        <a:bodyPr/>
        <a:lstStyle/>
        <a:p>
          <a:endParaRPr lang="es-CO" noProof="0" dirty="0"/>
        </a:p>
      </dgm:t>
    </dgm:pt>
    <dgm:pt modelId="{43E2BE8F-6B6D-4D74-9B05-A728D83FFF77}">
      <dgm:prSet phldrT="[Text]"/>
      <dgm:spPr/>
      <dgm:t>
        <a:bodyPr/>
        <a:lstStyle/>
        <a:p>
          <a:r>
            <a:rPr lang="es-CO" noProof="0" dirty="0"/>
            <a:t>Más del 40% de los datos semanales están en 0.</a:t>
          </a:r>
        </a:p>
      </dgm:t>
    </dgm:pt>
    <dgm:pt modelId="{B28E7B26-4A8B-4AFA-83B2-0955AD4FBA01}" type="parTrans" cxnId="{218E265C-46CC-499C-B9ED-895ED83FDE75}">
      <dgm:prSet/>
      <dgm:spPr/>
      <dgm:t>
        <a:bodyPr/>
        <a:lstStyle/>
        <a:p>
          <a:endParaRPr lang="es-CO" noProof="0" dirty="0"/>
        </a:p>
      </dgm:t>
    </dgm:pt>
    <dgm:pt modelId="{234BF481-632E-49B0-880E-CA2B63FBB514}" type="sibTrans" cxnId="{218E265C-46CC-499C-B9ED-895ED83FDE75}">
      <dgm:prSet/>
      <dgm:spPr/>
      <dgm:t>
        <a:bodyPr/>
        <a:lstStyle/>
        <a:p>
          <a:endParaRPr lang="es-CO" noProof="0" dirty="0"/>
        </a:p>
      </dgm:t>
    </dgm:pt>
    <dgm:pt modelId="{05722585-7F14-4DE8-95C5-D68E1722F236}">
      <dgm:prSet phldrT="[Text]"/>
      <dgm:spPr/>
      <dgm:t>
        <a:bodyPr/>
        <a:lstStyle/>
        <a:p>
          <a:r>
            <a:rPr lang="es-CO" noProof="0" dirty="0"/>
            <a:t>Existe tendencia en la serie 2009-2019</a:t>
          </a:r>
        </a:p>
      </dgm:t>
    </dgm:pt>
    <dgm:pt modelId="{E43DB041-D8BC-49BE-802C-85FCC9B3E1AD}" type="parTrans" cxnId="{8CB78809-C1BE-4094-B960-E671070F3281}">
      <dgm:prSet/>
      <dgm:spPr/>
      <dgm:t>
        <a:bodyPr/>
        <a:lstStyle/>
        <a:p>
          <a:endParaRPr lang="es-CO" noProof="0" dirty="0"/>
        </a:p>
      </dgm:t>
    </dgm:pt>
    <dgm:pt modelId="{5C818F1D-C059-4E00-BB85-58B05BB269A2}" type="sibTrans" cxnId="{8CB78809-C1BE-4094-B960-E671070F3281}">
      <dgm:prSet/>
      <dgm:spPr/>
      <dgm:t>
        <a:bodyPr/>
        <a:lstStyle/>
        <a:p>
          <a:endParaRPr lang="es-CO" noProof="0" dirty="0"/>
        </a:p>
      </dgm:t>
    </dgm:pt>
    <dgm:pt modelId="{62D8595A-5FB5-428F-BDF7-BBB4C1D5C9FE}">
      <dgm:prSet phldrT="[Text]"/>
      <dgm:spPr/>
      <dgm:t>
        <a:bodyPr/>
        <a:lstStyle/>
        <a:p>
          <a:r>
            <a:rPr lang="es-CO" noProof="0" dirty="0"/>
            <a:t>Coeficiente de variación alto</a:t>
          </a:r>
        </a:p>
      </dgm:t>
    </dgm:pt>
    <dgm:pt modelId="{7D9EFAEC-53B2-4FF2-A0CD-AD34AD73E204}" type="parTrans" cxnId="{778A044C-265B-4CC3-9A85-41CB29CBA41E}">
      <dgm:prSet/>
      <dgm:spPr/>
      <dgm:t>
        <a:bodyPr/>
        <a:lstStyle/>
        <a:p>
          <a:endParaRPr lang="es-CO" noProof="0" dirty="0"/>
        </a:p>
      </dgm:t>
    </dgm:pt>
    <dgm:pt modelId="{B13340A8-11F6-4C3C-9E58-018D029E4C10}" type="sibTrans" cxnId="{778A044C-265B-4CC3-9A85-41CB29CBA41E}">
      <dgm:prSet/>
      <dgm:spPr/>
      <dgm:t>
        <a:bodyPr/>
        <a:lstStyle/>
        <a:p>
          <a:endParaRPr lang="es-CO" noProof="0" dirty="0"/>
        </a:p>
      </dgm:t>
    </dgm:pt>
    <dgm:pt modelId="{378C4325-F4FF-4FC9-AAFA-8C9ABD2CED2D}">
      <dgm:prSet/>
      <dgm:spPr/>
      <dgm:t>
        <a:bodyPr/>
        <a:lstStyle/>
        <a:p>
          <a:r>
            <a:rPr lang="es-CO" noProof="0" dirty="0"/>
            <a:t>Coeficiente de variación medio</a:t>
          </a:r>
        </a:p>
      </dgm:t>
    </dgm:pt>
    <dgm:pt modelId="{35B63077-6774-4DD4-8BD0-5AE9B0937AD8}" type="parTrans" cxnId="{49701501-D73D-4E6A-86FF-2565AC625748}">
      <dgm:prSet/>
      <dgm:spPr/>
      <dgm:t>
        <a:bodyPr/>
        <a:lstStyle/>
        <a:p>
          <a:endParaRPr lang="es-CO" noProof="0" dirty="0"/>
        </a:p>
      </dgm:t>
    </dgm:pt>
    <dgm:pt modelId="{A5D51892-C17D-4D16-B77E-3CA3B3FD4966}" type="sibTrans" cxnId="{49701501-D73D-4E6A-86FF-2565AC625748}">
      <dgm:prSet/>
      <dgm:spPr/>
      <dgm:t>
        <a:bodyPr/>
        <a:lstStyle/>
        <a:p>
          <a:endParaRPr lang="es-CO" noProof="0" dirty="0"/>
        </a:p>
      </dgm:t>
    </dgm:pt>
    <dgm:pt modelId="{06FE5DF3-D58D-4094-BC8A-0A75C58785BA}">
      <dgm:prSet/>
      <dgm:spPr/>
      <dgm:t>
        <a:bodyPr/>
        <a:lstStyle/>
        <a:p>
          <a:r>
            <a:rPr lang="es-CO" noProof="0" dirty="0"/>
            <a:t>Coeficiente de variación bajo</a:t>
          </a:r>
        </a:p>
      </dgm:t>
    </dgm:pt>
    <dgm:pt modelId="{8DAD3147-0087-426E-81AC-B1F899B0BF9A}" type="parTrans" cxnId="{93A0ABA1-2D7D-463D-B0B7-B5054D46889E}">
      <dgm:prSet/>
      <dgm:spPr/>
      <dgm:t>
        <a:bodyPr/>
        <a:lstStyle/>
        <a:p>
          <a:endParaRPr lang="es-CO" noProof="0" dirty="0"/>
        </a:p>
      </dgm:t>
    </dgm:pt>
    <dgm:pt modelId="{FFC64EF6-83A3-4533-8DA2-E6F35C73990E}" type="sibTrans" cxnId="{93A0ABA1-2D7D-463D-B0B7-B5054D46889E}">
      <dgm:prSet/>
      <dgm:spPr/>
      <dgm:t>
        <a:bodyPr/>
        <a:lstStyle/>
        <a:p>
          <a:endParaRPr lang="es-CO" noProof="0" dirty="0"/>
        </a:p>
      </dgm:t>
    </dgm:pt>
    <dgm:pt modelId="{9E5BC8A6-8F63-44E6-ACAA-215FCD85C2D0}" type="pres">
      <dgm:prSet presAssocID="{44FCA7CF-AECC-4730-8825-E339B1F20CC9}" presName="linearFlow" presStyleCnt="0">
        <dgm:presLayoutVars>
          <dgm:dir/>
          <dgm:animLvl val="lvl"/>
          <dgm:resizeHandles val="exact"/>
        </dgm:presLayoutVars>
      </dgm:prSet>
      <dgm:spPr/>
    </dgm:pt>
    <dgm:pt modelId="{BF050C4D-6559-4E46-8FEB-C972DBB17B2C}" type="pres">
      <dgm:prSet presAssocID="{7EB01469-BFC1-4781-9400-52E8EAB4845A}" presName="composite" presStyleCnt="0"/>
      <dgm:spPr/>
    </dgm:pt>
    <dgm:pt modelId="{68E7B564-D9E3-41BF-A6D4-EE20776648B9}" type="pres">
      <dgm:prSet presAssocID="{7EB01469-BFC1-4781-9400-52E8EAB4845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BF9AB6D-C21C-4614-B215-E1A9791653F6}" type="pres">
      <dgm:prSet presAssocID="{7EB01469-BFC1-4781-9400-52E8EAB4845A}" presName="descendantText" presStyleLbl="alignAcc1" presStyleIdx="0" presStyleCnt="5">
        <dgm:presLayoutVars>
          <dgm:bulletEnabled val="1"/>
        </dgm:presLayoutVars>
      </dgm:prSet>
      <dgm:spPr/>
    </dgm:pt>
    <dgm:pt modelId="{63256902-B584-4110-AA2D-C27CEC55CB00}" type="pres">
      <dgm:prSet presAssocID="{E85AD180-0D24-4B1E-ABA2-2F63D732C318}" presName="sp" presStyleCnt="0"/>
      <dgm:spPr/>
    </dgm:pt>
    <dgm:pt modelId="{E5A8D1EE-BCD2-4DFF-BF19-A2F00EBD8B12}" type="pres">
      <dgm:prSet presAssocID="{BA02039E-4404-4A23-9723-07621C156DAB}" presName="composite" presStyleCnt="0"/>
      <dgm:spPr/>
    </dgm:pt>
    <dgm:pt modelId="{9D1A12F3-1B11-4AE4-8CF3-AFB3F2C99E4F}" type="pres">
      <dgm:prSet presAssocID="{BA02039E-4404-4A23-9723-07621C156DA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FCDD54-0A6F-4D4C-8E54-2D5DB668C4AB}" type="pres">
      <dgm:prSet presAssocID="{BA02039E-4404-4A23-9723-07621C156DAB}" presName="descendantText" presStyleLbl="alignAcc1" presStyleIdx="1" presStyleCnt="5">
        <dgm:presLayoutVars>
          <dgm:bulletEnabled val="1"/>
        </dgm:presLayoutVars>
      </dgm:prSet>
      <dgm:spPr/>
    </dgm:pt>
    <dgm:pt modelId="{E9531801-3A5A-44D7-9E59-C531F3C75BA6}" type="pres">
      <dgm:prSet presAssocID="{52CE8323-3776-4115-8037-FDDFF0157877}" presName="sp" presStyleCnt="0"/>
      <dgm:spPr/>
    </dgm:pt>
    <dgm:pt modelId="{876A1CB9-1F2F-4CA9-97E3-1B9C15C04911}" type="pres">
      <dgm:prSet presAssocID="{ADA1BC2C-3751-4626-9DA4-AF20CDA0BD6C}" presName="composite" presStyleCnt="0"/>
      <dgm:spPr/>
    </dgm:pt>
    <dgm:pt modelId="{2F5E6E1B-5FCD-40E7-AB95-441B6C48957B}" type="pres">
      <dgm:prSet presAssocID="{ADA1BC2C-3751-4626-9DA4-AF20CDA0BD6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3897DE6-6539-467A-8F5F-F88F8D7F6041}" type="pres">
      <dgm:prSet presAssocID="{ADA1BC2C-3751-4626-9DA4-AF20CDA0BD6C}" presName="descendantText" presStyleLbl="alignAcc1" presStyleIdx="2" presStyleCnt="5">
        <dgm:presLayoutVars>
          <dgm:bulletEnabled val="1"/>
        </dgm:presLayoutVars>
      </dgm:prSet>
      <dgm:spPr/>
    </dgm:pt>
    <dgm:pt modelId="{B2C9281C-DD19-45BB-A851-5A3FAFFD0616}" type="pres">
      <dgm:prSet presAssocID="{B8866A2C-57B7-417C-A21C-C702496C8FCF}" presName="sp" presStyleCnt="0"/>
      <dgm:spPr/>
    </dgm:pt>
    <dgm:pt modelId="{247E566B-6B01-4A47-967A-B193F3FA738D}" type="pres">
      <dgm:prSet presAssocID="{2C690A6D-A34D-43A0-B14D-5DA304D89134}" presName="composite" presStyleCnt="0"/>
      <dgm:spPr/>
    </dgm:pt>
    <dgm:pt modelId="{A83204B4-A628-4617-833F-05D3752DC0FE}" type="pres">
      <dgm:prSet presAssocID="{2C690A6D-A34D-43A0-B14D-5DA304D8913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4A9BE72-406E-4D73-9BE0-890733F146EC}" type="pres">
      <dgm:prSet presAssocID="{2C690A6D-A34D-43A0-B14D-5DA304D89134}" presName="descendantText" presStyleLbl="alignAcc1" presStyleIdx="3" presStyleCnt="5">
        <dgm:presLayoutVars>
          <dgm:bulletEnabled val="1"/>
        </dgm:presLayoutVars>
      </dgm:prSet>
      <dgm:spPr/>
    </dgm:pt>
    <dgm:pt modelId="{B2B74226-02A9-4883-8609-63D646A302BF}" type="pres">
      <dgm:prSet presAssocID="{8A29F7B1-A2F6-4203-9C16-16908287F51A}" presName="sp" presStyleCnt="0"/>
      <dgm:spPr/>
    </dgm:pt>
    <dgm:pt modelId="{BA96EEF8-6728-4D7D-9455-89E20372E673}" type="pres">
      <dgm:prSet presAssocID="{2C7531E2-7352-4838-98C3-AA32D0B8C601}" presName="composite" presStyleCnt="0"/>
      <dgm:spPr/>
    </dgm:pt>
    <dgm:pt modelId="{0C0440BA-D89E-4329-9552-889696AECF57}" type="pres">
      <dgm:prSet presAssocID="{2C7531E2-7352-4838-98C3-AA32D0B8C60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BD31EAA-8D34-4C2D-8CBE-0A434F6CF4DF}" type="pres">
      <dgm:prSet presAssocID="{2C7531E2-7352-4838-98C3-AA32D0B8C60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9701501-D73D-4E6A-86FF-2565AC625748}" srcId="{2C690A6D-A34D-43A0-B14D-5DA304D89134}" destId="{378C4325-F4FF-4FC9-AAFA-8C9ABD2CED2D}" srcOrd="0" destOrd="0" parTransId="{35B63077-6774-4DD4-8BD0-5AE9B0937AD8}" sibTransId="{A5D51892-C17D-4D16-B77E-3CA3B3FD4966}"/>
    <dgm:cxn modelId="{3C395106-1B82-4461-A2BE-C46A6933F46D}" type="presOf" srcId="{62D8595A-5FB5-428F-BDF7-BBB4C1D5C9FE}" destId="{E3897DE6-6539-467A-8F5F-F88F8D7F6041}" srcOrd="0" destOrd="0" presId="urn:microsoft.com/office/officeart/2005/8/layout/chevron2"/>
    <dgm:cxn modelId="{8CB78809-C1BE-4094-B960-E671070F3281}" srcId="{BA02039E-4404-4A23-9723-07621C156DAB}" destId="{05722585-7F14-4DE8-95C5-D68E1722F236}" srcOrd="0" destOrd="0" parTransId="{E43DB041-D8BC-49BE-802C-85FCC9B3E1AD}" sibTransId="{5C818F1D-C059-4E00-BB85-58B05BB269A2}"/>
    <dgm:cxn modelId="{3DCA9812-155A-481F-81DD-52F6E28B6C96}" type="presOf" srcId="{ADA1BC2C-3751-4626-9DA4-AF20CDA0BD6C}" destId="{2F5E6E1B-5FCD-40E7-AB95-441B6C48957B}" srcOrd="0" destOrd="0" presId="urn:microsoft.com/office/officeart/2005/8/layout/chevron2"/>
    <dgm:cxn modelId="{5AD72019-B3F2-4CCB-8A81-E0ACD7C38444}" type="presOf" srcId="{43E2BE8F-6B6D-4D74-9B05-A728D83FFF77}" destId="{FBF9AB6D-C21C-4614-B215-E1A9791653F6}" srcOrd="0" destOrd="0" presId="urn:microsoft.com/office/officeart/2005/8/layout/chevron2"/>
    <dgm:cxn modelId="{4AEF6221-33CE-44B0-84C3-6996E16C412D}" type="presOf" srcId="{06FE5DF3-D58D-4094-BC8A-0A75C58785BA}" destId="{2BD31EAA-8D34-4C2D-8CBE-0A434F6CF4DF}" srcOrd="0" destOrd="0" presId="urn:microsoft.com/office/officeart/2005/8/layout/chevron2"/>
    <dgm:cxn modelId="{218E265C-46CC-499C-B9ED-895ED83FDE75}" srcId="{7EB01469-BFC1-4781-9400-52E8EAB4845A}" destId="{43E2BE8F-6B6D-4D74-9B05-A728D83FFF77}" srcOrd="0" destOrd="0" parTransId="{B28E7B26-4A8B-4AFA-83B2-0955AD4FBA01}" sibTransId="{234BF481-632E-49B0-880E-CA2B63FBB514}"/>
    <dgm:cxn modelId="{C7ADC25F-E7F1-4105-96EE-EB6297A5785A}" type="presOf" srcId="{378C4325-F4FF-4FC9-AAFA-8C9ABD2CED2D}" destId="{84A9BE72-406E-4D73-9BE0-890733F146EC}" srcOrd="0" destOrd="0" presId="urn:microsoft.com/office/officeart/2005/8/layout/chevron2"/>
    <dgm:cxn modelId="{6E83F043-3164-4CE9-B67F-32C70107E591}" srcId="{44FCA7CF-AECC-4730-8825-E339B1F20CC9}" destId="{BA02039E-4404-4A23-9723-07621C156DAB}" srcOrd="1" destOrd="0" parTransId="{096CD0A4-3BB8-421F-839E-C12D8F04643B}" sibTransId="{52CE8323-3776-4115-8037-FDDFF0157877}"/>
    <dgm:cxn modelId="{1CFF374A-1DBB-4AA3-B05D-E459AD5C9D41}" type="presOf" srcId="{BA02039E-4404-4A23-9723-07621C156DAB}" destId="{9D1A12F3-1B11-4AE4-8CF3-AFB3F2C99E4F}" srcOrd="0" destOrd="0" presId="urn:microsoft.com/office/officeart/2005/8/layout/chevron2"/>
    <dgm:cxn modelId="{778A044C-265B-4CC3-9A85-41CB29CBA41E}" srcId="{ADA1BC2C-3751-4626-9DA4-AF20CDA0BD6C}" destId="{62D8595A-5FB5-428F-BDF7-BBB4C1D5C9FE}" srcOrd="0" destOrd="0" parTransId="{7D9EFAEC-53B2-4FF2-A0CD-AD34AD73E204}" sibTransId="{B13340A8-11F6-4C3C-9E58-018D029E4C10}"/>
    <dgm:cxn modelId="{2765E74C-95E0-4DFB-ACFC-749ED042FD57}" type="presOf" srcId="{2C7531E2-7352-4838-98C3-AA32D0B8C601}" destId="{0C0440BA-D89E-4329-9552-889696AECF57}" srcOrd="0" destOrd="0" presId="urn:microsoft.com/office/officeart/2005/8/layout/chevron2"/>
    <dgm:cxn modelId="{9B68996E-8CEA-4977-B489-9ACE0AEA2D39}" srcId="{44FCA7CF-AECC-4730-8825-E339B1F20CC9}" destId="{7EB01469-BFC1-4781-9400-52E8EAB4845A}" srcOrd="0" destOrd="0" parTransId="{CFC7230F-6907-4917-A7E7-068771935EDE}" sibTransId="{E85AD180-0D24-4B1E-ABA2-2F63D732C318}"/>
    <dgm:cxn modelId="{3367AF7F-5FE5-4926-8F29-A7BC4EACEE58}" srcId="{44FCA7CF-AECC-4730-8825-E339B1F20CC9}" destId="{ADA1BC2C-3751-4626-9DA4-AF20CDA0BD6C}" srcOrd="2" destOrd="0" parTransId="{CDCE82D6-0B0D-4049-9C76-C395030D755D}" sibTransId="{B8866A2C-57B7-417C-A21C-C702496C8FCF}"/>
    <dgm:cxn modelId="{C1549799-D1E1-4F3A-B435-8C40A9F8AA95}" type="presOf" srcId="{2C690A6D-A34D-43A0-B14D-5DA304D89134}" destId="{A83204B4-A628-4617-833F-05D3752DC0FE}" srcOrd="0" destOrd="0" presId="urn:microsoft.com/office/officeart/2005/8/layout/chevron2"/>
    <dgm:cxn modelId="{93A0ABA1-2D7D-463D-B0B7-B5054D46889E}" srcId="{2C7531E2-7352-4838-98C3-AA32D0B8C601}" destId="{06FE5DF3-D58D-4094-BC8A-0A75C58785BA}" srcOrd="0" destOrd="0" parTransId="{8DAD3147-0087-426E-81AC-B1F899B0BF9A}" sibTransId="{FFC64EF6-83A3-4533-8DA2-E6F35C73990E}"/>
    <dgm:cxn modelId="{380430B3-E740-48B9-A667-DFA91D059951}" type="presOf" srcId="{05722585-7F14-4DE8-95C5-D68E1722F236}" destId="{65FCDD54-0A6F-4D4C-8E54-2D5DB668C4AB}" srcOrd="0" destOrd="0" presId="urn:microsoft.com/office/officeart/2005/8/layout/chevron2"/>
    <dgm:cxn modelId="{166010B9-5607-4310-AE86-5213C2A54E2C}" type="presOf" srcId="{44FCA7CF-AECC-4730-8825-E339B1F20CC9}" destId="{9E5BC8A6-8F63-44E6-ACAA-215FCD85C2D0}" srcOrd="0" destOrd="0" presId="urn:microsoft.com/office/officeart/2005/8/layout/chevron2"/>
    <dgm:cxn modelId="{AB9177C9-1613-42C7-986D-562C8F84B941}" srcId="{44FCA7CF-AECC-4730-8825-E339B1F20CC9}" destId="{2C7531E2-7352-4838-98C3-AA32D0B8C601}" srcOrd="4" destOrd="0" parTransId="{277EF37E-7691-42E7-996C-6A7192D00544}" sibTransId="{FB38C985-235C-4383-96E0-D7A62891F8D7}"/>
    <dgm:cxn modelId="{E093D2D2-A18E-46CD-9C79-AC7A46351328}" type="presOf" srcId="{7EB01469-BFC1-4781-9400-52E8EAB4845A}" destId="{68E7B564-D9E3-41BF-A6D4-EE20776648B9}" srcOrd="0" destOrd="0" presId="urn:microsoft.com/office/officeart/2005/8/layout/chevron2"/>
    <dgm:cxn modelId="{77B6B0EF-C718-4F0C-AD44-A73BD5674225}" srcId="{44FCA7CF-AECC-4730-8825-E339B1F20CC9}" destId="{2C690A6D-A34D-43A0-B14D-5DA304D89134}" srcOrd="3" destOrd="0" parTransId="{ACC15D62-7F07-4D20-885E-69027FF0A3A3}" sibTransId="{8A29F7B1-A2F6-4203-9C16-16908287F51A}"/>
    <dgm:cxn modelId="{AFC0DD92-F31B-431B-B6B6-426E4EF0E93E}" type="presParOf" srcId="{9E5BC8A6-8F63-44E6-ACAA-215FCD85C2D0}" destId="{BF050C4D-6559-4E46-8FEB-C972DBB17B2C}" srcOrd="0" destOrd="0" presId="urn:microsoft.com/office/officeart/2005/8/layout/chevron2"/>
    <dgm:cxn modelId="{CB730DE3-6479-43AA-A2E5-295DC9F023C9}" type="presParOf" srcId="{BF050C4D-6559-4E46-8FEB-C972DBB17B2C}" destId="{68E7B564-D9E3-41BF-A6D4-EE20776648B9}" srcOrd="0" destOrd="0" presId="urn:microsoft.com/office/officeart/2005/8/layout/chevron2"/>
    <dgm:cxn modelId="{8B00203D-EB55-452E-BE60-38161A3F2D57}" type="presParOf" srcId="{BF050C4D-6559-4E46-8FEB-C972DBB17B2C}" destId="{FBF9AB6D-C21C-4614-B215-E1A9791653F6}" srcOrd="1" destOrd="0" presId="urn:microsoft.com/office/officeart/2005/8/layout/chevron2"/>
    <dgm:cxn modelId="{14F97E79-C1F8-4731-9384-3031A8760A33}" type="presParOf" srcId="{9E5BC8A6-8F63-44E6-ACAA-215FCD85C2D0}" destId="{63256902-B584-4110-AA2D-C27CEC55CB00}" srcOrd="1" destOrd="0" presId="urn:microsoft.com/office/officeart/2005/8/layout/chevron2"/>
    <dgm:cxn modelId="{F09BE7DD-6A4B-4F8D-8761-EA3565865289}" type="presParOf" srcId="{9E5BC8A6-8F63-44E6-ACAA-215FCD85C2D0}" destId="{E5A8D1EE-BCD2-4DFF-BF19-A2F00EBD8B12}" srcOrd="2" destOrd="0" presId="urn:microsoft.com/office/officeart/2005/8/layout/chevron2"/>
    <dgm:cxn modelId="{BBCF8584-DD14-4EF2-BBA5-47B01BBACB24}" type="presParOf" srcId="{E5A8D1EE-BCD2-4DFF-BF19-A2F00EBD8B12}" destId="{9D1A12F3-1B11-4AE4-8CF3-AFB3F2C99E4F}" srcOrd="0" destOrd="0" presId="urn:microsoft.com/office/officeart/2005/8/layout/chevron2"/>
    <dgm:cxn modelId="{65BEE8FC-D415-4DD8-AA61-49C55A0DCA76}" type="presParOf" srcId="{E5A8D1EE-BCD2-4DFF-BF19-A2F00EBD8B12}" destId="{65FCDD54-0A6F-4D4C-8E54-2D5DB668C4AB}" srcOrd="1" destOrd="0" presId="urn:microsoft.com/office/officeart/2005/8/layout/chevron2"/>
    <dgm:cxn modelId="{447074C0-DCD3-41A6-BA19-5B508048EF39}" type="presParOf" srcId="{9E5BC8A6-8F63-44E6-ACAA-215FCD85C2D0}" destId="{E9531801-3A5A-44D7-9E59-C531F3C75BA6}" srcOrd="3" destOrd="0" presId="urn:microsoft.com/office/officeart/2005/8/layout/chevron2"/>
    <dgm:cxn modelId="{86B09D23-990D-40CB-A9AC-F7C39A2A85CF}" type="presParOf" srcId="{9E5BC8A6-8F63-44E6-ACAA-215FCD85C2D0}" destId="{876A1CB9-1F2F-4CA9-97E3-1B9C15C04911}" srcOrd="4" destOrd="0" presId="urn:microsoft.com/office/officeart/2005/8/layout/chevron2"/>
    <dgm:cxn modelId="{94196D76-CA49-48CA-8C09-CA259E8B9A25}" type="presParOf" srcId="{876A1CB9-1F2F-4CA9-97E3-1B9C15C04911}" destId="{2F5E6E1B-5FCD-40E7-AB95-441B6C48957B}" srcOrd="0" destOrd="0" presId="urn:microsoft.com/office/officeart/2005/8/layout/chevron2"/>
    <dgm:cxn modelId="{1977D2D9-6938-437B-ACE8-A28B1D5158C0}" type="presParOf" srcId="{876A1CB9-1F2F-4CA9-97E3-1B9C15C04911}" destId="{E3897DE6-6539-467A-8F5F-F88F8D7F6041}" srcOrd="1" destOrd="0" presId="urn:microsoft.com/office/officeart/2005/8/layout/chevron2"/>
    <dgm:cxn modelId="{CC459383-68D3-42DC-B9D0-BA0F66D66649}" type="presParOf" srcId="{9E5BC8A6-8F63-44E6-ACAA-215FCD85C2D0}" destId="{B2C9281C-DD19-45BB-A851-5A3FAFFD0616}" srcOrd="5" destOrd="0" presId="urn:microsoft.com/office/officeart/2005/8/layout/chevron2"/>
    <dgm:cxn modelId="{56F5A36F-4913-403F-9071-41F2630BE110}" type="presParOf" srcId="{9E5BC8A6-8F63-44E6-ACAA-215FCD85C2D0}" destId="{247E566B-6B01-4A47-967A-B193F3FA738D}" srcOrd="6" destOrd="0" presId="urn:microsoft.com/office/officeart/2005/8/layout/chevron2"/>
    <dgm:cxn modelId="{EC376ADA-6E50-4C37-BC4E-45147EE031D3}" type="presParOf" srcId="{247E566B-6B01-4A47-967A-B193F3FA738D}" destId="{A83204B4-A628-4617-833F-05D3752DC0FE}" srcOrd="0" destOrd="0" presId="urn:microsoft.com/office/officeart/2005/8/layout/chevron2"/>
    <dgm:cxn modelId="{A196A9CF-825E-4E92-B53A-BBF66FE282B3}" type="presParOf" srcId="{247E566B-6B01-4A47-967A-B193F3FA738D}" destId="{84A9BE72-406E-4D73-9BE0-890733F146EC}" srcOrd="1" destOrd="0" presId="urn:microsoft.com/office/officeart/2005/8/layout/chevron2"/>
    <dgm:cxn modelId="{AC615F58-E8A8-4094-9115-AAA25FA073D0}" type="presParOf" srcId="{9E5BC8A6-8F63-44E6-ACAA-215FCD85C2D0}" destId="{B2B74226-02A9-4883-8609-63D646A302BF}" srcOrd="7" destOrd="0" presId="urn:microsoft.com/office/officeart/2005/8/layout/chevron2"/>
    <dgm:cxn modelId="{92E9BAAD-5B55-48B7-8469-040F9AC19692}" type="presParOf" srcId="{9E5BC8A6-8F63-44E6-ACAA-215FCD85C2D0}" destId="{BA96EEF8-6728-4D7D-9455-89E20372E673}" srcOrd="8" destOrd="0" presId="urn:microsoft.com/office/officeart/2005/8/layout/chevron2"/>
    <dgm:cxn modelId="{1B16D439-6DB9-4E2F-B4E1-E7A7C9C62F70}" type="presParOf" srcId="{BA96EEF8-6728-4D7D-9455-89E20372E673}" destId="{0C0440BA-D89E-4329-9552-889696AECF57}" srcOrd="0" destOrd="0" presId="urn:microsoft.com/office/officeart/2005/8/layout/chevron2"/>
    <dgm:cxn modelId="{24FACCBD-C7BE-4D4A-A84C-F41FD67CECB8}" type="presParOf" srcId="{BA96EEF8-6728-4D7D-9455-89E20372E673}" destId="{2BD31EAA-8D34-4C2D-8CBE-0A434F6CF4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CA7CF-AECC-4730-8825-E339B1F20CC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01469-BFC1-4781-9400-52E8EAB4845A}">
      <dgm:prSet phldrT="[Text]"/>
      <dgm:spPr/>
      <dgm:t>
        <a:bodyPr/>
        <a:lstStyle/>
        <a:p>
          <a:r>
            <a:rPr lang="es-CO" noProof="0" dirty="0"/>
            <a:t>1</a:t>
          </a:r>
        </a:p>
      </dgm:t>
    </dgm:pt>
    <dgm:pt modelId="{CFC7230F-6907-4917-A7E7-068771935EDE}" type="parTrans" cxnId="{9B68996E-8CEA-4977-B489-9ACE0AEA2D39}">
      <dgm:prSet/>
      <dgm:spPr/>
      <dgm:t>
        <a:bodyPr/>
        <a:lstStyle/>
        <a:p>
          <a:endParaRPr lang="es-CO" noProof="0" dirty="0"/>
        </a:p>
      </dgm:t>
    </dgm:pt>
    <dgm:pt modelId="{E85AD180-0D24-4B1E-ABA2-2F63D732C318}" type="sibTrans" cxnId="{9B68996E-8CEA-4977-B489-9ACE0AEA2D39}">
      <dgm:prSet/>
      <dgm:spPr/>
      <dgm:t>
        <a:bodyPr/>
        <a:lstStyle/>
        <a:p>
          <a:endParaRPr lang="es-CO" noProof="0" dirty="0"/>
        </a:p>
      </dgm:t>
    </dgm:pt>
    <dgm:pt modelId="{BA02039E-4404-4A23-9723-07621C156DAB}">
      <dgm:prSet phldrT="[Text]"/>
      <dgm:spPr/>
      <dgm:t>
        <a:bodyPr/>
        <a:lstStyle/>
        <a:p>
          <a:r>
            <a:rPr lang="es-CO" noProof="0" dirty="0"/>
            <a:t>2</a:t>
          </a:r>
        </a:p>
      </dgm:t>
    </dgm:pt>
    <dgm:pt modelId="{096CD0A4-3BB8-421F-839E-C12D8F04643B}" type="parTrans" cxnId="{6E83F043-3164-4CE9-B67F-32C70107E591}">
      <dgm:prSet/>
      <dgm:spPr/>
      <dgm:t>
        <a:bodyPr/>
        <a:lstStyle/>
        <a:p>
          <a:endParaRPr lang="es-CO" noProof="0" dirty="0"/>
        </a:p>
      </dgm:t>
    </dgm:pt>
    <dgm:pt modelId="{52CE8323-3776-4115-8037-FDDFF0157877}" type="sibTrans" cxnId="{6E83F043-3164-4CE9-B67F-32C70107E591}">
      <dgm:prSet/>
      <dgm:spPr/>
      <dgm:t>
        <a:bodyPr/>
        <a:lstStyle/>
        <a:p>
          <a:endParaRPr lang="es-CO" noProof="0" dirty="0"/>
        </a:p>
      </dgm:t>
    </dgm:pt>
    <dgm:pt modelId="{ADA1BC2C-3751-4626-9DA4-AF20CDA0BD6C}">
      <dgm:prSet phldrT="[Text]"/>
      <dgm:spPr/>
      <dgm:t>
        <a:bodyPr/>
        <a:lstStyle/>
        <a:p>
          <a:r>
            <a:rPr lang="es-CO" noProof="0" dirty="0"/>
            <a:t>3</a:t>
          </a:r>
        </a:p>
      </dgm:t>
    </dgm:pt>
    <dgm:pt modelId="{CDCE82D6-0B0D-4049-9C76-C395030D755D}" type="parTrans" cxnId="{3367AF7F-5FE5-4926-8F29-A7BC4EACEE58}">
      <dgm:prSet/>
      <dgm:spPr/>
      <dgm:t>
        <a:bodyPr/>
        <a:lstStyle/>
        <a:p>
          <a:endParaRPr lang="es-CO" noProof="0" dirty="0"/>
        </a:p>
      </dgm:t>
    </dgm:pt>
    <dgm:pt modelId="{B8866A2C-57B7-417C-A21C-C702496C8FCF}" type="sibTrans" cxnId="{3367AF7F-5FE5-4926-8F29-A7BC4EACEE58}">
      <dgm:prSet/>
      <dgm:spPr/>
      <dgm:t>
        <a:bodyPr/>
        <a:lstStyle/>
        <a:p>
          <a:endParaRPr lang="es-CO" noProof="0" dirty="0"/>
        </a:p>
      </dgm:t>
    </dgm:pt>
    <dgm:pt modelId="{2C690A6D-A34D-43A0-B14D-5DA304D89134}">
      <dgm:prSet phldrT="[Text]"/>
      <dgm:spPr/>
      <dgm:t>
        <a:bodyPr/>
        <a:lstStyle/>
        <a:p>
          <a:r>
            <a:rPr lang="es-CO" noProof="0" dirty="0"/>
            <a:t>4</a:t>
          </a:r>
        </a:p>
      </dgm:t>
    </dgm:pt>
    <dgm:pt modelId="{ACC15D62-7F07-4D20-885E-69027FF0A3A3}" type="parTrans" cxnId="{77B6B0EF-C718-4F0C-AD44-A73BD5674225}">
      <dgm:prSet/>
      <dgm:spPr/>
      <dgm:t>
        <a:bodyPr/>
        <a:lstStyle/>
        <a:p>
          <a:endParaRPr lang="es-CO" noProof="0" dirty="0"/>
        </a:p>
      </dgm:t>
    </dgm:pt>
    <dgm:pt modelId="{8A29F7B1-A2F6-4203-9C16-16908287F51A}" type="sibTrans" cxnId="{77B6B0EF-C718-4F0C-AD44-A73BD5674225}">
      <dgm:prSet/>
      <dgm:spPr/>
      <dgm:t>
        <a:bodyPr/>
        <a:lstStyle/>
        <a:p>
          <a:endParaRPr lang="es-CO" noProof="0" dirty="0"/>
        </a:p>
      </dgm:t>
    </dgm:pt>
    <dgm:pt modelId="{2C7531E2-7352-4838-98C3-AA32D0B8C601}">
      <dgm:prSet phldrT="[Text]"/>
      <dgm:spPr/>
      <dgm:t>
        <a:bodyPr/>
        <a:lstStyle/>
        <a:p>
          <a:r>
            <a:rPr lang="es-CO" noProof="0" dirty="0"/>
            <a:t>5</a:t>
          </a:r>
        </a:p>
      </dgm:t>
    </dgm:pt>
    <dgm:pt modelId="{277EF37E-7691-42E7-996C-6A7192D00544}" type="parTrans" cxnId="{AB9177C9-1613-42C7-986D-562C8F84B941}">
      <dgm:prSet/>
      <dgm:spPr/>
      <dgm:t>
        <a:bodyPr/>
        <a:lstStyle/>
        <a:p>
          <a:endParaRPr lang="es-CO" noProof="0" dirty="0"/>
        </a:p>
      </dgm:t>
    </dgm:pt>
    <dgm:pt modelId="{FB38C985-235C-4383-96E0-D7A62891F8D7}" type="sibTrans" cxnId="{AB9177C9-1613-42C7-986D-562C8F84B941}">
      <dgm:prSet/>
      <dgm:spPr/>
      <dgm:t>
        <a:bodyPr/>
        <a:lstStyle/>
        <a:p>
          <a:endParaRPr lang="es-CO" noProof="0" dirty="0"/>
        </a:p>
      </dgm:t>
    </dgm:pt>
    <dgm:pt modelId="{43E2BE8F-6B6D-4D74-9B05-A728D83FFF77}">
      <dgm:prSet phldrT="[Text]"/>
      <dgm:spPr/>
      <dgm:t>
        <a:bodyPr/>
        <a:lstStyle/>
        <a:p>
          <a:r>
            <a:rPr lang="es-CO" noProof="0" dirty="0"/>
            <a:t>Más del 40% de los datos semanales están en 0.</a:t>
          </a:r>
        </a:p>
      </dgm:t>
    </dgm:pt>
    <dgm:pt modelId="{B28E7B26-4A8B-4AFA-83B2-0955AD4FBA01}" type="parTrans" cxnId="{218E265C-46CC-499C-B9ED-895ED83FDE75}">
      <dgm:prSet/>
      <dgm:spPr/>
      <dgm:t>
        <a:bodyPr/>
        <a:lstStyle/>
        <a:p>
          <a:endParaRPr lang="es-CO" noProof="0" dirty="0"/>
        </a:p>
      </dgm:t>
    </dgm:pt>
    <dgm:pt modelId="{234BF481-632E-49B0-880E-CA2B63FBB514}" type="sibTrans" cxnId="{218E265C-46CC-499C-B9ED-895ED83FDE75}">
      <dgm:prSet/>
      <dgm:spPr/>
      <dgm:t>
        <a:bodyPr/>
        <a:lstStyle/>
        <a:p>
          <a:endParaRPr lang="es-CO" noProof="0" dirty="0"/>
        </a:p>
      </dgm:t>
    </dgm:pt>
    <dgm:pt modelId="{05722585-7F14-4DE8-95C5-D68E1722F236}">
      <dgm:prSet phldrT="[Text]"/>
      <dgm:spPr/>
      <dgm:t>
        <a:bodyPr/>
        <a:lstStyle/>
        <a:p>
          <a:r>
            <a:rPr lang="es-CO" noProof="0" dirty="0"/>
            <a:t>Existe tendencia en la serie 2009-2019</a:t>
          </a:r>
        </a:p>
      </dgm:t>
    </dgm:pt>
    <dgm:pt modelId="{E43DB041-D8BC-49BE-802C-85FCC9B3E1AD}" type="parTrans" cxnId="{8CB78809-C1BE-4094-B960-E671070F3281}">
      <dgm:prSet/>
      <dgm:spPr/>
      <dgm:t>
        <a:bodyPr/>
        <a:lstStyle/>
        <a:p>
          <a:endParaRPr lang="es-CO" noProof="0" dirty="0"/>
        </a:p>
      </dgm:t>
    </dgm:pt>
    <dgm:pt modelId="{5C818F1D-C059-4E00-BB85-58B05BB269A2}" type="sibTrans" cxnId="{8CB78809-C1BE-4094-B960-E671070F3281}">
      <dgm:prSet/>
      <dgm:spPr/>
      <dgm:t>
        <a:bodyPr/>
        <a:lstStyle/>
        <a:p>
          <a:endParaRPr lang="es-CO" noProof="0" dirty="0"/>
        </a:p>
      </dgm:t>
    </dgm:pt>
    <dgm:pt modelId="{62D8595A-5FB5-428F-BDF7-BBB4C1D5C9FE}">
      <dgm:prSet phldrT="[Text]"/>
      <dgm:spPr/>
      <dgm:t>
        <a:bodyPr/>
        <a:lstStyle/>
        <a:p>
          <a:r>
            <a:rPr lang="es-CO" noProof="0" dirty="0"/>
            <a:t>Coeficiente de variación alto</a:t>
          </a:r>
        </a:p>
      </dgm:t>
    </dgm:pt>
    <dgm:pt modelId="{7D9EFAEC-53B2-4FF2-A0CD-AD34AD73E204}" type="parTrans" cxnId="{778A044C-265B-4CC3-9A85-41CB29CBA41E}">
      <dgm:prSet/>
      <dgm:spPr/>
      <dgm:t>
        <a:bodyPr/>
        <a:lstStyle/>
        <a:p>
          <a:endParaRPr lang="es-CO" noProof="0" dirty="0"/>
        </a:p>
      </dgm:t>
    </dgm:pt>
    <dgm:pt modelId="{B13340A8-11F6-4C3C-9E58-018D029E4C10}" type="sibTrans" cxnId="{778A044C-265B-4CC3-9A85-41CB29CBA41E}">
      <dgm:prSet/>
      <dgm:spPr/>
      <dgm:t>
        <a:bodyPr/>
        <a:lstStyle/>
        <a:p>
          <a:endParaRPr lang="es-CO" noProof="0" dirty="0"/>
        </a:p>
      </dgm:t>
    </dgm:pt>
    <dgm:pt modelId="{378C4325-F4FF-4FC9-AAFA-8C9ABD2CED2D}">
      <dgm:prSet/>
      <dgm:spPr/>
      <dgm:t>
        <a:bodyPr/>
        <a:lstStyle/>
        <a:p>
          <a:r>
            <a:rPr lang="es-CO" noProof="0" dirty="0"/>
            <a:t>Coeficiente de variación medio</a:t>
          </a:r>
        </a:p>
      </dgm:t>
    </dgm:pt>
    <dgm:pt modelId="{35B63077-6774-4DD4-8BD0-5AE9B0937AD8}" type="parTrans" cxnId="{49701501-D73D-4E6A-86FF-2565AC625748}">
      <dgm:prSet/>
      <dgm:spPr/>
      <dgm:t>
        <a:bodyPr/>
        <a:lstStyle/>
        <a:p>
          <a:endParaRPr lang="es-CO" noProof="0" dirty="0"/>
        </a:p>
      </dgm:t>
    </dgm:pt>
    <dgm:pt modelId="{A5D51892-C17D-4D16-B77E-3CA3B3FD4966}" type="sibTrans" cxnId="{49701501-D73D-4E6A-86FF-2565AC625748}">
      <dgm:prSet/>
      <dgm:spPr/>
      <dgm:t>
        <a:bodyPr/>
        <a:lstStyle/>
        <a:p>
          <a:endParaRPr lang="es-CO" noProof="0" dirty="0"/>
        </a:p>
      </dgm:t>
    </dgm:pt>
    <dgm:pt modelId="{06FE5DF3-D58D-4094-BC8A-0A75C58785BA}">
      <dgm:prSet/>
      <dgm:spPr/>
      <dgm:t>
        <a:bodyPr/>
        <a:lstStyle/>
        <a:p>
          <a:r>
            <a:rPr lang="es-CO" noProof="0" dirty="0"/>
            <a:t>Coeficiente de variación bajo</a:t>
          </a:r>
        </a:p>
      </dgm:t>
    </dgm:pt>
    <dgm:pt modelId="{8DAD3147-0087-426E-81AC-B1F899B0BF9A}" type="parTrans" cxnId="{93A0ABA1-2D7D-463D-B0B7-B5054D46889E}">
      <dgm:prSet/>
      <dgm:spPr/>
      <dgm:t>
        <a:bodyPr/>
        <a:lstStyle/>
        <a:p>
          <a:endParaRPr lang="es-CO" noProof="0" dirty="0"/>
        </a:p>
      </dgm:t>
    </dgm:pt>
    <dgm:pt modelId="{FFC64EF6-83A3-4533-8DA2-E6F35C73990E}" type="sibTrans" cxnId="{93A0ABA1-2D7D-463D-B0B7-B5054D46889E}">
      <dgm:prSet/>
      <dgm:spPr/>
      <dgm:t>
        <a:bodyPr/>
        <a:lstStyle/>
        <a:p>
          <a:endParaRPr lang="es-CO" noProof="0" dirty="0"/>
        </a:p>
      </dgm:t>
    </dgm:pt>
    <dgm:pt modelId="{9E5BC8A6-8F63-44E6-ACAA-215FCD85C2D0}" type="pres">
      <dgm:prSet presAssocID="{44FCA7CF-AECC-4730-8825-E339B1F20CC9}" presName="linearFlow" presStyleCnt="0">
        <dgm:presLayoutVars>
          <dgm:dir/>
          <dgm:animLvl val="lvl"/>
          <dgm:resizeHandles val="exact"/>
        </dgm:presLayoutVars>
      </dgm:prSet>
      <dgm:spPr/>
    </dgm:pt>
    <dgm:pt modelId="{BF050C4D-6559-4E46-8FEB-C972DBB17B2C}" type="pres">
      <dgm:prSet presAssocID="{7EB01469-BFC1-4781-9400-52E8EAB4845A}" presName="composite" presStyleCnt="0"/>
      <dgm:spPr/>
    </dgm:pt>
    <dgm:pt modelId="{68E7B564-D9E3-41BF-A6D4-EE20776648B9}" type="pres">
      <dgm:prSet presAssocID="{7EB01469-BFC1-4781-9400-52E8EAB4845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BF9AB6D-C21C-4614-B215-E1A9791653F6}" type="pres">
      <dgm:prSet presAssocID="{7EB01469-BFC1-4781-9400-52E8EAB4845A}" presName="descendantText" presStyleLbl="alignAcc1" presStyleIdx="0" presStyleCnt="5">
        <dgm:presLayoutVars>
          <dgm:bulletEnabled val="1"/>
        </dgm:presLayoutVars>
      </dgm:prSet>
      <dgm:spPr/>
    </dgm:pt>
    <dgm:pt modelId="{63256902-B584-4110-AA2D-C27CEC55CB00}" type="pres">
      <dgm:prSet presAssocID="{E85AD180-0D24-4B1E-ABA2-2F63D732C318}" presName="sp" presStyleCnt="0"/>
      <dgm:spPr/>
    </dgm:pt>
    <dgm:pt modelId="{E5A8D1EE-BCD2-4DFF-BF19-A2F00EBD8B12}" type="pres">
      <dgm:prSet presAssocID="{BA02039E-4404-4A23-9723-07621C156DAB}" presName="composite" presStyleCnt="0"/>
      <dgm:spPr/>
    </dgm:pt>
    <dgm:pt modelId="{9D1A12F3-1B11-4AE4-8CF3-AFB3F2C99E4F}" type="pres">
      <dgm:prSet presAssocID="{BA02039E-4404-4A23-9723-07621C156DA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FCDD54-0A6F-4D4C-8E54-2D5DB668C4AB}" type="pres">
      <dgm:prSet presAssocID="{BA02039E-4404-4A23-9723-07621C156DAB}" presName="descendantText" presStyleLbl="alignAcc1" presStyleIdx="1" presStyleCnt="5">
        <dgm:presLayoutVars>
          <dgm:bulletEnabled val="1"/>
        </dgm:presLayoutVars>
      </dgm:prSet>
      <dgm:spPr/>
    </dgm:pt>
    <dgm:pt modelId="{E9531801-3A5A-44D7-9E59-C531F3C75BA6}" type="pres">
      <dgm:prSet presAssocID="{52CE8323-3776-4115-8037-FDDFF0157877}" presName="sp" presStyleCnt="0"/>
      <dgm:spPr/>
    </dgm:pt>
    <dgm:pt modelId="{876A1CB9-1F2F-4CA9-97E3-1B9C15C04911}" type="pres">
      <dgm:prSet presAssocID="{ADA1BC2C-3751-4626-9DA4-AF20CDA0BD6C}" presName="composite" presStyleCnt="0"/>
      <dgm:spPr/>
    </dgm:pt>
    <dgm:pt modelId="{2F5E6E1B-5FCD-40E7-AB95-441B6C48957B}" type="pres">
      <dgm:prSet presAssocID="{ADA1BC2C-3751-4626-9DA4-AF20CDA0BD6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3897DE6-6539-467A-8F5F-F88F8D7F6041}" type="pres">
      <dgm:prSet presAssocID="{ADA1BC2C-3751-4626-9DA4-AF20CDA0BD6C}" presName="descendantText" presStyleLbl="alignAcc1" presStyleIdx="2" presStyleCnt="5">
        <dgm:presLayoutVars>
          <dgm:bulletEnabled val="1"/>
        </dgm:presLayoutVars>
      </dgm:prSet>
      <dgm:spPr/>
    </dgm:pt>
    <dgm:pt modelId="{B2C9281C-DD19-45BB-A851-5A3FAFFD0616}" type="pres">
      <dgm:prSet presAssocID="{B8866A2C-57B7-417C-A21C-C702496C8FCF}" presName="sp" presStyleCnt="0"/>
      <dgm:spPr/>
    </dgm:pt>
    <dgm:pt modelId="{247E566B-6B01-4A47-967A-B193F3FA738D}" type="pres">
      <dgm:prSet presAssocID="{2C690A6D-A34D-43A0-B14D-5DA304D89134}" presName="composite" presStyleCnt="0"/>
      <dgm:spPr/>
    </dgm:pt>
    <dgm:pt modelId="{A83204B4-A628-4617-833F-05D3752DC0FE}" type="pres">
      <dgm:prSet presAssocID="{2C690A6D-A34D-43A0-B14D-5DA304D8913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4A9BE72-406E-4D73-9BE0-890733F146EC}" type="pres">
      <dgm:prSet presAssocID="{2C690A6D-A34D-43A0-B14D-5DA304D89134}" presName="descendantText" presStyleLbl="alignAcc1" presStyleIdx="3" presStyleCnt="5">
        <dgm:presLayoutVars>
          <dgm:bulletEnabled val="1"/>
        </dgm:presLayoutVars>
      </dgm:prSet>
      <dgm:spPr/>
    </dgm:pt>
    <dgm:pt modelId="{B2B74226-02A9-4883-8609-63D646A302BF}" type="pres">
      <dgm:prSet presAssocID="{8A29F7B1-A2F6-4203-9C16-16908287F51A}" presName="sp" presStyleCnt="0"/>
      <dgm:spPr/>
    </dgm:pt>
    <dgm:pt modelId="{BA96EEF8-6728-4D7D-9455-89E20372E673}" type="pres">
      <dgm:prSet presAssocID="{2C7531E2-7352-4838-98C3-AA32D0B8C601}" presName="composite" presStyleCnt="0"/>
      <dgm:spPr/>
    </dgm:pt>
    <dgm:pt modelId="{0C0440BA-D89E-4329-9552-889696AECF57}" type="pres">
      <dgm:prSet presAssocID="{2C7531E2-7352-4838-98C3-AA32D0B8C60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BD31EAA-8D34-4C2D-8CBE-0A434F6CF4DF}" type="pres">
      <dgm:prSet presAssocID="{2C7531E2-7352-4838-98C3-AA32D0B8C60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9701501-D73D-4E6A-86FF-2565AC625748}" srcId="{2C690A6D-A34D-43A0-B14D-5DA304D89134}" destId="{378C4325-F4FF-4FC9-AAFA-8C9ABD2CED2D}" srcOrd="0" destOrd="0" parTransId="{35B63077-6774-4DD4-8BD0-5AE9B0937AD8}" sibTransId="{A5D51892-C17D-4D16-B77E-3CA3B3FD4966}"/>
    <dgm:cxn modelId="{3C395106-1B82-4461-A2BE-C46A6933F46D}" type="presOf" srcId="{62D8595A-5FB5-428F-BDF7-BBB4C1D5C9FE}" destId="{E3897DE6-6539-467A-8F5F-F88F8D7F6041}" srcOrd="0" destOrd="0" presId="urn:microsoft.com/office/officeart/2005/8/layout/chevron2"/>
    <dgm:cxn modelId="{8CB78809-C1BE-4094-B960-E671070F3281}" srcId="{BA02039E-4404-4A23-9723-07621C156DAB}" destId="{05722585-7F14-4DE8-95C5-D68E1722F236}" srcOrd="0" destOrd="0" parTransId="{E43DB041-D8BC-49BE-802C-85FCC9B3E1AD}" sibTransId="{5C818F1D-C059-4E00-BB85-58B05BB269A2}"/>
    <dgm:cxn modelId="{3DCA9812-155A-481F-81DD-52F6E28B6C96}" type="presOf" srcId="{ADA1BC2C-3751-4626-9DA4-AF20CDA0BD6C}" destId="{2F5E6E1B-5FCD-40E7-AB95-441B6C48957B}" srcOrd="0" destOrd="0" presId="urn:microsoft.com/office/officeart/2005/8/layout/chevron2"/>
    <dgm:cxn modelId="{5AD72019-B3F2-4CCB-8A81-E0ACD7C38444}" type="presOf" srcId="{43E2BE8F-6B6D-4D74-9B05-A728D83FFF77}" destId="{FBF9AB6D-C21C-4614-B215-E1A9791653F6}" srcOrd="0" destOrd="0" presId="urn:microsoft.com/office/officeart/2005/8/layout/chevron2"/>
    <dgm:cxn modelId="{4AEF6221-33CE-44B0-84C3-6996E16C412D}" type="presOf" srcId="{06FE5DF3-D58D-4094-BC8A-0A75C58785BA}" destId="{2BD31EAA-8D34-4C2D-8CBE-0A434F6CF4DF}" srcOrd="0" destOrd="0" presId="urn:microsoft.com/office/officeart/2005/8/layout/chevron2"/>
    <dgm:cxn modelId="{218E265C-46CC-499C-B9ED-895ED83FDE75}" srcId="{7EB01469-BFC1-4781-9400-52E8EAB4845A}" destId="{43E2BE8F-6B6D-4D74-9B05-A728D83FFF77}" srcOrd="0" destOrd="0" parTransId="{B28E7B26-4A8B-4AFA-83B2-0955AD4FBA01}" sibTransId="{234BF481-632E-49B0-880E-CA2B63FBB514}"/>
    <dgm:cxn modelId="{C7ADC25F-E7F1-4105-96EE-EB6297A5785A}" type="presOf" srcId="{378C4325-F4FF-4FC9-AAFA-8C9ABD2CED2D}" destId="{84A9BE72-406E-4D73-9BE0-890733F146EC}" srcOrd="0" destOrd="0" presId="urn:microsoft.com/office/officeart/2005/8/layout/chevron2"/>
    <dgm:cxn modelId="{6E83F043-3164-4CE9-B67F-32C70107E591}" srcId="{44FCA7CF-AECC-4730-8825-E339B1F20CC9}" destId="{BA02039E-4404-4A23-9723-07621C156DAB}" srcOrd="1" destOrd="0" parTransId="{096CD0A4-3BB8-421F-839E-C12D8F04643B}" sibTransId="{52CE8323-3776-4115-8037-FDDFF0157877}"/>
    <dgm:cxn modelId="{1CFF374A-1DBB-4AA3-B05D-E459AD5C9D41}" type="presOf" srcId="{BA02039E-4404-4A23-9723-07621C156DAB}" destId="{9D1A12F3-1B11-4AE4-8CF3-AFB3F2C99E4F}" srcOrd="0" destOrd="0" presId="urn:microsoft.com/office/officeart/2005/8/layout/chevron2"/>
    <dgm:cxn modelId="{778A044C-265B-4CC3-9A85-41CB29CBA41E}" srcId="{ADA1BC2C-3751-4626-9DA4-AF20CDA0BD6C}" destId="{62D8595A-5FB5-428F-BDF7-BBB4C1D5C9FE}" srcOrd="0" destOrd="0" parTransId="{7D9EFAEC-53B2-4FF2-A0CD-AD34AD73E204}" sibTransId="{B13340A8-11F6-4C3C-9E58-018D029E4C10}"/>
    <dgm:cxn modelId="{2765E74C-95E0-4DFB-ACFC-749ED042FD57}" type="presOf" srcId="{2C7531E2-7352-4838-98C3-AA32D0B8C601}" destId="{0C0440BA-D89E-4329-9552-889696AECF57}" srcOrd="0" destOrd="0" presId="urn:microsoft.com/office/officeart/2005/8/layout/chevron2"/>
    <dgm:cxn modelId="{9B68996E-8CEA-4977-B489-9ACE0AEA2D39}" srcId="{44FCA7CF-AECC-4730-8825-E339B1F20CC9}" destId="{7EB01469-BFC1-4781-9400-52E8EAB4845A}" srcOrd="0" destOrd="0" parTransId="{CFC7230F-6907-4917-A7E7-068771935EDE}" sibTransId="{E85AD180-0D24-4B1E-ABA2-2F63D732C318}"/>
    <dgm:cxn modelId="{3367AF7F-5FE5-4926-8F29-A7BC4EACEE58}" srcId="{44FCA7CF-AECC-4730-8825-E339B1F20CC9}" destId="{ADA1BC2C-3751-4626-9DA4-AF20CDA0BD6C}" srcOrd="2" destOrd="0" parTransId="{CDCE82D6-0B0D-4049-9C76-C395030D755D}" sibTransId="{B8866A2C-57B7-417C-A21C-C702496C8FCF}"/>
    <dgm:cxn modelId="{C1549799-D1E1-4F3A-B435-8C40A9F8AA95}" type="presOf" srcId="{2C690A6D-A34D-43A0-B14D-5DA304D89134}" destId="{A83204B4-A628-4617-833F-05D3752DC0FE}" srcOrd="0" destOrd="0" presId="urn:microsoft.com/office/officeart/2005/8/layout/chevron2"/>
    <dgm:cxn modelId="{93A0ABA1-2D7D-463D-B0B7-B5054D46889E}" srcId="{2C7531E2-7352-4838-98C3-AA32D0B8C601}" destId="{06FE5DF3-D58D-4094-BC8A-0A75C58785BA}" srcOrd="0" destOrd="0" parTransId="{8DAD3147-0087-426E-81AC-B1F899B0BF9A}" sibTransId="{FFC64EF6-83A3-4533-8DA2-E6F35C73990E}"/>
    <dgm:cxn modelId="{380430B3-E740-48B9-A667-DFA91D059951}" type="presOf" srcId="{05722585-7F14-4DE8-95C5-D68E1722F236}" destId="{65FCDD54-0A6F-4D4C-8E54-2D5DB668C4AB}" srcOrd="0" destOrd="0" presId="urn:microsoft.com/office/officeart/2005/8/layout/chevron2"/>
    <dgm:cxn modelId="{166010B9-5607-4310-AE86-5213C2A54E2C}" type="presOf" srcId="{44FCA7CF-AECC-4730-8825-E339B1F20CC9}" destId="{9E5BC8A6-8F63-44E6-ACAA-215FCD85C2D0}" srcOrd="0" destOrd="0" presId="urn:microsoft.com/office/officeart/2005/8/layout/chevron2"/>
    <dgm:cxn modelId="{AB9177C9-1613-42C7-986D-562C8F84B941}" srcId="{44FCA7CF-AECC-4730-8825-E339B1F20CC9}" destId="{2C7531E2-7352-4838-98C3-AA32D0B8C601}" srcOrd="4" destOrd="0" parTransId="{277EF37E-7691-42E7-996C-6A7192D00544}" sibTransId="{FB38C985-235C-4383-96E0-D7A62891F8D7}"/>
    <dgm:cxn modelId="{E093D2D2-A18E-46CD-9C79-AC7A46351328}" type="presOf" srcId="{7EB01469-BFC1-4781-9400-52E8EAB4845A}" destId="{68E7B564-D9E3-41BF-A6D4-EE20776648B9}" srcOrd="0" destOrd="0" presId="urn:microsoft.com/office/officeart/2005/8/layout/chevron2"/>
    <dgm:cxn modelId="{77B6B0EF-C718-4F0C-AD44-A73BD5674225}" srcId="{44FCA7CF-AECC-4730-8825-E339B1F20CC9}" destId="{2C690A6D-A34D-43A0-B14D-5DA304D89134}" srcOrd="3" destOrd="0" parTransId="{ACC15D62-7F07-4D20-885E-69027FF0A3A3}" sibTransId="{8A29F7B1-A2F6-4203-9C16-16908287F51A}"/>
    <dgm:cxn modelId="{AFC0DD92-F31B-431B-B6B6-426E4EF0E93E}" type="presParOf" srcId="{9E5BC8A6-8F63-44E6-ACAA-215FCD85C2D0}" destId="{BF050C4D-6559-4E46-8FEB-C972DBB17B2C}" srcOrd="0" destOrd="0" presId="urn:microsoft.com/office/officeart/2005/8/layout/chevron2"/>
    <dgm:cxn modelId="{CB730DE3-6479-43AA-A2E5-295DC9F023C9}" type="presParOf" srcId="{BF050C4D-6559-4E46-8FEB-C972DBB17B2C}" destId="{68E7B564-D9E3-41BF-A6D4-EE20776648B9}" srcOrd="0" destOrd="0" presId="urn:microsoft.com/office/officeart/2005/8/layout/chevron2"/>
    <dgm:cxn modelId="{8B00203D-EB55-452E-BE60-38161A3F2D57}" type="presParOf" srcId="{BF050C4D-6559-4E46-8FEB-C972DBB17B2C}" destId="{FBF9AB6D-C21C-4614-B215-E1A9791653F6}" srcOrd="1" destOrd="0" presId="urn:microsoft.com/office/officeart/2005/8/layout/chevron2"/>
    <dgm:cxn modelId="{14F97E79-C1F8-4731-9384-3031A8760A33}" type="presParOf" srcId="{9E5BC8A6-8F63-44E6-ACAA-215FCD85C2D0}" destId="{63256902-B584-4110-AA2D-C27CEC55CB00}" srcOrd="1" destOrd="0" presId="urn:microsoft.com/office/officeart/2005/8/layout/chevron2"/>
    <dgm:cxn modelId="{F09BE7DD-6A4B-4F8D-8761-EA3565865289}" type="presParOf" srcId="{9E5BC8A6-8F63-44E6-ACAA-215FCD85C2D0}" destId="{E5A8D1EE-BCD2-4DFF-BF19-A2F00EBD8B12}" srcOrd="2" destOrd="0" presId="urn:microsoft.com/office/officeart/2005/8/layout/chevron2"/>
    <dgm:cxn modelId="{BBCF8584-DD14-4EF2-BBA5-47B01BBACB24}" type="presParOf" srcId="{E5A8D1EE-BCD2-4DFF-BF19-A2F00EBD8B12}" destId="{9D1A12F3-1B11-4AE4-8CF3-AFB3F2C99E4F}" srcOrd="0" destOrd="0" presId="urn:microsoft.com/office/officeart/2005/8/layout/chevron2"/>
    <dgm:cxn modelId="{65BEE8FC-D415-4DD8-AA61-49C55A0DCA76}" type="presParOf" srcId="{E5A8D1EE-BCD2-4DFF-BF19-A2F00EBD8B12}" destId="{65FCDD54-0A6F-4D4C-8E54-2D5DB668C4AB}" srcOrd="1" destOrd="0" presId="urn:microsoft.com/office/officeart/2005/8/layout/chevron2"/>
    <dgm:cxn modelId="{447074C0-DCD3-41A6-BA19-5B508048EF39}" type="presParOf" srcId="{9E5BC8A6-8F63-44E6-ACAA-215FCD85C2D0}" destId="{E9531801-3A5A-44D7-9E59-C531F3C75BA6}" srcOrd="3" destOrd="0" presId="urn:microsoft.com/office/officeart/2005/8/layout/chevron2"/>
    <dgm:cxn modelId="{86B09D23-990D-40CB-A9AC-F7C39A2A85CF}" type="presParOf" srcId="{9E5BC8A6-8F63-44E6-ACAA-215FCD85C2D0}" destId="{876A1CB9-1F2F-4CA9-97E3-1B9C15C04911}" srcOrd="4" destOrd="0" presId="urn:microsoft.com/office/officeart/2005/8/layout/chevron2"/>
    <dgm:cxn modelId="{94196D76-CA49-48CA-8C09-CA259E8B9A25}" type="presParOf" srcId="{876A1CB9-1F2F-4CA9-97E3-1B9C15C04911}" destId="{2F5E6E1B-5FCD-40E7-AB95-441B6C48957B}" srcOrd="0" destOrd="0" presId="urn:microsoft.com/office/officeart/2005/8/layout/chevron2"/>
    <dgm:cxn modelId="{1977D2D9-6938-437B-ACE8-A28B1D5158C0}" type="presParOf" srcId="{876A1CB9-1F2F-4CA9-97E3-1B9C15C04911}" destId="{E3897DE6-6539-467A-8F5F-F88F8D7F6041}" srcOrd="1" destOrd="0" presId="urn:microsoft.com/office/officeart/2005/8/layout/chevron2"/>
    <dgm:cxn modelId="{CC459383-68D3-42DC-B9D0-BA0F66D66649}" type="presParOf" srcId="{9E5BC8A6-8F63-44E6-ACAA-215FCD85C2D0}" destId="{B2C9281C-DD19-45BB-A851-5A3FAFFD0616}" srcOrd="5" destOrd="0" presId="urn:microsoft.com/office/officeart/2005/8/layout/chevron2"/>
    <dgm:cxn modelId="{56F5A36F-4913-403F-9071-41F2630BE110}" type="presParOf" srcId="{9E5BC8A6-8F63-44E6-ACAA-215FCD85C2D0}" destId="{247E566B-6B01-4A47-967A-B193F3FA738D}" srcOrd="6" destOrd="0" presId="urn:microsoft.com/office/officeart/2005/8/layout/chevron2"/>
    <dgm:cxn modelId="{EC376ADA-6E50-4C37-BC4E-45147EE031D3}" type="presParOf" srcId="{247E566B-6B01-4A47-967A-B193F3FA738D}" destId="{A83204B4-A628-4617-833F-05D3752DC0FE}" srcOrd="0" destOrd="0" presId="urn:microsoft.com/office/officeart/2005/8/layout/chevron2"/>
    <dgm:cxn modelId="{A196A9CF-825E-4E92-B53A-BBF66FE282B3}" type="presParOf" srcId="{247E566B-6B01-4A47-967A-B193F3FA738D}" destId="{84A9BE72-406E-4D73-9BE0-890733F146EC}" srcOrd="1" destOrd="0" presId="urn:microsoft.com/office/officeart/2005/8/layout/chevron2"/>
    <dgm:cxn modelId="{AC615F58-E8A8-4094-9115-AAA25FA073D0}" type="presParOf" srcId="{9E5BC8A6-8F63-44E6-ACAA-215FCD85C2D0}" destId="{B2B74226-02A9-4883-8609-63D646A302BF}" srcOrd="7" destOrd="0" presId="urn:microsoft.com/office/officeart/2005/8/layout/chevron2"/>
    <dgm:cxn modelId="{92E9BAAD-5B55-48B7-8469-040F9AC19692}" type="presParOf" srcId="{9E5BC8A6-8F63-44E6-ACAA-215FCD85C2D0}" destId="{BA96EEF8-6728-4D7D-9455-89E20372E673}" srcOrd="8" destOrd="0" presId="urn:microsoft.com/office/officeart/2005/8/layout/chevron2"/>
    <dgm:cxn modelId="{1B16D439-6DB9-4E2F-B4E1-E7A7C9C62F70}" type="presParOf" srcId="{BA96EEF8-6728-4D7D-9455-89E20372E673}" destId="{0C0440BA-D89E-4329-9552-889696AECF57}" srcOrd="0" destOrd="0" presId="urn:microsoft.com/office/officeart/2005/8/layout/chevron2"/>
    <dgm:cxn modelId="{24FACCBD-C7BE-4D4A-A84C-F41FD67CECB8}" type="presParOf" srcId="{BA96EEF8-6728-4D7D-9455-89E20372E673}" destId="{2BD31EAA-8D34-4C2D-8CBE-0A434F6CF4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7B564-D9E3-41BF-A6D4-EE20776648B9}">
      <dsp:nvSpPr>
        <dsp:cNvPr id="0" name=""/>
        <dsp:cNvSpPr/>
      </dsp:nvSpPr>
      <dsp:spPr>
        <a:xfrm rot="5400000">
          <a:off x="-165208" y="166107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1</a:t>
          </a:r>
        </a:p>
      </dsp:txBody>
      <dsp:txXfrm rot="-5400000">
        <a:off x="1" y="386385"/>
        <a:ext cx="770974" cy="330417"/>
      </dsp:txXfrm>
    </dsp:sp>
    <dsp:sp modelId="{FBF9AB6D-C21C-4614-B215-E1A9791653F6}">
      <dsp:nvSpPr>
        <dsp:cNvPr id="0" name=""/>
        <dsp:cNvSpPr/>
      </dsp:nvSpPr>
      <dsp:spPr>
        <a:xfrm rot="5400000">
          <a:off x="3599707" y="-2827834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Más del 40% de los datos semanales están en 0.</a:t>
          </a:r>
        </a:p>
      </dsp:txBody>
      <dsp:txXfrm rot="-5400000">
        <a:off x="770974" y="35847"/>
        <a:ext cx="6338422" cy="646008"/>
      </dsp:txXfrm>
    </dsp:sp>
    <dsp:sp modelId="{9D1A12F3-1B11-4AE4-8CF3-AFB3F2C99E4F}">
      <dsp:nvSpPr>
        <dsp:cNvPr id="0" name=""/>
        <dsp:cNvSpPr/>
      </dsp:nvSpPr>
      <dsp:spPr>
        <a:xfrm rot="5400000">
          <a:off x="-165208" y="1150450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2</a:t>
          </a:r>
        </a:p>
      </dsp:txBody>
      <dsp:txXfrm rot="-5400000">
        <a:off x="1" y="1370728"/>
        <a:ext cx="770974" cy="330417"/>
      </dsp:txXfrm>
    </dsp:sp>
    <dsp:sp modelId="{65FCDD54-0A6F-4D4C-8E54-2D5DB668C4AB}">
      <dsp:nvSpPr>
        <dsp:cNvPr id="0" name=""/>
        <dsp:cNvSpPr/>
      </dsp:nvSpPr>
      <dsp:spPr>
        <a:xfrm rot="5400000">
          <a:off x="3599707" y="-1843491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Existe tendencia en la serie 2009-2019</a:t>
          </a:r>
        </a:p>
      </dsp:txBody>
      <dsp:txXfrm rot="-5400000">
        <a:off x="770974" y="1020190"/>
        <a:ext cx="6338422" cy="646008"/>
      </dsp:txXfrm>
    </dsp:sp>
    <dsp:sp modelId="{2F5E6E1B-5FCD-40E7-AB95-441B6C48957B}">
      <dsp:nvSpPr>
        <dsp:cNvPr id="0" name=""/>
        <dsp:cNvSpPr/>
      </dsp:nvSpPr>
      <dsp:spPr>
        <a:xfrm rot="5400000">
          <a:off x="-165208" y="2134792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3</a:t>
          </a:r>
        </a:p>
      </dsp:txBody>
      <dsp:txXfrm rot="-5400000">
        <a:off x="1" y="2355070"/>
        <a:ext cx="770974" cy="330417"/>
      </dsp:txXfrm>
    </dsp:sp>
    <dsp:sp modelId="{E3897DE6-6539-467A-8F5F-F88F8D7F6041}">
      <dsp:nvSpPr>
        <dsp:cNvPr id="0" name=""/>
        <dsp:cNvSpPr/>
      </dsp:nvSpPr>
      <dsp:spPr>
        <a:xfrm rot="5400000">
          <a:off x="3599707" y="-859148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Coeficiente de variación alto</a:t>
          </a:r>
        </a:p>
      </dsp:txBody>
      <dsp:txXfrm rot="-5400000">
        <a:off x="770974" y="2004533"/>
        <a:ext cx="6338422" cy="646008"/>
      </dsp:txXfrm>
    </dsp:sp>
    <dsp:sp modelId="{A83204B4-A628-4617-833F-05D3752DC0FE}">
      <dsp:nvSpPr>
        <dsp:cNvPr id="0" name=""/>
        <dsp:cNvSpPr/>
      </dsp:nvSpPr>
      <dsp:spPr>
        <a:xfrm rot="5400000">
          <a:off x="-165208" y="3119135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4</a:t>
          </a:r>
        </a:p>
      </dsp:txBody>
      <dsp:txXfrm rot="-5400000">
        <a:off x="1" y="3339413"/>
        <a:ext cx="770974" cy="330417"/>
      </dsp:txXfrm>
    </dsp:sp>
    <dsp:sp modelId="{84A9BE72-406E-4D73-9BE0-890733F146EC}">
      <dsp:nvSpPr>
        <dsp:cNvPr id="0" name=""/>
        <dsp:cNvSpPr/>
      </dsp:nvSpPr>
      <dsp:spPr>
        <a:xfrm rot="5400000">
          <a:off x="3599707" y="125193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Coeficiente de variación medio</a:t>
          </a:r>
        </a:p>
      </dsp:txBody>
      <dsp:txXfrm rot="-5400000">
        <a:off x="770974" y="2988874"/>
        <a:ext cx="6338422" cy="646008"/>
      </dsp:txXfrm>
    </dsp:sp>
    <dsp:sp modelId="{0C0440BA-D89E-4329-9552-889696AECF57}">
      <dsp:nvSpPr>
        <dsp:cNvPr id="0" name=""/>
        <dsp:cNvSpPr/>
      </dsp:nvSpPr>
      <dsp:spPr>
        <a:xfrm rot="5400000">
          <a:off x="-165208" y="4103478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5</a:t>
          </a:r>
        </a:p>
      </dsp:txBody>
      <dsp:txXfrm rot="-5400000">
        <a:off x="1" y="4323756"/>
        <a:ext cx="770974" cy="330417"/>
      </dsp:txXfrm>
    </dsp:sp>
    <dsp:sp modelId="{2BD31EAA-8D34-4C2D-8CBE-0A434F6CF4DF}">
      <dsp:nvSpPr>
        <dsp:cNvPr id="0" name=""/>
        <dsp:cNvSpPr/>
      </dsp:nvSpPr>
      <dsp:spPr>
        <a:xfrm rot="5400000">
          <a:off x="3599707" y="1109536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Coeficiente de variación bajo</a:t>
          </a:r>
        </a:p>
      </dsp:txBody>
      <dsp:txXfrm rot="-5400000">
        <a:off x="770974" y="3973217"/>
        <a:ext cx="6338422" cy="646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7B564-D9E3-41BF-A6D4-EE20776648B9}">
      <dsp:nvSpPr>
        <dsp:cNvPr id="0" name=""/>
        <dsp:cNvSpPr/>
      </dsp:nvSpPr>
      <dsp:spPr>
        <a:xfrm rot="5400000">
          <a:off x="-165208" y="166107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1</a:t>
          </a:r>
        </a:p>
      </dsp:txBody>
      <dsp:txXfrm rot="-5400000">
        <a:off x="1" y="386385"/>
        <a:ext cx="770974" cy="330417"/>
      </dsp:txXfrm>
    </dsp:sp>
    <dsp:sp modelId="{FBF9AB6D-C21C-4614-B215-E1A9791653F6}">
      <dsp:nvSpPr>
        <dsp:cNvPr id="0" name=""/>
        <dsp:cNvSpPr/>
      </dsp:nvSpPr>
      <dsp:spPr>
        <a:xfrm rot="5400000">
          <a:off x="3599707" y="-2827834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Más del 40% de los datos semanales están en 0.</a:t>
          </a:r>
        </a:p>
      </dsp:txBody>
      <dsp:txXfrm rot="-5400000">
        <a:off x="770974" y="35847"/>
        <a:ext cx="6338422" cy="646008"/>
      </dsp:txXfrm>
    </dsp:sp>
    <dsp:sp modelId="{9D1A12F3-1B11-4AE4-8CF3-AFB3F2C99E4F}">
      <dsp:nvSpPr>
        <dsp:cNvPr id="0" name=""/>
        <dsp:cNvSpPr/>
      </dsp:nvSpPr>
      <dsp:spPr>
        <a:xfrm rot="5400000">
          <a:off x="-165208" y="1150450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2</a:t>
          </a:r>
        </a:p>
      </dsp:txBody>
      <dsp:txXfrm rot="-5400000">
        <a:off x="1" y="1370728"/>
        <a:ext cx="770974" cy="330417"/>
      </dsp:txXfrm>
    </dsp:sp>
    <dsp:sp modelId="{65FCDD54-0A6F-4D4C-8E54-2D5DB668C4AB}">
      <dsp:nvSpPr>
        <dsp:cNvPr id="0" name=""/>
        <dsp:cNvSpPr/>
      </dsp:nvSpPr>
      <dsp:spPr>
        <a:xfrm rot="5400000">
          <a:off x="3599707" y="-1843491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Existe tendencia en la serie 2009-2019</a:t>
          </a:r>
        </a:p>
      </dsp:txBody>
      <dsp:txXfrm rot="-5400000">
        <a:off x="770974" y="1020190"/>
        <a:ext cx="6338422" cy="646008"/>
      </dsp:txXfrm>
    </dsp:sp>
    <dsp:sp modelId="{2F5E6E1B-5FCD-40E7-AB95-441B6C48957B}">
      <dsp:nvSpPr>
        <dsp:cNvPr id="0" name=""/>
        <dsp:cNvSpPr/>
      </dsp:nvSpPr>
      <dsp:spPr>
        <a:xfrm rot="5400000">
          <a:off x="-165208" y="2134792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3</a:t>
          </a:r>
        </a:p>
      </dsp:txBody>
      <dsp:txXfrm rot="-5400000">
        <a:off x="1" y="2355070"/>
        <a:ext cx="770974" cy="330417"/>
      </dsp:txXfrm>
    </dsp:sp>
    <dsp:sp modelId="{E3897DE6-6539-467A-8F5F-F88F8D7F6041}">
      <dsp:nvSpPr>
        <dsp:cNvPr id="0" name=""/>
        <dsp:cNvSpPr/>
      </dsp:nvSpPr>
      <dsp:spPr>
        <a:xfrm rot="5400000">
          <a:off x="3599707" y="-859148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Coeficiente de variación alto</a:t>
          </a:r>
        </a:p>
      </dsp:txBody>
      <dsp:txXfrm rot="-5400000">
        <a:off x="770974" y="2004533"/>
        <a:ext cx="6338422" cy="646008"/>
      </dsp:txXfrm>
    </dsp:sp>
    <dsp:sp modelId="{A83204B4-A628-4617-833F-05D3752DC0FE}">
      <dsp:nvSpPr>
        <dsp:cNvPr id="0" name=""/>
        <dsp:cNvSpPr/>
      </dsp:nvSpPr>
      <dsp:spPr>
        <a:xfrm rot="5400000">
          <a:off x="-165208" y="3119135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4</a:t>
          </a:r>
        </a:p>
      </dsp:txBody>
      <dsp:txXfrm rot="-5400000">
        <a:off x="1" y="3339413"/>
        <a:ext cx="770974" cy="330417"/>
      </dsp:txXfrm>
    </dsp:sp>
    <dsp:sp modelId="{84A9BE72-406E-4D73-9BE0-890733F146EC}">
      <dsp:nvSpPr>
        <dsp:cNvPr id="0" name=""/>
        <dsp:cNvSpPr/>
      </dsp:nvSpPr>
      <dsp:spPr>
        <a:xfrm rot="5400000">
          <a:off x="3599707" y="125193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Coeficiente de variación medio</a:t>
          </a:r>
        </a:p>
      </dsp:txBody>
      <dsp:txXfrm rot="-5400000">
        <a:off x="770974" y="2988874"/>
        <a:ext cx="6338422" cy="646008"/>
      </dsp:txXfrm>
    </dsp:sp>
    <dsp:sp modelId="{0C0440BA-D89E-4329-9552-889696AECF57}">
      <dsp:nvSpPr>
        <dsp:cNvPr id="0" name=""/>
        <dsp:cNvSpPr/>
      </dsp:nvSpPr>
      <dsp:spPr>
        <a:xfrm rot="5400000">
          <a:off x="-165208" y="4103478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5</a:t>
          </a:r>
        </a:p>
      </dsp:txBody>
      <dsp:txXfrm rot="-5400000">
        <a:off x="1" y="4323756"/>
        <a:ext cx="770974" cy="330417"/>
      </dsp:txXfrm>
    </dsp:sp>
    <dsp:sp modelId="{2BD31EAA-8D34-4C2D-8CBE-0A434F6CF4DF}">
      <dsp:nvSpPr>
        <dsp:cNvPr id="0" name=""/>
        <dsp:cNvSpPr/>
      </dsp:nvSpPr>
      <dsp:spPr>
        <a:xfrm rot="5400000">
          <a:off x="3599707" y="1109536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Coeficiente de variación bajo</a:t>
          </a:r>
        </a:p>
      </dsp:txBody>
      <dsp:txXfrm rot="-5400000">
        <a:off x="770974" y="3973217"/>
        <a:ext cx="6338422" cy="64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0.08333</cdr:x>
      <cdr:y>0.7</cdr:y>
    </cdr:from>
    <cdr:to>
      <cdr:x>1</cdr:x>
      <cdr:y>0.7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F7D86B6-250C-4FE4-8E74-BA03120FE074}"/>
            </a:ext>
          </a:extLst>
        </cdr:cNvPr>
        <cdr:cNvCxnSpPr/>
      </cdr:nvCxnSpPr>
      <cdr:spPr>
        <a:xfrm xmlns:a="http://schemas.openxmlformats.org/drawingml/2006/main">
          <a:off x="720080" y="3528392"/>
          <a:ext cx="792088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0.08333</cdr:x>
      <cdr:y>0.42857</cdr:y>
    </cdr:from>
    <cdr:to>
      <cdr:x>1</cdr:x>
      <cdr:y>0.42857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E2501DAF-775B-48C9-A6CA-48BA76695F89}"/>
            </a:ext>
          </a:extLst>
        </cdr:cNvPr>
        <cdr:cNvCxnSpPr/>
      </cdr:nvCxnSpPr>
      <cdr:spPr>
        <a:xfrm xmlns:a="http://schemas.openxmlformats.org/drawingml/2006/main">
          <a:off x="720080" y="2160240"/>
          <a:ext cx="792088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1FDC0D-7EAE-48F7-B9A4-F8DFC994A589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E34720-7E63-4035-8BC9-7A628E7B66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49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5AFEE3-9175-4AA7-B99A-D3BEC9BBFBA9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F4490F-A633-4763-BB8E-DDF36523F250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940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18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8A18-3482-410E-8157-2B9E57887B57}" type="datetimeFigureOut">
              <a:rPr lang="es-CO" smtClean="0"/>
              <a:pPr/>
              <a:t>21/08/2020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Avance INS - Observatorio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975648" y="259639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19-08-2020</a:t>
            </a:r>
          </a:p>
        </p:txBody>
      </p:sp>
    </p:spTree>
    <p:extLst>
      <p:ext uri="{BB962C8B-B14F-4D97-AF65-F5344CB8AC3E}">
        <p14:creationId xmlns:p14="http://schemas.microsoft.com/office/powerpoint/2010/main" val="67432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Cambios</a:t>
            </a:r>
            <a:r>
              <a:rPr lang="en-US" sz="4000" dirty="0"/>
              <a:t> en los </a:t>
            </a:r>
            <a:r>
              <a:rPr lang="en-US" sz="4000" dirty="0" err="1"/>
              <a:t>departamentos</a:t>
            </a:r>
            <a:r>
              <a:rPr lang="en-US" sz="4000" dirty="0"/>
              <a:t>: </a:t>
            </a:r>
            <a:r>
              <a:rPr lang="en-US" sz="4000" dirty="0" err="1"/>
              <a:t>periodo</a:t>
            </a:r>
            <a:r>
              <a:rPr lang="en-US" sz="4000" dirty="0"/>
              <a:t> 1</a:t>
            </a:r>
          </a:p>
          <a:p>
            <a:r>
              <a:rPr lang="en-US" sz="4000" dirty="0">
                <a:cs typeface="Calibri"/>
              </a:rPr>
              <a:t>2015-2019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939059"/>
              </p:ext>
            </p:extLst>
          </p:nvPr>
        </p:nvGraphicFramePr>
        <p:xfrm>
          <a:off x="251520" y="1268760"/>
          <a:ext cx="864096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49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Cambios</a:t>
            </a:r>
            <a:r>
              <a:rPr lang="en-US" sz="4000" dirty="0"/>
              <a:t> en las </a:t>
            </a:r>
            <a:r>
              <a:rPr lang="en-US" sz="4000" dirty="0" err="1"/>
              <a:t>capitales</a:t>
            </a:r>
            <a:r>
              <a:rPr lang="en-US" sz="4000" dirty="0"/>
              <a:t>: </a:t>
            </a:r>
            <a:r>
              <a:rPr lang="en-US" sz="4000" dirty="0" err="1"/>
              <a:t>periodo</a:t>
            </a:r>
            <a:r>
              <a:rPr lang="en-US" sz="4000" dirty="0"/>
              <a:t> 1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44939"/>
              </p:ext>
            </p:extLst>
          </p:nvPr>
        </p:nvGraphicFramePr>
        <p:xfrm>
          <a:off x="251520" y="1268760"/>
          <a:ext cx="8640959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546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Modelo de pronóstico Tuberculosis</a:t>
            </a:r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EE45-66C9-401F-BE29-B32F3BCC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13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CC867-E558-4F9F-AF28-45EC6DF8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4" y="4233216"/>
            <a:ext cx="3973587" cy="2210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7853C-3630-4C86-8F39-37FD00E7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98" y="994609"/>
            <a:ext cx="5034105" cy="3079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A8B31-5865-4326-9C32-D23C16D98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98383"/>
            <a:ext cx="3822794" cy="2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C4ABB-0544-46EA-8818-FF60FE90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14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7C1E2-4898-4BBC-A886-F8609611C784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46774-1A43-4348-B484-E1F3D775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8" y="1799372"/>
            <a:ext cx="7072313" cy="4124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F9EBD3-1BAD-4AE8-B4BE-55E4079549AA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+mj-lt"/>
              </a:rPr>
              <a:t>Regresión</a:t>
            </a:r>
            <a:r>
              <a:rPr lang="en-US" sz="2600" dirty="0">
                <a:latin typeface="+mj-lt"/>
              </a:rPr>
              <a:t> Lineal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47CFF-EADC-4969-85B5-928DBAB0B31B}"/>
              </a:ext>
            </a:extLst>
          </p:cNvPr>
          <p:cNvSpPr/>
          <p:nvPr/>
        </p:nvSpPr>
        <p:spPr>
          <a:xfrm>
            <a:off x="7486650" y="2044006"/>
            <a:ext cx="1657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93.935</a:t>
            </a:r>
          </a:p>
          <a:p>
            <a:pPr algn="r"/>
            <a:r>
              <a:rPr lang="en-US" sz="1600" dirty="0">
                <a:latin typeface="+mj-lt"/>
              </a:rPr>
              <a:t>MAPE: 6.727 %</a:t>
            </a:r>
          </a:p>
          <a:p>
            <a:pPr algn="r"/>
            <a:r>
              <a:rPr lang="en-US" sz="1600" dirty="0">
                <a:latin typeface="+mj-lt"/>
              </a:rPr>
              <a:t>AIC: 400.663</a:t>
            </a:r>
          </a:p>
          <a:p>
            <a:pPr algn="r"/>
            <a:r>
              <a:rPr lang="en-US" sz="1600" dirty="0">
                <a:latin typeface="+mj-lt"/>
              </a:rPr>
              <a:t>BIC: 409.469</a:t>
            </a:r>
          </a:p>
        </p:txBody>
      </p:sp>
    </p:spTree>
    <p:extLst>
      <p:ext uri="{BB962C8B-B14F-4D97-AF65-F5344CB8AC3E}">
        <p14:creationId xmlns:p14="http://schemas.microsoft.com/office/powerpoint/2010/main" val="193839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15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SARIMA: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17E36-C764-4115-B4F7-C3EC2B3E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3" y="1860338"/>
            <a:ext cx="7029450" cy="3676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7432765" y="2044005"/>
            <a:ext cx="160373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83.060</a:t>
            </a:r>
          </a:p>
          <a:p>
            <a:pPr algn="r"/>
            <a:r>
              <a:rPr lang="en-US" sz="1600" dirty="0">
                <a:latin typeface="+mj-lt"/>
              </a:rPr>
              <a:t>MAPE: 5.836 %</a:t>
            </a:r>
          </a:p>
          <a:p>
            <a:pPr algn="r"/>
            <a:r>
              <a:rPr lang="en-US" sz="1600" dirty="0">
                <a:latin typeface="+mj-lt"/>
              </a:rPr>
              <a:t>AIC: 250.087</a:t>
            </a:r>
          </a:p>
          <a:p>
            <a:pPr algn="r"/>
            <a:r>
              <a:rPr lang="en-US" sz="1600" dirty="0">
                <a:latin typeface="+mj-lt"/>
              </a:rPr>
              <a:t>BIC: 253.360</a:t>
            </a:r>
          </a:p>
          <a:p>
            <a:pPr algn="r"/>
            <a:r>
              <a:rPr lang="en-US" sz="1600" dirty="0">
                <a:latin typeface="+mj-lt"/>
              </a:rPr>
              <a:t>Elapsed Time: 4m</a:t>
            </a:r>
          </a:p>
        </p:txBody>
      </p:sp>
    </p:spTree>
    <p:extLst>
      <p:ext uri="{BB962C8B-B14F-4D97-AF65-F5344CB8AC3E}">
        <p14:creationId xmlns:p14="http://schemas.microsoft.com/office/powerpoint/2010/main" val="190747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16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Holt-Winters: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E566-E3B6-4949-9583-9E4407AE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1854734"/>
            <a:ext cx="7079456" cy="3762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2E7A56-1634-4077-9E38-CB7E6ABC636A}"/>
              </a:ext>
            </a:extLst>
          </p:cNvPr>
          <p:cNvSpPr/>
          <p:nvPr/>
        </p:nvSpPr>
        <p:spPr>
          <a:xfrm>
            <a:off x="7432765" y="2044005"/>
            <a:ext cx="160373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80.739</a:t>
            </a:r>
          </a:p>
          <a:p>
            <a:pPr algn="r"/>
            <a:r>
              <a:rPr lang="en-US" sz="1600" dirty="0">
                <a:latin typeface="+mj-lt"/>
              </a:rPr>
              <a:t>MAPE: 5.937 %</a:t>
            </a:r>
          </a:p>
          <a:p>
            <a:pPr algn="r"/>
            <a:r>
              <a:rPr lang="en-US" sz="1600" dirty="0">
                <a:latin typeface="+mj-lt"/>
              </a:rPr>
              <a:t>AIC: 338.847</a:t>
            </a:r>
          </a:p>
          <a:p>
            <a:pPr algn="r"/>
            <a:r>
              <a:rPr lang="en-US" sz="1600" dirty="0">
                <a:latin typeface="+mj-lt"/>
              </a:rPr>
              <a:t>BIC: 367.558</a:t>
            </a:r>
          </a:p>
          <a:p>
            <a:pPr algn="r"/>
            <a:r>
              <a:rPr lang="en-US" sz="1600" dirty="0">
                <a:latin typeface="+mj-lt"/>
              </a:rPr>
              <a:t>Elapsed Time: 5m</a:t>
            </a:r>
          </a:p>
        </p:txBody>
      </p:sp>
    </p:spTree>
    <p:extLst>
      <p:ext uri="{BB962C8B-B14F-4D97-AF65-F5344CB8AC3E}">
        <p14:creationId xmlns:p14="http://schemas.microsoft.com/office/powerpoint/2010/main" val="285946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79F08-8BDE-40DF-87A2-6A1D777C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17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A1551-D792-4B19-9E99-7EFEDCFB4BB8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16540-1C0C-4092-8929-5D24A1B34801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+mj-lt"/>
              </a:rPr>
              <a:t>Comparación</a:t>
            </a:r>
            <a:r>
              <a:rPr lang="en-US" sz="2600" dirty="0">
                <a:latin typeface="+mj-lt"/>
              </a:rPr>
              <a:t> de </a:t>
            </a:r>
            <a:r>
              <a:rPr lang="en-US" sz="2600" dirty="0" err="1">
                <a:latin typeface="+mj-lt"/>
              </a:rPr>
              <a:t>Modelos</a:t>
            </a:r>
            <a:r>
              <a:rPr lang="en-US" sz="2600" dirty="0">
                <a:latin typeface="+mj-lt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2B920-3FC8-4157-9F86-2A3E63D9D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0"/>
          <a:stretch/>
        </p:blipFill>
        <p:spPr>
          <a:xfrm>
            <a:off x="3851920" y="908720"/>
            <a:ext cx="4722019" cy="54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Modelo de pronóstico de Mortalidad infantil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2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E394-4BAE-459C-949C-1C1039B1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19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DB60ED-D464-45AA-A1A3-354F695B5ED5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BF85B-E49F-4F78-B26A-EB4BC2AF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5" y="1694382"/>
            <a:ext cx="3885695" cy="237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C6F6A-ABFE-490D-93A8-138825F9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0" y="4214965"/>
            <a:ext cx="3872630" cy="224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768FC4-D267-4768-9CE0-C015C610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53" y="1694382"/>
            <a:ext cx="3941966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99045-99DB-4DE3-A171-5CBA9DEF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952" y="4214966"/>
            <a:ext cx="3941966" cy="22273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7561C2-CA54-453E-B73B-2DAC5D59469B}"/>
              </a:ext>
            </a:extLst>
          </p:cNvPr>
          <p:cNvSpPr/>
          <p:nvPr/>
        </p:nvSpPr>
        <p:spPr>
          <a:xfrm>
            <a:off x="463435" y="836712"/>
            <a:ext cx="82233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+mj-lt"/>
              </a:rPr>
              <a:t>Cambio</a:t>
            </a:r>
            <a:r>
              <a:rPr lang="en-US" sz="2600" dirty="0">
                <a:latin typeface="+mj-lt"/>
              </a:rPr>
              <a:t> de </a:t>
            </a:r>
            <a:r>
              <a:rPr lang="en-US" sz="2600" dirty="0" err="1">
                <a:latin typeface="+mj-lt"/>
              </a:rPr>
              <a:t>periodicidad</a:t>
            </a:r>
            <a:r>
              <a:rPr lang="en-US" sz="2600" dirty="0">
                <a:latin typeface="+mj-lt"/>
              </a:rPr>
              <a:t>: de </a:t>
            </a:r>
            <a:r>
              <a:rPr lang="en-US" sz="2600" dirty="0" err="1">
                <a:latin typeface="+mj-lt"/>
              </a:rPr>
              <a:t>semana</a:t>
            </a:r>
            <a:r>
              <a:rPr lang="en-US" sz="2600" dirty="0">
                <a:latin typeface="+mj-lt"/>
              </a:rPr>
              <a:t> a </a:t>
            </a:r>
            <a:r>
              <a:rPr lang="en-US" sz="2600" dirty="0" err="1">
                <a:latin typeface="+mj-lt"/>
              </a:rPr>
              <a:t>periodo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epidemiológico</a:t>
            </a:r>
            <a:endParaRPr lang="en-US" sz="2600" dirty="0">
              <a:latin typeface="+mj-l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87A2F2-9F88-475E-85FD-93348952CF99}"/>
              </a:ext>
            </a:extLst>
          </p:cNvPr>
          <p:cNvSpPr/>
          <p:nvPr/>
        </p:nvSpPr>
        <p:spPr>
          <a:xfrm>
            <a:off x="4305561" y="2513136"/>
            <a:ext cx="329289" cy="2264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FA0A4C-55F3-45FF-B0F5-6772175462D1}"/>
              </a:ext>
            </a:extLst>
          </p:cNvPr>
          <p:cNvSpPr/>
          <p:nvPr/>
        </p:nvSpPr>
        <p:spPr>
          <a:xfrm>
            <a:off x="4305561" y="4999433"/>
            <a:ext cx="329289" cy="2264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664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Eventos</a:t>
            </a:r>
            <a:r>
              <a:rPr lang="en-US" dirty="0"/>
              <a:t> de Tuberculosis</a:t>
            </a:r>
          </a:p>
          <a:p>
            <a:pPr lvl="1"/>
            <a:r>
              <a:rPr lang="es-ES_tradnl" dirty="0"/>
              <a:t>Ficha del evento</a:t>
            </a:r>
          </a:p>
          <a:p>
            <a:pPr lvl="1"/>
            <a:r>
              <a:rPr lang="es-ES_tradnl" dirty="0"/>
              <a:t>Análisis descriptivo</a:t>
            </a:r>
          </a:p>
          <a:p>
            <a:pPr lvl="1"/>
            <a:r>
              <a:rPr lang="es-ES_tradnl" dirty="0"/>
              <a:t>Modelo de pronóstico</a:t>
            </a:r>
            <a:endParaRPr lang="en-US" dirty="0"/>
          </a:p>
          <a:p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mortalidad</a:t>
            </a:r>
            <a:r>
              <a:rPr lang="en-US" dirty="0"/>
              <a:t> </a:t>
            </a:r>
            <a:r>
              <a:rPr lang="en-US" dirty="0" err="1"/>
              <a:t>infantil</a:t>
            </a:r>
            <a:endParaRPr lang="en-US" dirty="0"/>
          </a:p>
          <a:p>
            <a:pPr lvl="1"/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pronóstico</a:t>
            </a:r>
            <a:endParaRPr lang="en-US" dirty="0"/>
          </a:p>
          <a:p>
            <a:r>
              <a:rPr lang="en-US" dirty="0" err="1"/>
              <a:t>Varios</a:t>
            </a:r>
            <a:endParaRPr lang="en-US" dirty="0"/>
          </a:p>
          <a:p>
            <a:pPr lvl="1"/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reunión</a:t>
            </a:r>
            <a:r>
              <a:rPr lang="en-US" dirty="0"/>
              <a:t> del 26 de </a:t>
            </a:r>
            <a:r>
              <a:rPr lang="en-US" dirty="0" err="1"/>
              <a:t>agosto</a:t>
            </a:r>
            <a:r>
              <a:rPr lang="en-US" dirty="0"/>
              <a:t> – </a:t>
            </a:r>
            <a:r>
              <a:rPr lang="en-US" dirty="0" err="1"/>
              <a:t>visualización</a:t>
            </a:r>
            <a:r>
              <a:rPr lang="en-US" dirty="0"/>
              <a:t>/</a:t>
            </a:r>
            <a:r>
              <a:rPr lang="en-US" dirty="0" err="1"/>
              <a:t>interacción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3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20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Linea base: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EE4197-B729-40D8-A94A-16CC40B3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08" y="1642497"/>
            <a:ext cx="3429000" cy="240145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51901-D19A-410F-B488-11282E9F9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08" y="4137458"/>
            <a:ext cx="3429000" cy="2401455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674832D-DC10-4D94-8B0A-0AAB28F96E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2"/>
          <a:stretch/>
        </p:blipFill>
        <p:spPr>
          <a:xfrm>
            <a:off x="3995939" y="1951447"/>
            <a:ext cx="4736877" cy="28074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791E59-3060-463B-BDEE-53EF883C86EA}"/>
              </a:ext>
            </a:extLst>
          </p:cNvPr>
          <p:cNvSpPr/>
          <p:nvPr/>
        </p:nvSpPr>
        <p:spPr>
          <a:xfrm>
            <a:off x="7073537" y="4645686"/>
            <a:ext cx="16070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42.639</a:t>
            </a:r>
          </a:p>
          <a:p>
            <a:pPr algn="r"/>
            <a:r>
              <a:rPr lang="en-US" sz="1600" dirty="0">
                <a:latin typeface="+mj-lt"/>
              </a:rPr>
              <a:t>MAPE: 4.894 %</a:t>
            </a:r>
          </a:p>
        </p:txBody>
      </p:sp>
    </p:spTree>
    <p:extLst>
      <p:ext uri="{BB962C8B-B14F-4D97-AF65-F5344CB8AC3E}">
        <p14:creationId xmlns:p14="http://schemas.microsoft.com/office/powerpoint/2010/main" val="252445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7DE5-FDA6-48CC-A2DB-FFF7C4A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21</a:t>
            </a:fld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F6E80-A75F-4DA9-9654-07E38BDE2275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SARIMA: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22E79-0808-400E-B090-E8CC7BE37F0C}"/>
              </a:ext>
            </a:extLst>
          </p:cNvPr>
          <p:cNvSpPr/>
          <p:nvPr/>
        </p:nvSpPr>
        <p:spPr>
          <a:xfrm>
            <a:off x="7360920" y="1722246"/>
            <a:ext cx="13261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54.323</a:t>
            </a:r>
          </a:p>
          <a:p>
            <a:pPr algn="r"/>
            <a:r>
              <a:rPr lang="en-US" sz="1600" dirty="0">
                <a:latin typeface="+mj-lt"/>
              </a:rPr>
              <a:t>MAPE: 7.672 %</a:t>
            </a:r>
          </a:p>
          <a:p>
            <a:pPr algn="r"/>
            <a:r>
              <a:rPr lang="en-US" sz="1600" dirty="0">
                <a:latin typeface="+mj-lt"/>
              </a:rPr>
              <a:t>AIC: 234.926</a:t>
            </a:r>
          </a:p>
          <a:p>
            <a:pPr algn="r"/>
            <a:r>
              <a:rPr lang="en-US" sz="1600" dirty="0">
                <a:latin typeface="+mj-lt"/>
              </a:rPr>
              <a:t>BIC: 238.199</a:t>
            </a:r>
          </a:p>
          <a:p>
            <a:pPr algn="r"/>
            <a:r>
              <a:rPr lang="en-US" sz="1600" dirty="0">
                <a:latin typeface="+mj-lt"/>
              </a:rPr>
              <a:t>Elapsed Time: 6 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89A78-5ABD-4EF8-96B8-83E1075BDB39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75DEC-25CB-4C38-BE54-2A0901B2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4195"/>
            <a:ext cx="3360689" cy="185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FC4DB-2A35-46A5-9755-68E6CFFB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87" y="3378630"/>
            <a:ext cx="5791133" cy="30275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513239-0C1C-498B-B0B8-371A44BE83F0}"/>
              </a:ext>
            </a:extLst>
          </p:cNvPr>
          <p:cNvSpPr/>
          <p:nvPr/>
        </p:nvSpPr>
        <p:spPr>
          <a:xfrm>
            <a:off x="463435" y="3483137"/>
            <a:ext cx="13718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r>
              <a:rPr lang="en-US" sz="1600" dirty="0">
                <a:latin typeface="+mj-lt"/>
              </a:rPr>
              <a:t>RMSE: 13.987</a:t>
            </a:r>
          </a:p>
          <a:p>
            <a:r>
              <a:rPr lang="en-US" sz="1600" dirty="0">
                <a:latin typeface="+mj-lt"/>
              </a:rPr>
              <a:t>MAPE: 8.521 %</a:t>
            </a:r>
          </a:p>
          <a:p>
            <a:r>
              <a:rPr lang="en-US" sz="1600" dirty="0">
                <a:latin typeface="+mj-lt"/>
              </a:rPr>
              <a:t>AIC: 466.22</a:t>
            </a:r>
          </a:p>
          <a:p>
            <a:r>
              <a:rPr lang="en-US" sz="1600" dirty="0">
                <a:latin typeface="+mj-lt"/>
              </a:rPr>
              <a:t>BIC: 482.28</a:t>
            </a:r>
          </a:p>
          <a:p>
            <a:r>
              <a:rPr lang="en-US" sz="1600" dirty="0">
                <a:latin typeface="+mj-lt"/>
              </a:rPr>
              <a:t>Elapsed Time: 5.8 h</a:t>
            </a:r>
          </a:p>
        </p:txBody>
      </p:sp>
    </p:spTree>
    <p:extLst>
      <p:ext uri="{BB962C8B-B14F-4D97-AF65-F5344CB8AC3E}">
        <p14:creationId xmlns:p14="http://schemas.microsoft.com/office/powerpoint/2010/main" val="235029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7DE5-FDA6-48CC-A2DB-FFF7C4A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22</a:t>
            </a:fld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F6E80-A75F-4DA9-9654-07E38BDE2275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Holt-Winters: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22E79-0808-400E-B090-E8CC7BE37F0C}"/>
              </a:ext>
            </a:extLst>
          </p:cNvPr>
          <p:cNvSpPr/>
          <p:nvPr/>
        </p:nvSpPr>
        <p:spPr>
          <a:xfrm>
            <a:off x="7360920" y="1722246"/>
            <a:ext cx="13261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55.740</a:t>
            </a:r>
          </a:p>
          <a:p>
            <a:pPr algn="r"/>
            <a:r>
              <a:rPr lang="en-US" sz="1600" dirty="0">
                <a:latin typeface="+mj-lt"/>
              </a:rPr>
              <a:t>MAPE: 7.619 %</a:t>
            </a:r>
          </a:p>
          <a:p>
            <a:pPr algn="r"/>
            <a:r>
              <a:rPr lang="en-US" sz="1600" dirty="0">
                <a:latin typeface="+mj-lt"/>
              </a:rPr>
              <a:t>AIC: 345.498</a:t>
            </a:r>
          </a:p>
          <a:p>
            <a:pPr algn="r"/>
            <a:r>
              <a:rPr lang="en-US" sz="1600" dirty="0">
                <a:latin typeface="+mj-lt"/>
              </a:rPr>
              <a:t>BIC: 359.309</a:t>
            </a:r>
          </a:p>
          <a:p>
            <a:pPr algn="r"/>
            <a:r>
              <a:rPr lang="en-US" sz="1600" dirty="0">
                <a:latin typeface="+mj-lt"/>
              </a:rPr>
              <a:t>Elapsed Time: 7 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89A78-5ABD-4EF8-96B8-83E1075BDB39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513239-0C1C-498B-B0B8-371A44BE83F0}"/>
              </a:ext>
            </a:extLst>
          </p:cNvPr>
          <p:cNvSpPr/>
          <p:nvPr/>
        </p:nvSpPr>
        <p:spPr>
          <a:xfrm>
            <a:off x="463435" y="3483137"/>
            <a:ext cx="13718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r>
              <a:rPr lang="en-US" sz="1600" dirty="0">
                <a:latin typeface="+mj-lt"/>
              </a:rPr>
              <a:t>RMSE: 16.998</a:t>
            </a:r>
          </a:p>
          <a:p>
            <a:r>
              <a:rPr lang="en-US" sz="1600" dirty="0">
                <a:latin typeface="+mj-lt"/>
              </a:rPr>
              <a:t>MAPE: 9.782 %</a:t>
            </a:r>
          </a:p>
          <a:p>
            <a:r>
              <a:rPr lang="en-US" sz="1600" dirty="0">
                <a:latin typeface="+mj-lt"/>
              </a:rPr>
              <a:t>AIC: 917.210</a:t>
            </a:r>
          </a:p>
          <a:p>
            <a:r>
              <a:rPr lang="en-US" sz="1600" dirty="0">
                <a:latin typeface="+mj-lt"/>
              </a:rPr>
              <a:t>BIC: 973.008</a:t>
            </a:r>
          </a:p>
          <a:p>
            <a:r>
              <a:rPr lang="en-US" sz="1600" dirty="0">
                <a:latin typeface="+mj-lt"/>
              </a:rPr>
              <a:t>Elapsed Time: 23 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2377-50F3-4AB0-88C8-48F1BE69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07" y="3362172"/>
            <a:ext cx="5788152" cy="3044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2BA9F2-AB0B-4E8B-B49C-1E30A34D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2" y="1646070"/>
            <a:ext cx="3360420" cy="18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E67C-B8A7-4A38-803F-DFB0E72A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23</a:t>
            </a:fld>
            <a:endParaRPr 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73019-349F-4613-BC1C-C1CA6DB2B910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+mj-lt"/>
              </a:rPr>
              <a:t>Comparación</a:t>
            </a:r>
            <a:r>
              <a:rPr lang="en-US" sz="2600" dirty="0">
                <a:latin typeface="+mj-lt"/>
              </a:rPr>
              <a:t> de  </a:t>
            </a:r>
            <a:r>
              <a:rPr lang="en-US" sz="2600" dirty="0" err="1">
                <a:latin typeface="+mj-lt"/>
              </a:rPr>
              <a:t>Modelos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21550D-A122-4F6F-97AC-ADD8D54CBECB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62CBA-9721-4AD5-B833-F9997537C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6"/>
          <a:stretch/>
        </p:blipFill>
        <p:spPr>
          <a:xfrm>
            <a:off x="4211960" y="908720"/>
            <a:ext cx="4657725" cy="54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3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0" y="406400"/>
            <a:ext cx="9144000" cy="60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8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A268-4DF0-44FF-8E62-D19303E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4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D0FA0-7855-490B-9522-141D0C781DDA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n-US" sz="4000" dirty="0" err="1"/>
              <a:t>Datos</a:t>
            </a:r>
            <a:r>
              <a:rPr lang="en-US" sz="4000" dirty="0"/>
              <a:t> </a:t>
            </a:r>
            <a:r>
              <a:rPr lang="en-US" sz="4000" dirty="0" err="1"/>
              <a:t>seleccionados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9825C-4C71-4D19-B363-60DCAE75969C}"/>
              </a:ext>
            </a:extLst>
          </p:cNvPr>
          <p:cNvSpPr/>
          <p:nvPr/>
        </p:nvSpPr>
        <p:spPr>
          <a:xfrm>
            <a:off x="463435" y="1162511"/>
            <a:ext cx="822336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latin typeface="+mj-lt"/>
              </a:rPr>
              <a:t>Año</a:t>
            </a:r>
            <a:r>
              <a:rPr lang="en-US" sz="1600" dirty="0">
                <a:latin typeface="+mj-lt"/>
              </a:rPr>
              <a:t> 2020 – 16 </a:t>
            </a:r>
            <a:r>
              <a:rPr lang="es-ES_tradnl" sz="1600" dirty="0">
                <a:latin typeface="+mj-lt"/>
              </a:rPr>
              <a:t>Semanas</a:t>
            </a:r>
            <a:r>
              <a:rPr lang="en-US" sz="1600" dirty="0">
                <a:latin typeface="+mj-lt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TUBERCULOSIS - </a:t>
            </a:r>
            <a:r>
              <a:rPr lang="en-US" sz="1400" dirty="0" err="1">
                <a:latin typeface="+mj-lt"/>
              </a:rPr>
              <a:t>Resistente</a:t>
            </a:r>
            <a:r>
              <a:rPr lang="en-US" sz="1400" dirty="0">
                <a:latin typeface="+mj-lt"/>
              </a:rPr>
              <a:t> (COD 813): 71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- Sensible (COD 813): 3949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3949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s-ES_tradnl" sz="1600" dirty="0">
                <a:latin typeface="+mj-lt"/>
              </a:rPr>
              <a:t>Año</a:t>
            </a:r>
            <a:r>
              <a:rPr lang="en-US" sz="1600" dirty="0">
                <a:latin typeface="+mj-lt"/>
              </a:rPr>
              <a:t> 2019 – 52 </a:t>
            </a:r>
            <a:r>
              <a:rPr lang="es-ES_tradnl" sz="1600" dirty="0">
                <a:latin typeface="+mj-lt"/>
              </a:rPr>
              <a:t>Semanas</a:t>
            </a:r>
            <a:r>
              <a:rPr lang="en-US" sz="1600" dirty="0">
                <a:latin typeface="+mj-lt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TUBERCULOSIS - </a:t>
            </a:r>
            <a:r>
              <a:rPr lang="en-US" sz="1400" dirty="0" err="1">
                <a:latin typeface="+mj-lt"/>
              </a:rPr>
              <a:t>Resistente</a:t>
            </a:r>
            <a:r>
              <a:rPr lang="en-US" sz="1400" dirty="0">
                <a:latin typeface="+mj-lt"/>
              </a:rPr>
              <a:t> (COD 813): 322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- Sensible (COD 813): 14466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14466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s-ES_tradnl" sz="1600" dirty="0">
                <a:latin typeface="+mj-lt"/>
              </a:rPr>
              <a:t>Año</a:t>
            </a:r>
            <a:r>
              <a:rPr lang="en-US" sz="1600" dirty="0">
                <a:latin typeface="+mj-lt"/>
              </a:rPr>
              <a:t> 2018 – 52 </a:t>
            </a:r>
            <a:r>
              <a:rPr lang="es-ES_tradnl" sz="1600" dirty="0">
                <a:latin typeface="+mj-lt"/>
              </a:rPr>
              <a:t>Semanas</a:t>
            </a:r>
            <a:r>
              <a:rPr lang="en-US" sz="1600" dirty="0">
                <a:latin typeface="+mj-lt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MENINGITIS TUBERCULOSA (COD 530): 448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EXTRA PULMONAR (COD 810): 2058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PULMONAR (COD 820): 381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FÁRMACORRESISTENTE (COD 825): 11940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14379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s-ES_tradnl" sz="1600" dirty="0">
                <a:latin typeface="+mj-lt"/>
              </a:rPr>
              <a:t>Año</a:t>
            </a:r>
            <a:r>
              <a:rPr lang="en-US" sz="1600" dirty="0">
                <a:latin typeface="+mj-lt"/>
              </a:rPr>
              <a:t> 2017 – 52 </a:t>
            </a:r>
            <a:r>
              <a:rPr lang="es-ES_tradnl" sz="1600" dirty="0">
                <a:latin typeface="+mj-lt"/>
              </a:rPr>
              <a:t>Semanas</a:t>
            </a:r>
            <a:r>
              <a:rPr lang="en-US" sz="1600" dirty="0">
                <a:latin typeface="+mj-lt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MENINGITIS TUBERCULOSA (COD 530): 449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EXTRA PULMONAR (COD 810): 1975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PULMONAR (COD 820): 420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FÁRMACORRESISTENTE (COD 825): 12056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14451</a:t>
            </a:r>
            <a:r>
              <a:rPr lang="en-US" sz="1400" dirty="0">
                <a:latin typeface="+mj-lt"/>
              </a:rPr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98294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Análisis Descriptivo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935518" y="2596392"/>
            <a:ext cx="40141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2400" dirty="0"/>
              <a:t>Tuberculosis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815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252869" y="1268760"/>
          <a:ext cx="7144345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668344" y="1268760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12.5%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68344" y="2248591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43.8%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68344" y="3228422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3.1%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68344" y="4208253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40.6%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68344" y="5188084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0.0%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Clasificación</a:t>
            </a:r>
            <a:r>
              <a:rPr lang="en-US" sz="4000" dirty="0"/>
              <a:t> de </a:t>
            </a:r>
            <a:r>
              <a:rPr lang="en-US" sz="4000" dirty="0" err="1"/>
              <a:t>los</a:t>
            </a:r>
            <a:r>
              <a:rPr lang="en-US" sz="4000" dirty="0"/>
              <a:t> </a:t>
            </a:r>
            <a:r>
              <a:rPr lang="en-US" sz="4000" dirty="0" err="1"/>
              <a:t>departamentos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03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graphicFrame>
        <p:nvGraphicFramePr>
          <p:cNvPr id="17" name="Chart 16"/>
          <p:cNvGraphicFramePr>
            <a:graphicFrameLocks/>
          </p:cNvGraphicFramePr>
          <p:nvPr/>
        </p:nvGraphicFramePr>
        <p:xfrm>
          <a:off x="251520" y="1268760"/>
          <a:ext cx="864096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3995936" y="148478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/>
              <a:t>Clasificación</a:t>
            </a:r>
            <a:r>
              <a:rPr lang="en-US" sz="4000" dirty="0"/>
              <a:t> de los </a:t>
            </a:r>
            <a:r>
              <a:rPr lang="en-US" sz="4000"/>
              <a:t>departamentos de todo el periodo de análisis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997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252869" y="1268760"/>
          <a:ext cx="7144345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668344" y="1268760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15.6%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68344" y="2248591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59.4%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68344" y="3228422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0.0%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68344" y="4208253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21.9%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68344" y="5188084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3.1%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Clasificación</a:t>
            </a:r>
            <a:r>
              <a:rPr lang="en-US" sz="4000" dirty="0"/>
              <a:t> de las </a:t>
            </a:r>
            <a:r>
              <a:rPr lang="en-US" sz="4000" dirty="0" err="1"/>
              <a:t>capitales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9247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251520" y="1268760"/>
          <a:ext cx="8640959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2000" y="148478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1600" y="4797152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Clasificación de las capitales </a:t>
            </a:r>
            <a:r>
              <a:rPr lang="en-US" sz="4000">
                <a:ea typeface="+mj-lt"/>
                <a:cs typeface="+mj-lt"/>
              </a:rPr>
              <a:t>de todo el periodo de análisis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1040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AB2C83709FA042BF5A40A234C108F4" ma:contentTypeVersion="9" ma:contentTypeDescription="Crear nuevo documento." ma:contentTypeScope="" ma:versionID="bbb5d55abb8601536eeaf489fd3c6005">
  <xsd:schema xmlns:xsd="http://www.w3.org/2001/XMLSchema" xmlns:xs="http://www.w3.org/2001/XMLSchema" xmlns:p="http://schemas.microsoft.com/office/2006/metadata/properties" xmlns:ns2="e783d13b-4ab3-4364-bc33-68926650c226" xmlns:ns3="48375d7d-805f-42f9-83e8-a50871a521ad" targetNamespace="http://schemas.microsoft.com/office/2006/metadata/properties" ma:root="true" ma:fieldsID="0417864649d0d78216f936e7097bde4a" ns2:_="" ns3:_="">
    <xsd:import namespace="e783d13b-4ab3-4364-bc33-68926650c226"/>
    <xsd:import namespace="48375d7d-805f-42f9-83e8-a50871a52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3d13b-4ab3-4364-bc33-68926650c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75d7d-805f-42f9-83e8-a50871a52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2B36B5-0BDA-4893-B3B4-704E16FE2D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0D66B-4842-4FA0-9A9A-8FAD7E092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83d13b-4ab3-4364-bc33-68926650c226"/>
    <ds:schemaRef ds:uri="48375d7d-805f-42f9-83e8-a50871a521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D87172-6502-4B16-AD59-D9BDAB42AF2A}">
  <ds:schemaRefs>
    <ds:schemaRef ds:uri="e783d13b-4ab3-4364-bc33-68926650c226"/>
    <ds:schemaRef ds:uri="http://purl.org/dc/elements/1.1/"/>
    <ds:schemaRef ds:uri="http://schemas.microsoft.com/office/2006/metadata/properties"/>
    <ds:schemaRef ds:uri="48375d7d-805f-42f9-83e8-a50871a521a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12987</TotalTime>
  <Words>579</Words>
  <Application>Microsoft Office PowerPoint</Application>
  <PresentationFormat>Presentación en pantalla (4:3)</PresentationFormat>
  <Paragraphs>167</Paragraphs>
  <Slides>23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Barrera Ferro O.D.</cp:lastModifiedBy>
  <cp:revision>701</cp:revision>
  <cp:lastPrinted>2016-11-09T11:49:57Z</cp:lastPrinted>
  <dcterms:created xsi:type="dcterms:W3CDTF">2013-08-24T14:57:09Z</dcterms:created>
  <dcterms:modified xsi:type="dcterms:W3CDTF">2020-08-21T20:48:48Z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0x0101002EAB2C83709FA042BF5A40A234C108F4</vt:lpwstr>
  </property>
</Properties>
</file>