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7" r:id="rId6"/>
    <p:sldId id="261" r:id="rId7"/>
    <p:sldId id="302" r:id="rId8"/>
    <p:sldId id="298" r:id="rId9"/>
    <p:sldId id="303" r:id="rId10"/>
    <p:sldId id="297" r:id="rId11"/>
    <p:sldId id="300" r:id="rId12"/>
    <p:sldId id="301" r:id="rId13"/>
    <p:sldId id="299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B7271-452C-441D-9390-5BD3F340DDB9}" v="158" dt="2020-09-29T19:27:23.577"/>
    <p1510:client id="{01F4F766-E68F-4A37-BDE5-DBCB359BDD97}" v="63" dt="2020-11-27T20:55:55.080"/>
    <p1510:client id="{037B9941-2DD8-46F0-876A-8E9EC0D83FE4}" v="86" dt="2020-09-29T19:49:35.171"/>
    <p1510:client id="{0D800AE9-0E6C-49E4-9605-033F3E8313E1}" v="18" dt="2020-11-25T19:59:19.071"/>
    <p1510:client id="{1C3D1027-45AD-477C-90BE-24D8A5EA4148}" v="647" dt="2020-09-29T22:01:53.192"/>
    <p1510:client id="{1F97ED86-415A-48CF-B7F2-60876E040E61}" v="60" dt="2020-09-29T22:26:40.049"/>
    <p1510:client id="{362A99C2-0FFD-4A48-A296-9A0C01BAA312}" v="24" dt="2020-09-28T20:06:52.113"/>
    <p1510:client id="{53FC1B0F-AD68-4762-96F5-CA029424E5F4}" v="30" dt="2020-09-29T21:01:05.916"/>
    <p1510:client id="{56C5922C-BCE9-46B6-AC32-0FDB766E43C3}" v="316" dt="2020-11-25T13:07:45.630"/>
    <p1510:client id="{58E72D35-210D-4255-B657-9CF4A11158FC}" v="12" dt="2020-09-30T14:28:47.773"/>
    <p1510:client id="{5F6DD7C5-0D47-4BDD-BF85-C3749170D947}" v="25" dt="2020-11-25T13:45:29.586"/>
    <p1510:client id="{64545803-B1A3-43FD-8D3B-9B7B91909B98}" v="22" dt="2020-09-30T11:12:51.385"/>
    <p1510:client id="{D0F3929C-7010-471C-A35B-5C6C8A19DF1E}" v="45" dt="2020-11-25T13:28:47.600"/>
    <p1510:client id="{D39996E5-6D2D-486E-9B18-9CC15A30C090}" v="58" dt="2020-09-29T22:00:31.628"/>
    <p1510:client id="{DF9DFA4D-45DF-43E7-9563-CFE41E738916}" v="153" dt="2020-11-25T13:58:02.669"/>
    <p1510:client id="{ED6780F2-B475-4602-8BA0-C019BC01AFFC}" v="70" dt="2020-09-30T11:05:08.021"/>
    <p1510:client id="{EF506D3A-D4CB-4FEE-ABD0-DE716BFDB4B7}" v="28" dt="2020-09-29T22:35:20.317"/>
    <p1510:client id="{F7465267-53CD-463C-B1C0-89D367530CAE}" v="18" dt="2020-09-28T20:03:22.328"/>
    <p1510:client id="{F9B62833-C9F1-495F-9636-91D59BA69581}" v="163" dt="2020-11-25T03:57:39.181"/>
    <p1510:client id="{FBB89652-74DA-4F53-B444-2343817F68E8}" v="241" dt="2020-11-25T13:23:46.650"/>
  </p1510:revLst>
</p1510:revInfo>
</file>

<file path=ppt/tableStyles.xml><?xml version="1.0" encoding="utf-8"?>
<a:tblStyleLst xmlns:a="http://schemas.openxmlformats.org/drawingml/2006/main" def="{EE4A33C1-02FC-456C-B62C-5FBA5C3BAF7E}">
  <a:tblStyle styleId="{EE4A33C1-02FC-456C-B62C-5FBA5C3BAF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Del Pilar Villamil Giraldo" userId="S::mavillam@uniandes.edu.co::47e412ee-5319-4fcd-b4a2-a5ffd3e4af2d" providerId="AD" clId="Web-{01F4F766-E68F-4A37-BDE5-DBCB359BDD97}"/>
    <pc:docChg chg="addSld modSld">
      <pc:chgData name="Maria Del Pilar Villamil Giraldo" userId="S::mavillam@uniandes.edu.co::47e412ee-5319-4fcd-b4a2-a5ffd3e4af2d" providerId="AD" clId="Web-{01F4F766-E68F-4A37-BDE5-DBCB359BDD97}" dt="2020-11-27T20:55:50.360" v="77" actId="20577"/>
      <pc:docMkLst>
        <pc:docMk/>
      </pc:docMkLst>
      <pc:sldChg chg="modSp modNotes">
        <pc:chgData name="Maria Del Pilar Villamil Giraldo" userId="S::mavillam@uniandes.edu.co::47e412ee-5319-4fcd-b4a2-a5ffd3e4af2d" providerId="AD" clId="Web-{01F4F766-E68F-4A37-BDE5-DBCB359BDD97}" dt="2020-11-27T20:40:02.936" v="48"/>
        <pc:sldMkLst>
          <pc:docMk/>
          <pc:sldMk cId="1310110887" sldId="297"/>
        </pc:sldMkLst>
        <pc:spChg chg="mod">
          <ac:chgData name="Maria Del Pilar Villamil Giraldo" userId="S::mavillam@uniandes.edu.co::47e412ee-5319-4fcd-b4a2-a5ffd3e4af2d" providerId="AD" clId="Web-{01F4F766-E68F-4A37-BDE5-DBCB359BDD97}" dt="2020-11-27T20:30:25.085" v="18" actId="20577"/>
          <ac:spMkLst>
            <pc:docMk/>
            <pc:sldMk cId="1310110887" sldId="297"/>
            <ac:spMk id="2" creationId="{09D05123-68AE-439C-8E5F-209C2FAE93D2}"/>
          </ac:spMkLst>
        </pc:spChg>
        <pc:spChg chg="mod">
          <ac:chgData name="Maria Del Pilar Villamil Giraldo" userId="S::mavillam@uniandes.edu.co::47e412ee-5319-4fcd-b4a2-a5ffd3e4af2d" providerId="AD" clId="Web-{01F4F766-E68F-4A37-BDE5-DBCB359BDD97}" dt="2020-11-27T20:39:40.450" v="31" actId="20577"/>
          <ac:spMkLst>
            <pc:docMk/>
            <pc:sldMk cId="1310110887" sldId="297"/>
            <ac:spMk id="3" creationId="{8E345FCD-83A3-40EB-BE82-BC7D8142B559}"/>
          </ac:spMkLst>
        </pc:spChg>
      </pc:sldChg>
      <pc:sldChg chg="modSp">
        <pc:chgData name="Maria Del Pilar Villamil Giraldo" userId="S::mavillam@uniandes.edu.co::47e412ee-5319-4fcd-b4a2-a5ffd3e4af2d" providerId="AD" clId="Web-{01F4F766-E68F-4A37-BDE5-DBCB359BDD97}" dt="2020-11-27T20:52:57.099" v="53"/>
        <pc:sldMkLst>
          <pc:docMk/>
          <pc:sldMk cId="2452297097" sldId="298"/>
        </pc:sldMkLst>
        <pc:graphicFrameChg chg="mod modGraphic">
          <ac:chgData name="Maria Del Pilar Villamil Giraldo" userId="S::mavillam@uniandes.edu.co::47e412ee-5319-4fcd-b4a2-a5ffd3e4af2d" providerId="AD" clId="Web-{01F4F766-E68F-4A37-BDE5-DBCB359BDD97}" dt="2020-11-27T20:52:57.099" v="53"/>
          <ac:graphicFrameMkLst>
            <pc:docMk/>
            <pc:sldMk cId="2452297097" sldId="298"/>
            <ac:graphicFrameMk id="5" creationId="{09BE67DC-21FC-4355-8454-193C289E7CE0}"/>
          </ac:graphicFrameMkLst>
        </pc:graphicFrameChg>
      </pc:sldChg>
      <pc:sldChg chg="modSp new">
        <pc:chgData name="Maria Del Pilar Villamil Giraldo" userId="S::mavillam@uniandes.edu.co::47e412ee-5319-4fcd-b4a2-a5ffd3e4af2d" providerId="AD" clId="Web-{01F4F766-E68F-4A37-BDE5-DBCB359BDD97}" dt="2020-11-27T20:55:50.360" v="77" actId="20577"/>
        <pc:sldMkLst>
          <pc:docMk/>
          <pc:sldMk cId="116642510" sldId="303"/>
        </pc:sldMkLst>
        <pc:spChg chg="mod">
          <ac:chgData name="Maria Del Pilar Villamil Giraldo" userId="S::mavillam@uniandes.edu.co::47e412ee-5319-4fcd-b4a2-a5ffd3e4af2d" providerId="AD" clId="Web-{01F4F766-E68F-4A37-BDE5-DBCB359BDD97}" dt="2020-11-27T20:55:50.360" v="77" actId="20577"/>
          <ac:spMkLst>
            <pc:docMk/>
            <pc:sldMk cId="116642510" sldId="303"/>
            <ac:spMk id="2" creationId="{9D6BA576-5B10-4CAE-8472-4C00F9C9C069}"/>
          </ac:spMkLst>
        </pc:spChg>
      </pc:sldChg>
    </pc:docChg>
  </pc:docChgLst>
  <pc:docChgLst>
    <pc:chgData name="Maria Del Pilar Villamil Giraldo" userId="S::mavillam@uniandes.edu.co::47e412ee-5319-4fcd-b4a2-a5ffd3e4af2d" providerId="AD" clId="Web-{56C5922C-BCE9-46B6-AC32-0FDB766E43C3}"/>
    <pc:docChg chg="addSld modSld">
      <pc:chgData name="Maria Del Pilar Villamil Giraldo" userId="S::mavillam@uniandes.edu.co::47e412ee-5319-4fcd-b4a2-a5ffd3e4af2d" providerId="AD" clId="Web-{56C5922C-BCE9-46B6-AC32-0FDB766E43C3}" dt="2020-11-25T13:07:45.630" v="310" actId="20577"/>
      <pc:docMkLst>
        <pc:docMk/>
      </pc:docMkLst>
      <pc:sldChg chg="modSp">
        <pc:chgData name="Maria Del Pilar Villamil Giraldo" userId="S::mavillam@uniandes.edu.co::47e412ee-5319-4fcd-b4a2-a5ffd3e4af2d" providerId="AD" clId="Web-{56C5922C-BCE9-46B6-AC32-0FDB766E43C3}" dt="2020-11-25T13:07:45.630" v="310" actId="20577"/>
        <pc:sldMkLst>
          <pc:docMk/>
          <pc:sldMk cId="0" sldId="261"/>
        </pc:sldMkLst>
        <pc:spChg chg="mod">
          <ac:chgData name="Maria Del Pilar Villamil Giraldo" userId="S::mavillam@uniandes.edu.co::47e412ee-5319-4fcd-b4a2-a5ffd3e4af2d" providerId="AD" clId="Web-{56C5922C-BCE9-46B6-AC32-0FDB766E43C3}" dt="2020-11-25T13:07:45.630" v="310" actId="20577"/>
          <ac:spMkLst>
            <pc:docMk/>
            <pc:sldMk cId="0" sldId="261"/>
            <ac:spMk id="275" creationId="{00000000-0000-0000-0000-000000000000}"/>
          </ac:spMkLst>
        </pc:spChg>
      </pc:sldChg>
      <pc:sldChg chg="modSp">
        <pc:chgData name="Maria Del Pilar Villamil Giraldo" userId="S::mavillam@uniandes.edu.co::47e412ee-5319-4fcd-b4a2-a5ffd3e4af2d" providerId="AD" clId="Web-{56C5922C-BCE9-46B6-AC32-0FDB766E43C3}" dt="2020-11-25T13:07:41.161" v="308" actId="20577"/>
        <pc:sldMkLst>
          <pc:docMk/>
          <pc:sldMk cId="3118219751" sldId="267"/>
        </pc:sldMkLst>
        <pc:spChg chg="mod">
          <ac:chgData name="Maria Del Pilar Villamil Giraldo" userId="S::mavillam@uniandes.edu.co::47e412ee-5319-4fcd-b4a2-a5ffd3e4af2d" providerId="AD" clId="Web-{56C5922C-BCE9-46B6-AC32-0FDB766E43C3}" dt="2020-11-25T13:07:41.161" v="308" actId="20577"/>
          <ac:spMkLst>
            <pc:docMk/>
            <pc:sldMk cId="3118219751" sldId="267"/>
            <ac:spMk id="3" creationId="{00000000-0000-0000-0000-000000000000}"/>
          </ac:spMkLst>
        </pc:spChg>
      </pc:sldChg>
      <pc:sldChg chg="modSp">
        <pc:chgData name="Maria Del Pilar Villamil Giraldo" userId="S::mavillam@uniandes.edu.co::47e412ee-5319-4fcd-b4a2-a5ffd3e4af2d" providerId="AD" clId="Web-{56C5922C-BCE9-46B6-AC32-0FDB766E43C3}" dt="2020-11-25T13:04:33.407" v="192" actId="20577"/>
        <pc:sldMkLst>
          <pc:docMk/>
          <pc:sldMk cId="2901579945" sldId="277"/>
        </pc:sldMkLst>
        <pc:spChg chg="mod">
          <ac:chgData name="Maria Del Pilar Villamil Giraldo" userId="S::mavillam@uniandes.edu.co::47e412ee-5319-4fcd-b4a2-a5ffd3e4af2d" providerId="AD" clId="Web-{56C5922C-BCE9-46B6-AC32-0FDB766E43C3}" dt="2020-11-25T13:04:33.407" v="192" actId="20577"/>
          <ac:spMkLst>
            <pc:docMk/>
            <pc:sldMk cId="2901579945" sldId="277"/>
            <ac:spMk id="2" creationId="{00000000-0000-0000-0000-000000000000}"/>
          </ac:spMkLst>
        </pc:spChg>
      </pc:sldChg>
      <pc:sldChg chg="modSp">
        <pc:chgData name="Maria Del Pilar Villamil Giraldo" userId="S::mavillam@uniandes.edu.co::47e412ee-5319-4fcd-b4a2-a5ffd3e4af2d" providerId="AD" clId="Web-{56C5922C-BCE9-46B6-AC32-0FDB766E43C3}" dt="2020-11-25T13:04:26.798" v="183" actId="20577"/>
        <pc:sldMkLst>
          <pc:docMk/>
          <pc:sldMk cId="1310110887" sldId="297"/>
        </pc:sldMkLst>
        <pc:spChg chg="mod">
          <ac:chgData name="Maria Del Pilar Villamil Giraldo" userId="S::mavillam@uniandes.edu.co::47e412ee-5319-4fcd-b4a2-a5ffd3e4af2d" providerId="AD" clId="Web-{56C5922C-BCE9-46B6-AC32-0FDB766E43C3}" dt="2020-11-25T13:01:57.842" v="47" actId="20577"/>
          <ac:spMkLst>
            <pc:docMk/>
            <pc:sldMk cId="1310110887" sldId="297"/>
            <ac:spMk id="2" creationId="{09D05123-68AE-439C-8E5F-209C2FAE93D2}"/>
          </ac:spMkLst>
        </pc:spChg>
        <pc:spChg chg="mod">
          <ac:chgData name="Maria Del Pilar Villamil Giraldo" userId="S::mavillam@uniandes.edu.co::47e412ee-5319-4fcd-b4a2-a5ffd3e4af2d" providerId="AD" clId="Web-{56C5922C-BCE9-46B6-AC32-0FDB766E43C3}" dt="2020-11-25T13:04:26.798" v="183" actId="20577"/>
          <ac:spMkLst>
            <pc:docMk/>
            <pc:sldMk cId="1310110887" sldId="297"/>
            <ac:spMk id="3" creationId="{8E345FCD-83A3-40EB-BE82-BC7D8142B559}"/>
          </ac:spMkLst>
        </pc:spChg>
      </pc:sldChg>
      <pc:sldChg chg="modSp new">
        <pc:chgData name="Maria Del Pilar Villamil Giraldo" userId="S::mavillam@uniandes.edu.co::47e412ee-5319-4fcd-b4a2-a5ffd3e4af2d" providerId="AD" clId="Web-{56C5922C-BCE9-46B6-AC32-0FDB766E43C3}" dt="2020-11-25T13:01:48.451" v="43" actId="20577"/>
        <pc:sldMkLst>
          <pc:docMk/>
          <pc:sldMk cId="2452297097" sldId="298"/>
        </pc:sldMkLst>
        <pc:spChg chg="mod">
          <ac:chgData name="Maria Del Pilar Villamil Giraldo" userId="S::mavillam@uniandes.edu.co::47e412ee-5319-4fcd-b4a2-a5ffd3e4af2d" providerId="AD" clId="Web-{56C5922C-BCE9-46B6-AC32-0FDB766E43C3}" dt="2020-11-25T13:01:48.451" v="43" actId="20577"/>
          <ac:spMkLst>
            <pc:docMk/>
            <pc:sldMk cId="2452297097" sldId="298"/>
            <ac:spMk id="2" creationId="{3B81CCD8-808B-4B2F-A936-B6C307C0E2C4}"/>
          </ac:spMkLst>
        </pc:spChg>
      </pc:sldChg>
      <pc:sldChg chg="modSp new">
        <pc:chgData name="Maria Del Pilar Villamil Giraldo" userId="S::mavillam@uniandes.edu.co::47e412ee-5319-4fcd-b4a2-a5ffd3e4af2d" providerId="AD" clId="Web-{56C5922C-BCE9-46B6-AC32-0FDB766E43C3}" dt="2020-11-25T13:07:13.551" v="267" actId="20577"/>
        <pc:sldMkLst>
          <pc:docMk/>
          <pc:sldMk cId="2569053762" sldId="299"/>
        </pc:sldMkLst>
        <pc:spChg chg="mod">
          <ac:chgData name="Maria Del Pilar Villamil Giraldo" userId="S::mavillam@uniandes.edu.co::47e412ee-5319-4fcd-b4a2-a5ffd3e4af2d" providerId="AD" clId="Web-{56C5922C-BCE9-46B6-AC32-0FDB766E43C3}" dt="2020-11-25T13:05:53.034" v="198" actId="20577"/>
          <ac:spMkLst>
            <pc:docMk/>
            <pc:sldMk cId="2569053762" sldId="299"/>
            <ac:spMk id="2" creationId="{D2F9879F-D56E-4C55-BB91-B8129F066061}"/>
          </ac:spMkLst>
        </pc:spChg>
        <pc:spChg chg="mod">
          <ac:chgData name="Maria Del Pilar Villamil Giraldo" userId="S::mavillam@uniandes.edu.co::47e412ee-5319-4fcd-b4a2-a5ffd3e4af2d" providerId="AD" clId="Web-{56C5922C-BCE9-46B6-AC32-0FDB766E43C3}" dt="2020-11-25T13:07:13.551" v="267" actId="20577"/>
          <ac:spMkLst>
            <pc:docMk/>
            <pc:sldMk cId="2569053762" sldId="299"/>
            <ac:spMk id="3" creationId="{1F6E7F6B-1384-44EC-829C-5AFDFE50170F}"/>
          </ac:spMkLst>
        </pc:spChg>
      </pc:sldChg>
    </pc:docChg>
  </pc:docChgLst>
  <pc:docChgLst>
    <pc:chgData name="Maria Del Pilar Villamil Giraldo" userId="S::mavillam@uniandes.edu.co::47e412ee-5319-4fcd-b4a2-a5ffd3e4af2d" providerId="AD" clId="Web-{0D800AE9-0E6C-49E4-9605-033F3E8313E1}"/>
    <pc:docChg chg="modSld">
      <pc:chgData name="Maria Del Pilar Villamil Giraldo" userId="S::mavillam@uniandes.edu.co::47e412ee-5319-4fcd-b4a2-a5ffd3e4af2d" providerId="AD" clId="Web-{0D800AE9-0E6C-49E4-9605-033F3E8313E1}" dt="2020-11-25T19:59:19.071" v="17" actId="20577"/>
      <pc:docMkLst>
        <pc:docMk/>
      </pc:docMkLst>
      <pc:sldChg chg="modSp">
        <pc:chgData name="Maria Del Pilar Villamil Giraldo" userId="S::mavillam@uniandes.edu.co::47e412ee-5319-4fcd-b4a2-a5ffd3e4af2d" providerId="AD" clId="Web-{0D800AE9-0E6C-49E4-9605-033F3E8313E1}" dt="2020-11-25T19:59:19.071" v="17" actId="20577"/>
        <pc:sldMkLst>
          <pc:docMk/>
          <pc:sldMk cId="1310110887" sldId="297"/>
        </pc:sldMkLst>
        <pc:spChg chg="mod">
          <ac:chgData name="Maria Del Pilar Villamil Giraldo" userId="S::mavillam@uniandes.edu.co::47e412ee-5319-4fcd-b4a2-a5ffd3e4af2d" providerId="AD" clId="Web-{0D800AE9-0E6C-49E4-9605-033F3E8313E1}" dt="2020-11-25T19:59:19.071" v="17" actId="20577"/>
          <ac:spMkLst>
            <pc:docMk/>
            <pc:sldMk cId="1310110887" sldId="297"/>
            <ac:spMk id="3" creationId="{8E345FCD-83A3-40EB-BE82-BC7D8142B559}"/>
          </ac:spMkLst>
        </pc:spChg>
      </pc:sldChg>
    </pc:docChg>
  </pc:docChgLst>
  <pc:docChgLst>
    <pc:chgData name="Maria Del Pilar Villamil Giraldo" userId="S::mavillam@uniandes.edu.co::47e412ee-5319-4fcd-b4a2-a5ffd3e4af2d" providerId="AD" clId="Web-{FBB89652-74DA-4F53-B444-2343817F68E8}"/>
    <pc:docChg chg="delSld modSld">
      <pc:chgData name="Maria Del Pilar Villamil Giraldo" userId="S::mavillam@uniandes.edu.co::47e412ee-5319-4fcd-b4a2-a5ffd3e4af2d" providerId="AD" clId="Web-{FBB89652-74DA-4F53-B444-2343817F68E8}" dt="2020-11-25T13:23:46.650" v="209"/>
      <pc:docMkLst>
        <pc:docMk/>
      </pc:docMkLst>
      <pc:sldChg chg="del">
        <pc:chgData name="Maria Del Pilar Villamil Giraldo" userId="S::mavillam@uniandes.edu.co::47e412ee-5319-4fcd-b4a2-a5ffd3e4af2d" providerId="AD" clId="Web-{FBB89652-74DA-4F53-B444-2343817F68E8}" dt="2020-11-25T13:23:46.650" v="209"/>
        <pc:sldMkLst>
          <pc:docMk/>
          <pc:sldMk cId="2901579945" sldId="277"/>
        </pc:sldMkLst>
      </pc:sldChg>
      <pc:sldChg chg="addSp delSp modSp">
        <pc:chgData name="Maria Del Pilar Villamil Giraldo" userId="S::mavillam@uniandes.edu.co::47e412ee-5319-4fcd-b4a2-a5ffd3e4af2d" providerId="AD" clId="Web-{FBB89652-74DA-4F53-B444-2343817F68E8}" dt="2020-11-25T13:23:12.368" v="208"/>
        <pc:sldMkLst>
          <pc:docMk/>
          <pc:sldMk cId="2452297097" sldId="298"/>
        </pc:sldMkLst>
        <pc:spChg chg="del">
          <ac:chgData name="Maria Del Pilar Villamil Giraldo" userId="S::mavillam@uniandes.edu.co::47e412ee-5319-4fcd-b4a2-a5ffd3e4af2d" providerId="AD" clId="Web-{FBB89652-74DA-4F53-B444-2343817F68E8}" dt="2020-11-25T13:18:01.218" v="0"/>
          <ac:spMkLst>
            <pc:docMk/>
            <pc:sldMk cId="2452297097" sldId="298"/>
            <ac:spMk id="3" creationId="{6AF7ADBD-B1FB-4C8C-AE28-0E34E0BD6F2A}"/>
          </ac:spMkLst>
        </pc:spChg>
        <pc:graphicFrameChg chg="add mod modGraphic">
          <ac:chgData name="Maria Del Pilar Villamil Giraldo" userId="S::mavillam@uniandes.edu.co::47e412ee-5319-4fcd-b4a2-a5ffd3e4af2d" providerId="AD" clId="Web-{FBB89652-74DA-4F53-B444-2343817F68E8}" dt="2020-11-25T13:23:12.368" v="208"/>
          <ac:graphicFrameMkLst>
            <pc:docMk/>
            <pc:sldMk cId="2452297097" sldId="298"/>
            <ac:graphicFrameMk id="5" creationId="{09BE67DC-21FC-4355-8454-193C289E7CE0}"/>
          </ac:graphicFrameMkLst>
        </pc:graphicFrameChg>
      </pc:sldChg>
    </pc:docChg>
  </pc:docChgLst>
  <pc:docChgLst>
    <pc:chgData name="Maria Del Pilar Villamil Giraldo" userId="S::mavillam@uniandes.edu.co::47e412ee-5319-4fcd-b4a2-a5ffd3e4af2d" providerId="AD" clId="Web-{D0F3929C-7010-471C-A35B-5C6C8A19DF1E}"/>
    <pc:docChg chg="addSld modSld">
      <pc:chgData name="Maria Del Pilar Villamil Giraldo" userId="S::mavillam@uniandes.edu.co::47e412ee-5319-4fcd-b4a2-a5ffd3e4af2d" providerId="AD" clId="Web-{D0F3929C-7010-471C-A35B-5C6C8A19DF1E}" dt="2020-11-25T13:28:47.600" v="42" actId="20577"/>
      <pc:docMkLst>
        <pc:docMk/>
      </pc:docMkLst>
      <pc:sldChg chg="modSp">
        <pc:chgData name="Maria Del Pilar Villamil Giraldo" userId="S::mavillam@uniandes.edu.co::47e412ee-5319-4fcd-b4a2-a5ffd3e4af2d" providerId="AD" clId="Web-{D0F3929C-7010-471C-A35B-5C6C8A19DF1E}" dt="2020-11-25T13:28:47.600" v="42" actId="20577"/>
        <pc:sldMkLst>
          <pc:docMk/>
          <pc:sldMk cId="1310110887" sldId="297"/>
        </pc:sldMkLst>
        <pc:spChg chg="mod">
          <ac:chgData name="Maria Del Pilar Villamil Giraldo" userId="S::mavillam@uniandes.edu.co::47e412ee-5319-4fcd-b4a2-a5ffd3e4af2d" providerId="AD" clId="Web-{D0F3929C-7010-471C-A35B-5C6C8A19DF1E}" dt="2020-11-25T13:28:47.600" v="42" actId="20577"/>
          <ac:spMkLst>
            <pc:docMk/>
            <pc:sldMk cId="1310110887" sldId="297"/>
            <ac:spMk id="3" creationId="{8E345FCD-83A3-40EB-BE82-BC7D8142B559}"/>
          </ac:spMkLst>
        </pc:spChg>
      </pc:sldChg>
      <pc:sldChg chg="addSp modSp new">
        <pc:chgData name="Maria Del Pilar Villamil Giraldo" userId="S::mavillam@uniandes.edu.co::47e412ee-5319-4fcd-b4a2-a5ffd3e4af2d" providerId="AD" clId="Web-{D0F3929C-7010-471C-A35B-5C6C8A19DF1E}" dt="2020-11-25T13:28:19.865" v="36" actId="20577"/>
        <pc:sldMkLst>
          <pc:docMk/>
          <pc:sldMk cId="44247114" sldId="300"/>
        </pc:sldMkLst>
        <pc:spChg chg="mod">
          <ac:chgData name="Maria Del Pilar Villamil Giraldo" userId="S::mavillam@uniandes.edu.co::47e412ee-5319-4fcd-b4a2-a5ffd3e4af2d" providerId="AD" clId="Web-{D0F3929C-7010-471C-A35B-5C6C8A19DF1E}" dt="2020-11-25T13:28:19.865" v="36" actId="20577"/>
          <ac:spMkLst>
            <pc:docMk/>
            <pc:sldMk cId="44247114" sldId="300"/>
            <ac:spMk id="2" creationId="{7893B878-E15C-46D1-A0DC-1C22128BCD28}"/>
          </ac:spMkLst>
        </pc:spChg>
        <pc:picChg chg="add mod">
          <ac:chgData name="Maria Del Pilar Villamil Giraldo" userId="S::mavillam@uniandes.edu.co::47e412ee-5319-4fcd-b4a2-a5ffd3e4af2d" providerId="AD" clId="Web-{D0F3929C-7010-471C-A35B-5C6C8A19DF1E}" dt="2020-11-25T13:28:03.474" v="5" actId="1076"/>
          <ac:picMkLst>
            <pc:docMk/>
            <pc:sldMk cId="44247114" sldId="300"/>
            <ac:picMk id="3" creationId="{00426AEF-5F06-433B-BF44-89FD0C63ADFD}"/>
          </ac:picMkLst>
        </pc:picChg>
      </pc:sldChg>
    </pc:docChg>
  </pc:docChgLst>
  <pc:docChgLst>
    <pc:chgData name="Maria Del Pilar Villamil Giraldo" userId="S::mavillam@uniandes.edu.co::47e412ee-5319-4fcd-b4a2-a5ffd3e4af2d" providerId="AD" clId="Web-{F9B62833-C9F1-495F-9636-91D59BA69581}"/>
    <pc:docChg chg="addSld delSld modSld">
      <pc:chgData name="Maria Del Pilar Villamil Giraldo" userId="S::mavillam@uniandes.edu.co::47e412ee-5319-4fcd-b4a2-a5ffd3e4af2d" providerId="AD" clId="Web-{F9B62833-C9F1-495F-9636-91D59BA69581}" dt="2020-11-25T03:57:39.181" v="160" actId="20577"/>
      <pc:docMkLst>
        <pc:docMk/>
      </pc:docMkLst>
      <pc:sldChg chg="del">
        <pc:chgData name="Maria Del Pilar Villamil Giraldo" userId="S::mavillam@uniandes.edu.co::47e412ee-5319-4fcd-b4a2-a5ffd3e4af2d" providerId="AD" clId="Web-{F9B62833-C9F1-495F-9636-91D59BA69581}" dt="2020-11-25T03:55:14.756" v="67"/>
        <pc:sldMkLst>
          <pc:docMk/>
          <pc:sldMk cId="0" sldId="259"/>
        </pc:sldMkLst>
      </pc:sldChg>
      <pc:sldChg chg="modSp">
        <pc:chgData name="Maria Del Pilar Villamil Giraldo" userId="S::mavillam@uniandes.edu.co::47e412ee-5319-4fcd-b4a2-a5ffd3e4af2d" providerId="AD" clId="Web-{F9B62833-C9F1-495F-9636-91D59BA69581}" dt="2020-11-25T03:53:24.567" v="2" actId="20577"/>
        <pc:sldMkLst>
          <pc:docMk/>
          <pc:sldMk cId="0" sldId="261"/>
        </pc:sldMkLst>
        <pc:spChg chg="mod">
          <ac:chgData name="Maria Del Pilar Villamil Giraldo" userId="S::mavillam@uniandes.edu.co::47e412ee-5319-4fcd-b4a2-a5ffd3e4af2d" providerId="AD" clId="Web-{F9B62833-C9F1-495F-9636-91D59BA69581}" dt="2020-11-25T03:53:24.567" v="2" actId="20577"/>
          <ac:spMkLst>
            <pc:docMk/>
            <pc:sldMk cId="0" sldId="261"/>
            <ac:spMk id="275" creationId="{00000000-0000-0000-0000-000000000000}"/>
          </ac:spMkLst>
        </pc:spChg>
      </pc:sldChg>
      <pc:sldChg chg="del">
        <pc:chgData name="Maria Del Pilar Villamil Giraldo" userId="S::mavillam@uniandes.edu.co::47e412ee-5319-4fcd-b4a2-a5ffd3e4af2d" providerId="AD" clId="Web-{F9B62833-C9F1-495F-9636-91D59BA69581}" dt="2020-11-25T03:55:04.303" v="65"/>
        <pc:sldMkLst>
          <pc:docMk/>
          <pc:sldMk cId="0" sldId="263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5:08.834" v="66"/>
        <pc:sldMkLst>
          <pc:docMk/>
          <pc:sldMk cId="0" sldId="265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35.820" v="108"/>
        <pc:sldMkLst>
          <pc:docMk/>
          <pc:sldMk cId="0" sldId="266"/>
        </pc:sldMkLst>
      </pc:sldChg>
      <pc:sldChg chg="modSp">
        <pc:chgData name="Maria Del Pilar Villamil Giraldo" userId="S::mavillam@uniandes.edu.co::47e412ee-5319-4fcd-b4a2-a5ffd3e4af2d" providerId="AD" clId="Web-{F9B62833-C9F1-495F-9636-91D59BA69581}" dt="2020-11-25T03:57:39.165" v="159" actId="20577"/>
        <pc:sldMkLst>
          <pc:docMk/>
          <pc:sldMk cId="3118219751" sldId="267"/>
        </pc:sldMkLst>
        <pc:spChg chg="mod">
          <ac:chgData name="Maria Del Pilar Villamil Giraldo" userId="S::mavillam@uniandes.edu.co::47e412ee-5319-4fcd-b4a2-a5ffd3e4af2d" providerId="AD" clId="Web-{F9B62833-C9F1-495F-9636-91D59BA69581}" dt="2020-11-25T03:57:39.165" v="159" actId="20577"/>
          <ac:spMkLst>
            <pc:docMk/>
            <pc:sldMk cId="3118219751" sldId="267"/>
            <ac:spMk id="3" creationId="{00000000-0000-0000-0000-000000000000}"/>
          </ac:spMkLst>
        </pc:spChg>
      </pc:sldChg>
      <pc:sldChg chg="del">
        <pc:chgData name="Maria Del Pilar Villamil Giraldo" userId="S::mavillam@uniandes.edu.co::47e412ee-5319-4fcd-b4a2-a5ffd3e4af2d" providerId="AD" clId="Web-{F9B62833-C9F1-495F-9636-91D59BA69581}" dt="2020-11-25T03:56:40.430" v="109"/>
        <pc:sldMkLst>
          <pc:docMk/>
          <pc:sldMk cId="1247991635" sldId="269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45.305" v="110"/>
        <pc:sldMkLst>
          <pc:docMk/>
          <pc:sldMk cId="3759475719" sldId="270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54.102" v="115"/>
        <pc:sldMkLst>
          <pc:docMk/>
          <pc:sldMk cId="906228334" sldId="271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55.711" v="116"/>
        <pc:sldMkLst>
          <pc:docMk/>
          <pc:sldMk cId="3763517648" sldId="272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7:12.618" v="120"/>
        <pc:sldMkLst>
          <pc:docMk/>
          <pc:sldMk cId="3778358140" sldId="273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48.133" v="112"/>
        <pc:sldMkLst>
          <pc:docMk/>
          <pc:sldMk cId="3623487452" sldId="274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7:01.399" v="119"/>
        <pc:sldMkLst>
          <pc:docMk/>
          <pc:sldMk cId="2461129218" sldId="275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2.929" v="100"/>
        <pc:sldMkLst>
          <pc:docMk/>
          <pc:sldMk cId="3033322562" sldId="276"/>
        </pc:sldMkLst>
      </pc:sldChg>
      <pc:sldChg chg="delSp modSp">
        <pc:chgData name="Maria Del Pilar Villamil Giraldo" userId="S::mavillam@uniandes.edu.co::47e412ee-5319-4fcd-b4a2-a5ffd3e4af2d" providerId="AD" clId="Web-{F9B62833-C9F1-495F-9636-91D59BA69581}" dt="2020-11-25T03:56:04.116" v="92"/>
        <pc:sldMkLst>
          <pc:docMk/>
          <pc:sldMk cId="2901579945" sldId="277"/>
        </pc:sldMkLst>
        <pc:spChg chg="mod">
          <ac:chgData name="Maria Del Pilar Villamil Giraldo" userId="S::mavillam@uniandes.edu.co::47e412ee-5319-4fcd-b4a2-a5ffd3e4af2d" providerId="AD" clId="Web-{F9B62833-C9F1-495F-9636-91D59BA69581}" dt="2020-11-25T03:55:27.928" v="73" actId="20577"/>
          <ac:spMkLst>
            <pc:docMk/>
            <pc:sldMk cId="2901579945" sldId="277"/>
            <ac:spMk id="2" creationId="{00000000-0000-0000-0000-000000000000}"/>
          </ac:spMkLst>
        </pc:spChg>
        <pc:graphicFrameChg chg="del">
          <ac:chgData name="Maria Del Pilar Villamil Giraldo" userId="S::mavillam@uniandes.edu.co::47e412ee-5319-4fcd-b4a2-a5ffd3e4af2d" providerId="AD" clId="Web-{F9B62833-C9F1-495F-9636-91D59BA69581}" dt="2020-11-25T03:56:04.116" v="92"/>
          <ac:graphicFrameMkLst>
            <pc:docMk/>
            <pc:sldMk cId="2901579945" sldId="277"/>
            <ac:graphicFrameMk id="5" creationId="{00000000-0000-0000-0000-000000000000}"/>
          </ac:graphicFrameMkLst>
        </pc:graphicFrameChg>
      </pc:sldChg>
      <pc:sldChg chg="del">
        <pc:chgData name="Maria Del Pilar Villamil Giraldo" userId="S::mavillam@uniandes.edu.co::47e412ee-5319-4fcd-b4a2-a5ffd3e4af2d" providerId="AD" clId="Web-{F9B62833-C9F1-495F-9636-91D59BA69581}" dt="2020-11-25T03:56:09.523" v="96"/>
        <pc:sldMkLst>
          <pc:docMk/>
          <pc:sldMk cId="96194011" sldId="278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8.492" v="104"/>
        <pc:sldMkLst>
          <pc:docMk/>
          <pc:sldMk cId="3260612565" sldId="279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07.257" v="93"/>
        <pc:sldMkLst>
          <pc:docMk/>
          <pc:sldMk cId="2002828831" sldId="280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08.085" v="94"/>
        <pc:sldMkLst>
          <pc:docMk/>
          <pc:sldMk cId="1718630522" sldId="281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08.820" v="95"/>
        <pc:sldMkLst>
          <pc:docMk/>
          <pc:sldMk cId="1292357583" sldId="282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0.226" v="97"/>
        <pc:sldMkLst>
          <pc:docMk/>
          <pc:sldMk cId="1692344078" sldId="283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2.117" v="98"/>
        <pc:sldMkLst>
          <pc:docMk/>
          <pc:sldMk cId="3834874771" sldId="284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2.148" v="99"/>
        <pc:sldMkLst>
          <pc:docMk/>
          <pc:sldMk cId="959830013" sldId="285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3.710" v="101"/>
        <pc:sldMkLst>
          <pc:docMk/>
          <pc:sldMk cId="3114470975" sldId="286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4.148" v="102"/>
        <pc:sldMkLst>
          <pc:docMk/>
          <pc:sldMk cId="2331578622" sldId="287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6.570" v="103"/>
        <pc:sldMkLst>
          <pc:docMk/>
          <pc:sldMk cId="913280875" sldId="288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8.523" v="105"/>
        <pc:sldMkLst>
          <pc:docMk/>
          <pc:sldMk cId="3761918862" sldId="289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8.523" v="106"/>
        <pc:sldMkLst>
          <pc:docMk/>
          <pc:sldMk cId="1529573412" sldId="290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18.820" v="107"/>
        <pc:sldMkLst>
          <pc:docMk/>
          <pc:sldMk cId="2656778272" sldId="291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48.742" v="113"/>
        <pc:sldMkLst>
          <pc:docMk/>
          <pc:sldMk cId="2067654205" sldId="292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48.102" v="111"/>
        <pc:sldMkLst>
          <pc:docMk/>
          <pc:sldMk cId="768740080" sldId="293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50.945" v="114"/>
        <pc:sldMkLst>
          <pc:docMk/>
          <pc:sldMk cId="1130481712" sldId="294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57.664" v="117"/>
        <pc:sldMkLst>
          <pc:docMk/>
          <pc:sldMk cId="1828632725" sldId="295"/>
        </pc:sldMkLst>
      </pc:sldChg>
      <pc:sldChg chg="del">
        <pc:chgData name="Maria Del Pilar Villamil Giraldo" userId="S::mavillam@uniandes.edu.co::47e412ee-5319-4fcd-b4a2-a5ffd3e4af2d" providerId="AD" clId="Web-{F9B62833-C9F1-495F-9636-91D59BA69581}" dt="2020-11-25T03:56:58.071" v="118"/>
        <pc:sldMkLst>
          <pc:docMk/>
          <pc:sldMk cId="4148077163" sldId="296"/>
        </pc:sldMkLst>
      </pc:sldChg>
      <pc:sldChg chg="modSp new">
        <pc:chgData name="Maria Del Pilar Villamil Giraldo" userId="S::mavillam@uniandes.edu.co::47e412ee-5319-4fcd-b4a2-a5ffd3e4af2d" providerId="AD" clId="Web-{F9B62833-C9F1-495F-9636-91D59BA69581}" dt="2020-11-25T03:55:53.147" v="91" actId="20577"/>
        <pc:sldMkLst>
          <pc:docMk/>
          <pc:sldMk cId="1310110887" sldId="297"/>
        </pc:sldMkLst>
        <pc:spChg chg="mod">
          <ac:chgData name="Maria Del Pilar Villamil Giraldo" userId="S::mavillam@uniandes.edu.co::47e412ee-5319-4fcd-b4a2-a5ffd3e4af2d" providerId="AD" clId="Web-{F9B62833-C9F1-495F-9636-91D59BA69581}" dt="2020-11-25T03:55:53.147" v="91" actId="20577"/>
          <ac:spMkLst>
            <pc:docMk/>
            <pc:sldMk cId="1310110887" sldId="297"/>
            <ac:spMk id="2" creationId="{09D05123-68AE-439C-8E5F-209C2FAE93D2}"/>
          </ac:spMkLst>
        </pc:spChg>
      </pc:sldChg>
    </pc:docChg>
  </pc:docChgLst>
  <pc:docChgLst>
    <pc:chgData name="Nubia Milena Velasco Rodriguez" userId="S::nvelasco@uniandes.edu.co::8b80710e-cdc2-437a-b58d-da68396d8e44" providerId="AD" clId="Web-{DF9DFA4D-45DF-43E7-9563-CFE41E738916}"/>
    <pc:docChg chg="modSld">
      <pc:chgData name="Nubia Milena Velasco Rodriguez" userId="S::nvelasco@uniandes.edu.co::8b80710e-cdc2-437a-b58d-da68396d8e44" providerId="AD" clId="Web-{DF9DFA4D-45DF-43E7-9563-CFE41E738916}" dt="2020-11-25T13:58:02.669" v="149" actId="20577"/>
      <pc:docMkLst>
        <pc:docMk/>
      </pc:docMkLst>
      <pc:sldChg chg="modSp">
        <pc:chgData name="Nubia Milena Velasco Rodriguez" userId="S::nvelasco@uniandes.edu.co::8b80710e-cdc2-437a-b58d-da68396d8e44" providerId="AD" clId="Web-{DF9DFA4D-45DF-43E7-9563-CFE41E738916}" dt="2020-11-25T13:50:56.708" v="81" actId="20577"/>
        <pc:sldMkLst>
          <pc:docMk/>
          <pc:sldMk cId="1310110887" sldId="297"/>
        </pc:sldMkLst>
        <pc:spChg chg="mod">
          <ac:chgData name="Nubia Milena Velasco Rodriguez" userId="S::nvelasco@uniandes.edu.co::8b80710e-cdc2-437a-b58d-da68396d8e44" providerId="AD" clId="Web-{DF9DFA4D-45DF-43E7-9563-CFE41E738916}" dt="2020-11-25T13:50:56.708" v="81" actId="20577"/>
          <ac:spMkLst>
            <pc:docMk/>
            <pc:sldMk cId="1310110887" sldId="297"/>
            <ac:spMk id="3" creationId="{8E345FCD-83A3-40EB-BE82-BC7D8142B559}"/>
          </ac:spMkLst>
        </pc:spChg>
      </pc:sldChg>
      <pc:sldChg chg="modSp">
        <pc:chgData name="Nubia Milena Velasco Rodriguez" userId="S::nvelasco@uniandes.edu.co::8b80710e-cdc2-437a-b58d-da68396d8e44" providerId="AD" clId="Web-{DF9DFA4D-45DF-43E7-9563-CFE41E738916}" dt="2020-11-25T13:55:30.791" v="83"/>
        <pc:sldMkLst>
          <pc:docMk/>
          <pc:sldMk cId="2452297097" sldId="298"/>
        </pc:sldMkLst>
        <pc:graphicFrameChg chg="mod modGraphic">
          <ac:chgData name="Nubia Milena Velasco Rodriguez" userId="S::nvelasco@uniandes.edu.co::8b80710e-cdc2-437a-b58d-da68396d8e44" providerId="AD" clId="Web-{DF9DFA4D-45DF-43E7-9563-CFE41E738916}" dt="2020-11-25T13:55:30.791" v="83"/>
          <ac:graphicFrameMkLst>
            <pc:docMk/>
            <pc:sldMk cId="2452297097" sldId="298"/>
            <ac:graphicFrameMk id="5" creationId="{09BE67DC-21FC-4355-8454-193C289E7CE0}"/>
          </ac:graphicFrameMkLst>
        </pc:graphicFrameChg>
      </pc:sldChg>
      <pc:sldChg chg="modSp">
        <pc:chgData name="Nubia Milena Velasco Rodriguez" userId="S::nvelasco@uniandes.edu.co::8b80710e-cdc2-437a-b58d-da68396d8e44" providerId="AD" clId="Web-{DF9DFA4D-45DF-43E7-9563-CFE41E738916}" dt="2020-11-25T13:58:02.669" v="149" actId="20577"/>
        <pc:sldMkLst>
          <pc:docMk/>
          <pc:sldMk cId="2569053762" sldId="299"/>
        </pc:sldMkLst>
        <pc:spChg chg="mod">
          <ac:chgData name="Nubia Milena Velasco Rodriguez" userId="S::nvelasco@uniandes.edu.co::8b80710e-cdc2-437a-b58d-da68396d8e44" providerId="AD" clId="Web-{DF9DFA4D-45DF-43E7-9563-CFE41E738916}" dt="2020-11-25T13:58:02.669" v="149" actId="20577"/>
          <ac:spMkLst>
            <pc:docMk/>
            <pc:sldMk cId="2569053762" sldId="299"/>
            <ac:spMk id="3" creationId="{1F6E7F6B-1384-44EC-829C-5AFDFE50170F}"/>
          </ac:spMkLst>
        </pc:spChg>
      </pc:sldChg>
      <pc:sldChg chg="modSp">
        <pc:chgData name="Nubia Milena Velasco Rodriguez" userId="S::nvelasco@uniandes.edu.co::8b80710e-cdc2-437a-b58d-da68396d8e44" providerId="AD" clId="Web-{DF9DFA4D-45DF-43E7-9563-CFE41E738916}" dt="2020-11-25T13:48:31.111" v="10" actId="20577"/>
        <pc:sldMkLst>
          <pc:docMk/>
          <pc:sldMk cId="1907600158" sldId="302"/>
        </pc:sldMkLst>
        <pc:spChg chg="mod">
          <ac:chgData name="Nubia Milena Velasco Rodriguez" userId="S::nvelasco@uniandes.edu.co::8b80710e-cdc2-437a-b58d-da68396d8e44" providerId="AD" clId="Web-{DF9DFA4D-45DF-43E7-9563-CFE41E738916}" dt="2020-11-25T13:48:31.111" v="10" actId="20577"/>
          <ac:spMkLst>
            <pc:docMk/>
            <pc:sldMk cId="1907600158" sldId="302"/>
            <ac:spMk id="3" creationId="{DECAB852-06B9-4421-8E11-54A7309E6AF9}"/>
          </ac:spMkLst>
        </pc:spChg>
      </pc:sldChg>
    </pc:docChg>
  </pc:docChgLst>
  <pc:docChgLst>
    <pc:chgData name="Maria Del Pilar Villamil Giraldo" userId="S::mavillam@uniandes.edu.co::47e412ee-5319-4fcd-b4a2-a5ffd3e4af2d" providerId="AD" clId="Web-{5F6DD7C5-0D47-4BDD-BF85-C3749170D947}"/>
    <pc:docChg chg="addSld modSld sldOrd">
      <pc:chgData name="Maria Del Pilar Villamil Giraldo" userId="S::mavillam@uniandes.edu.co::47e412ee-5319-4fcd-b4a2-a5ffd3e4af2d" providerId="AD" clId="Web-{5F6DD7C5-0D47-4BDD-BF85-C3749170D947}" dt="2020-11-25T13:45:29.586" v="24"/>
      <pc:docMkLst>
        <pc:docMk/>
      </pc:docMkLst>
      <pc:sldChg chg="addSp delSp modSp">
        <pc:chgData name="Maria Del Pilar Villamil Giraldo" userId="S::mavillam@uniandes.edu.co::47e412ee-5319-4fcd-b4a2-a5ffd3e4af2d" providerId="AD" clId="Web-{5F6DD7C5-0D47-4BDD-BF85-C3749170D947}" dt="2020-11-25T13:43:44.318" v="1"/>
        <pc:sldMkLst>
          <pc:docMk/>
          <pc:sldMk cId="2452297097" sldId="298"/>
        </pc:sldMkLst>
        <pc:picChg chg="add del mod">
          <ac:chgData name="Maria Del Pilar Villamil Giraldo" userId="S::mavillam@uniandes.edu.co::47e412ee-5319-4fcd-b4a2-a5ffd3e4af2d" providerId="AD" clId="Web-{5F6DD7C5-0D47-4BDD-BF85-C3749170D947}" dt="2020-11-25T13:43:44.318" v="1"/>
          <ac:picMkLst>
            <pc:docMk/>
            <pc:sldMk cId="2452297097" sldId="298"/>
            <ac:picMk id="3" creationId="{FCFBAB06-33EA-404E-BD71-D673E4B02290}"/>
          </ac:picMkLst>
        </pc:picChg>
      </pc:sldChg>
      <pc:sldChg chg="modSp new ord">
        <pc:chgData name="Maria Del Pilar Villamil Giraldo" userId="S::mavillam@uniandes.edu.co::47e412ee-5319-4fcd-b4a2-a5ffd3e4af2d" providerId="AD" clId="Web-{5F6DD7C5-0D47-4BDD-BF85-C3749170D947}" dt="2020-11-25T13:45:29.586" v="24"/>
        <pc:sldMkLst>
          <pc:docMk/>
          <pc:sldMk cId="1907600158" sldId="302"/>
        </pc:sldMkLst>
        <pc:spChg chg="mod">
          <ac:chgData name="Maria Del Pilar Villamil Giraldo" userId="S::mavillam@uniandes.edu.co::47e412ee-5319-4fcd-b4a2-a5ffd3e4af2d" providerId="AD" clId="Web-{5F6DD7C5-0D47-4BDD-BF85-C3749170D947}" dt="2020-11-25T13:44:14.444" v="9" actId="20577"/>
          <ac:spMkLst>
            <pc:docMk/>
            <pc:sldMk cId="1907600158" sldId="302"/>
            <ac:spMk id="2" creationId="{3BD1D0CE-6B27-44E3-8D91-2CCF08360CE2}"/>
          </ac:spMkLst>
        </pc:spChg>
        <pc:spChg chg="mod">
          <ac:chgData name="Maria Del Pilar Villamil Giraldo" userId="S::mavillam@uniandes.edu.co::47e412ee-5319-4fcd-b4a2-a5ffd3e4af2d" providerId="AD" clId="Web-{5F6DD7C5-0D47-4BDD-BF85-C3749170D947}" dt="2020-11-25T13:45:26.492" v="23" actId="20577"/>
          <ac:spMkLst>
            <pc:docMk/>
            <pc:sldMk cId="1907600158" sldId="302"/>
            <ac:spMk id="3" creationId="{DECAB852-06B9-4421-8E11-54A7309E6A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347DF-C8C2-4D6E-8A6C-68F1F93C2E91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F8BB-F4AC-4660-93BE-D46EDDF7BE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378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c9cf3261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c9cf32614_0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8c9cf32614_0_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lvl="1" indent="-285750">
              <a:lnSpc>
                <a:spcPct val="80000"/>
              </a:lnSpc>
              <a:spcBef>
                <a:spcPts val="448"/>
              </a:spcBef>
              <a:buFont typeface="Arial,Sans-Serif"/>
              <a:buChar char="•"/>
            </a:pPr>
            <a:r>
              <a:rPr lang="es-ES" dirty="0"/>
              <a:t>Impacto abril 2020 – a la fecha (Análisis válido para el año 2020)</a:t>
            </a:r>
            <a:endParaRPr lang="en-US" dirty="0"/>
          </a:p>
          <a:p>
            <a:pPr marL="1028700" lvl="2" indent="0">
              <a:spcBef>
                <a:spcPts val="360"/>
              </a:spcBef>
            </a:pPr>
            <a:r>
              <a:rPr lang="es-ES" dirty="0"/>
              <a:t>Idea para validar: Diferencia entre los pronósticos </a:t>
            </a:r>
            <a:r>
              <a:rPr lang="es-ES" dirty="0" err="1"/>
              <a:t>ConCovid</a:t>
            </a:r>
            <a:r>
              <a:rPr lang="es-ES" dirty="0"/>
              <a:t> y </a:t>
            </a:r>
            <a:r>
              <a:rPr lang="es-ES" dirty="0" err="1"/>
              <a:t>SinCovid</a:t>
            </a:r>
            <a:r>
              <a:rPr lang="es-ES" dirty="0"/>
              <a:t> (lo esperado en número de casos sin la presencia de COVID) (</a:t>
            </a:r>
            <a:r>
              <a:rPr lang="es-ES" b="1" dirty="0"/>
              <a:t>acumulado por año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CO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333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CAOBA">
  <p:cSld name="Portada CAOB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791324" y="48402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7" name="Google Shape;17;p2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111659" y="4000204"/>
            <a:ext cx="2842318" cy="1047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2"/>
          <p:cNvGrpSpPr/>
          <p:nvPr/>
        </p:nvGrpSpPr>
        <p:grpSpPr>
          <a:xfrm rot="10800000">
            <a:off x="3101134" y="4483629"/>
            <a:ext cx="5747603" cy="107978"/>
            <a:chOff x="1329968" y="1554987"/>
            <a:chExt cx="7562636" cy="216000"/>
          </a:xfrm>
        </p:grpSpPr>
        <p:sp>
          <p:nvSpPr>
            <p:cNvPr id="19" name="Google Shape;19;p2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03438" y="1554987"/>
              <a:ext cx="63990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329968" y="1554987"/>
              <a:ext cx="58173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2;p2"/>
          <p:cNvSpPr txBox="1"/>
          <p:nvPr/>
        </p:nvSpPr>
        <p:spPr>
          <a:xfrm>
            <a:off x="6421040" y="4591531"/>
            <a:ext cx="2427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1" u="none" strike="noStrike" cap="none">
                <a:solidFill>
                  <a:srgbClr val="B3B2B2"/>
                </a:solidFill>
                <a:latin typeface="Arial"/>
                <a:ea typeface="Arial"/>
                <a:cs typeface="Arial"/>
                <a:sym typeface="Arial"/>
              </a:rPr>
              <a:t>http://www.alianzacaoba.co</a:t>
            </a:r>
            <a:endParaRPr sz="1600" b="0" i="1" u="none" strike="noStrike" cap="none">
              <a:solidFill>
                <a:srgbClr val="B3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924775" y="2584194"/>
            <a:ext cx="52944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4B4B4"/>
              </a:buClr>
              <a:buSzPts val="3200"/>
              <a:buNone/>
              <a:defRPr sz="3200">
                <a:solidFill>
                  <a:srgbClr val="B4B4B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561749" y="1828304"/>
            <a:ext cx="60003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A8"/>
              </a:buClr>
              <a:buSzPts val="4800"/>
              <a:buFont typeface="Arial"/>
              <a:buNone/>
              <a:defRPr sz="4800" b="1">
                <a:solidFill>
                  <a:srgbClr val="0055A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30" name="Google Shape;130;p11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1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32" name="Google Shape;132;p11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5" name="Google Shape;135;p11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42" name="Google Shape;142;p12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2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44" name="Google Shape;144;p12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7" name="Google Shape;147;p12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>
            <a:spLocks noGrp="1"/>
          </p:cNvSpPr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54" name="Google Shape;154;p13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13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56" name="Google Shape;156;p13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9" name="Google Shape;159;p13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/>
          <p:nvPr/>
        </p:nvSpPr>
        <p:spPr>
          <a:xfrm>
            <a:off x="1736244" y="3005889"/>
            <a:ext cx="72600" cy="73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1826574" y="3030063"/>
            <a:ext cx="53400" cy="4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1902430" y="3030063"/>
            <a:ext cx="47700" cy="47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1968904" y="3018176"/>
            <a:ext cx="37200" cy="60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2025189" y="3030063"/>
            <a:ext cx="30766" cy="47428"/>
          </a:xfrm>
          <a:custGeom>
            <a:avLst/>
            <a:gdLst/>
            <a:ahLst/>
            <a:cxnLst/>
            <a:rect l="l" t="t" r="r" b="b"/>
            <a:pathLst>
              <a:path w="53975" h="97789" extrusionOk="0">
                <a:moveTo>
                  <a:pt x="14998" y="2425"/>
                </a:moveTo>
                <a:lnTo>
                  <a:pt x="0" y="2425"/>
                </a:lnTo>
                <a:lnTo>
                  <a:pt x="69" y="7264"/>
                </a:lnTo>
                <a:lnTo>
                  <a:pt x="154" y="9207"/>
                </a:lnTo>
                <a:lnTo>
                  <a:pt x="587" y="15354"/>
                </a:lnTo>
                <a:lnTo>
                  <a:pt x="689" y="17043"/>
                </a:lnTo>
                <a:lnTo>
                  <a:pt x="812" y="97358"/>
                </a:lnTo>
                <a:lnTo>
                  <a:pt x="16637" y="97358"/>
                </a:lnTo>
                <a:lnTo>
                  <a:pt x="16637" y="51117"/>
                </a:lnTo>
                <a:lnTo>
                  <a:pt x="17047" y="43337"/>
                </a:lnTo>
                <a:lnTo>
                  <a:pt x="29680" y="18046"/>
                </a:lnTo>
                <a:lnTo>
                  <a:pt x="15405" y="18046"/>
                </a:lnTo>
                <a:lnTo>
                  <a:pt x="15341" y="12712"/>
                </a:lnTo>
                <a:lnTo>
                  <a:pt x="15065" y="7264"/>
                </a:lnTo>
                <a:lnTo>
                  <a:pt x="14998" y="2425"/>
                </a:lnTo>
                <a:close/>
              </a:path>
              <a:path w="53975" h="97789" extrusionOk="0">
                <a:moveTo>
                  <a:pt x="48539" y="0"/>
                </a:moveTo>
                <a:lnTo>
                  <a:pt x="43535" y="0"/>
                </a:lnTo>
                <a:lnTo>
                  <a:pt x="39890" y="507"/>
                </a:lnTo>
                <a:lnTo>
                  <a:pt x="15824" y="18046"/>
                </a:lnTo>
                <a:lnTo>
                  <a:pt x="29680" y="18046"/>
                </a:lnTo>
                <a:lnTo>
                  <a:pt x="34683" y="15824"/>
                </a:lnTo>
                <a:lnTo>
                  <a:pt x="53010" y="15824"/>
                </a:lnTo>
                <a:lnTo>
                  <a:pt x="53949" y="1015"/>
                </a:lnTo>
                <a:lnTo>
                  <a:pt x="52870" y="609"/>
                </a:lnTo>
                <a:lnTo>
                  <a:pt x="51790" y="342"/>
                </a:lnTo>
                <a:lnTo>
                  <a:pt x="49618" y="76"/>
                </a:lnTo>
                <a:lnTo>
                  <a:pt x="48539" y="0"/>
                </a:lnTo>
                <a:close/>
              </a:path>
              <a:path w="53975" h="97789" extrusionOk="0">
                <a:moveTo>
                  <a:pt x="53010" y="15824"/>
                </a:moveTo>
                <a:lnTo>
                  <a:pt x="47383" y="15824"/>
                </a:lnTo>
                <a:lnTo>
                  <a:pt x="50241" y="16230"/>
                </a:lnTo>
                <a:lnTo>
                  <a:pt x="52933" y="17043"/>
                </a:lnTo>
                <a:lnTo>
                  <a:pt x="53010" y="15824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2070003" y="3030063"/>
            <a:ext cx="57900" cy="48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2188592" y="3002942"/>
            <a:ext cx="57300" cy="75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2268154" y="3030063"/>
            <a:ext cx="53400" cy="48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2387084" y="3073493"/>
            <a:ext cx="53568" cy="0"/>
          </a:xfrm>
          <a:custGeom>
            <a:avLst/>
            <a:gdLst/>
            <a:ahLst/>
            <a:cxnLst/>
            <a:rect l="l" t="t" r="r" b="b"/>
            <a:pathLst>
              <a:path w="93979" h="120000" extrusionOk="0">
                <a:moveTo>
                  <a:pt x="0" y="0"/>
                </a:moveTo>
                <a:lnTo>
                  <a:pt x="93916" y="0"/>
                </a:lnTo>
              </a:path>
            </a:pathLst>
          </a:custGeom>
          <a:noFill/>
          <a:ln w="15225" cap="flat" cmpd="sng">
            <a:solidFill>
              <a:srgbClr val="0061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2387085" y="3044577"/>
            <a:ext cx="9773" cy="25254"/>
          </a:xfrm>
          <a:custGeom>
            <a:avLst/>
            <a:gdLst/>
            <a:ahLst/>
            <a:cxnLst/>
            <a:rect l="l" t="t" r="r" b="b"/>
            <a:pathLst>
              <a:path w="17145" h="52070" extrusionOk="0">
                <a:moveTo>
                  <a:pt x="0" y="52070"/>
                </a:moveTo>
                <a:lnTo>
                  <a:pt x="17030" y="52070"/>
                </a:lnTo>
                <a:lnTo>
                  <a:pt x="1703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2387085" y="3037193"/>
            <a:ext cx="48863" cy="7391"/>
          </a:xfrm>
          <a:custGeom>
            <a:avLst/>
            <a:gdLst/>
            <a:ahLst/>
            <a:cxnLst/>
            <a:rect l="l" t="t" r="r" b="b"/>
            <a:pathLst>
              <a:path w="85725" h="15239" extrusionOk="0">
                <a:moveTo>
                  <a:pt x="0" y="15239"/>
                </a:moveTo>
                <a:lnTo>
                  <a:pt x="85382" y="15239"/>
                </a:lnTo>
                <a:lnTo>
                  <a:pt x="85382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2387085" y="3015044"/>
            <a:ext cx="9773" cy="22174"/>
          </a:xfrm>
          <a:custGeom>
            <a:avLst/>
            <a:gdLst/>
            <a:ahLst/>
            <a:cxnLst/>
            <a:rect l="l" t="t" r="r" b="b"/>
            <a:pathLst>
              <a:path w="17145" h="45720" extrusionOk="0">
                <a:moveTo>
                  <a:pt x="0" y="45720"/>
                </a:moveTo>
                <a:lnTo>
                  <a:pt x="17030" y="45720"/>
                </a:lnTo>
                <a:lnTo>
                  <a:pt x="1703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2387085" y="3011353"/>
            <a:ext cx="51758" cy="0"/>
          </a:xfrm>
          <a:custGeom>
            <a:avLst/>
            <a:gdLst/>
            <a:ahLst/>
            <a:cxnLst/>
            <a:rect l="l" t="t" r="r" b="b"/>
            <a:pathLst>
              <a:path w="90804" h="120000" extrusionOk="0">
                <a:moveTo>
                  <a:pt x="0" y="0"/>
                </a:moveTo>
                <a:lnTo>
                  <a:pt x="90258" y="0"/>
                </a:lnTo>
              </a:path>
            </a:pathLst>
          </a:custGeom>
          <a:noFill/>
          <a:ln w="15225" cap="flat" cmpd="sng">
            <a:solidFill>
              <a:srgbClr val="0061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2454718" y="3031237"/>
            <a:ext cx="57300" cy="459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2526514" y="3030057"/>
            <a:ext cx="48900" cy="48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/>
          <p:nvPr/>
        </p:nvSpPr>
        <p:spPr>
          <a:xfrm>
            <a:off x="2591138" y="3030063"/>
            <a:ext cx="53400" cy="48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2672788" y="3002942"/>
            <a:ext cx="0" cy="74530"/>
          </a:xfrm>
          <a:custGeom>
            <a:avLst/>
            <a:gdLst/>
            <a:ahLst/>
            <a:cxnLst/>
            <a:rect l="l" t="t" r="r" b="b"/>
            <a:pathLst>
              <a:path w="120000" h="153670" extrusionOk="0">
                <a:moveTo>
                  <a:pt x="0" y="0"/>
                </a:moveTo>
                <a:lnTo>
                  <a:pt x="0" y="153339"/>
                </a:lnTo>
              </a:path>
            </a:pathLst>
          </a:custGeom>
          <a:noFill/>
          <a:ln w="15800" cap="flat" cmpd="sng">
            <a:solidFill>
              <a:srgbClr val="0061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2700925" y="3030063"/>
            <a:ext cx="53400" cy="48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2776781" y="3030063"/>
            <a:ext cx="47700" cy="471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2847308" y="3030057"/>
            <a:ext cx="48900" cy="483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2913782" y="3007662"/>
            <a:ext cx="13392" cy="69910"/>
          </a:xfrm>
          <a:custGeom>
            <a:avLst/>
            <a:gdLst/>
            <a:ahLst/>
            <a:cxnLst/>
            <a:rect l="l" t="t" r="r" b="b"/>
            <a:pathLst>
              <a:path w="23495" h="144145" extrusionOk="0">
                <a:moveTo>
                  <a:pt x="14808" y="0"/>
                </a:moveTo>
                <a:lnTo>
                  <a:pt x="8305" y="0"/>
                </a:lnTo>
                <a:lnTo>
                  <a:pt x="5575" y="1143"/>
                </a:lnTo>
                <a:lnTo>
                  <a:pt x="1104" y="5740"/>
                </a:lnTo>
                <a:lnTo>
                  <a:pt x="0" y="8445"/>
                </a:lnTo>
                <a:lnTo>
                  <a:pt x="0" y="14947"/>
                </a:lnTo>
                <a:lnTo>
                  <a:pt x="1079" y="17703"/>
                </a:lnTo>
                <a:lnTo>
                  <a:pt x="5410" y="22034"/>
                </a:lnTo>
                <a:lnTo>
                  <a:pt x="8178" y="23114"/>
                </a:lnTo>
                <a:lnTo>
                  <a:pt x="14947" y="23114"/>
                </a:lnTo>
                <a:lnTo>
                  <a:pt x="17716" y="22034"/>
                </a:lnTo>
                <a:lnTo>
                  <a:pt x="22047" y="17703"/>
                </a:lnTo>
                <a:lnTo>
                  <a:pt x="23113" y="14947"/>
                </a:lnTo>
                <a:lnTo>
                  <a:pt x="23113" y="8445"/>
                </a:lnTo>
                <a:lnTo>
                  <a:pt x="22009" y="5740"/>
                </a:lnTo>
                <a:lnTo>
                  <a:pt x="17538" y="1143"/>
                </a:lnTo>
                <a:lnTo>
                  <a:pt x="14808" y="0"/>
                </a:lnTo>
                <a:close/>
              </a:path>
              <a:path w="23495" h="144145" extrusionOk="0">
                <a:moveTo>
                  <a:pt x="19469" y="48666"/>
                </a:moveTo>
                <a:lnTo>
                  <a:pt x="3657" y="48666"/>
                </a:lnTo>
                <a:lnTo>
                  <a:pt x="3657" y="143598"/>
                </a:lnTo>
                <a:lnTo>
                  <a:pt x="19469" y="143598"/>
                </a:lnTo>
                <a:lnTo>
                  <a:pt x="19469" y="48666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2948515" y="3030063"/>
            <a:ext cx="47400" cy="483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3054139" y="3031232"/>
            <a:ext cx="53400" cy="696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3159284" y="3006087"/>
            <a:ext cx="714000" cy="936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1735025" y="3162194"/>
            <a:ext cx="69300" cy="603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1827031" y="3162194"/>
            <a:ext cx="65100" cy="588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1970796" y="3137393"/>
            <a:ext cx="77400" cy="837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2066979" y="3135271"/>
            <a:ext cx="24251" cy="85925"/>
          </a:xfrm>
          <a:custGeom>
            <a:avLst/>
            <a:gdLst/>
            <a:ahLst/>
            <a:cxnLst/>
            <a:rect l="l" t="t" r="r" b="b"/>
            <a:pathLst>
              <a:path w="42545" h="177165" extrusionOk="0">
                <a:moveTo>
                  <a:pt x="27051" y="0"/>
                </a:moveTo>
                <a:lnTo>
                  <a:pt x="15354" y="0"/>
                </a:lnTo>
                <a:lnTo>
                  <a:pt x="10363" y="2070"/>
                </a:lnTo>
                <a:lnTo>
                  <a:pt x="2070" y="10363"/>
                </a:lnTo>
                <a:lnTo>
                  <a:pt x="0" y="15354"/>
                </a:lnTo>
                <a:lnTo>
                  <a:pt x="0" y="27063"/>
                </a:lnTo>
                <a:lnTo>
                  <a:pt x="2070" y="32042"/>
                </a:lnTo>
                <a:lnTo>
                  <a:pt x="10363" y="40335"/>
                </a:lnTo>
                <a:lnTo>
                  <a:pt x="15354" y="42417"/>
                </a:lnTo>
                <a:lnTo>
                  <a:pt x="27051" y="42417"/>
                </a:lnTo>
                <a:lnTo>
                  <a:pt x="32054" y="40335"/>
                </a:lnTo>
                <a:lnTo>
                  <a:pt x="40347" y="32042"/>
                </a:lnTo>
                <a:lnTo>
                  <a:pt x="42418" y="27063"/>
                </a:lnTo>
                <a:lnTo>
                  <a:pt x="42418" y="15354"/>
                </a:lnTo>
                <a:lnTo>
                  <a:pt x="40347" y="10363"/>
                </a:lnTo>
                <a:lnTo>
                  <a:pt x="32054" y="2070"/>
                </a:lnTo>
                <a:lnTo>
                  <a:pt x="27051" y="0"/>
                </a:lnTo>
                <a:close/>
              </a:path>
              <a:path w="42545" h="177165" extrusionOk="0">
                <a:moveTo>
                  <a:pt x="39484" y="58508"/>
                </a:moveTo>
                <a:lnTo>
                  <a:pt x="2921" y="58508"/>
                </a:lnTo>
                <a:lnTo>
                  <a:pt x="2921" y="176974"/>
                </a:lnTo>
                <a:lnTo>
                  <a:pt x="39484" y="176974"/>
                </a:lnTo>
                <a:lnTo>
                  <a:pt x="39484" y="58508"/>
                </a:ln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2112076" y="3162194"/>
            <a:ext cx="73500" cy="873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2266146" y="3137393"/>
            <a:ext cx="90900" cy="8370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2375822" y="3162194"/>
            <a:ext cx="65100" cy="603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2457379" y="3146610"/>
            <a:ext cx="52500" cy="75900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2527253" y="3162194"/>
            <a:ext cx="65100" cy="603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2659621" y="3163615"/>
            <a:ext cx="76500" cy="85800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2807846" y="3137393"/>
            <a:ext cx="90900" cy="83700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2917516" y="3162194"/>
            <a:ext cx="65100" cy="60300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4"/>
          <p:cNvSpPr/>
          <p:nvPr/>
        </p:nvSpPr>
        <p:spPr>
          <a:xfrm>
            <a:off x="2999087" y="3146610"/>
            <a:ext cx="52500" cy="75900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3068947" y="3162194"/>
            <a:ext cx="65100" cy="60300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3200748" y="3137393"/>
            <a:ext cx="103500" cy="83700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3321418" y="3162194"/>
            <a:ext cx="65100" cy="58800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3407992" y="3162194"/>
            <a:ext cx="65100" cy="60300"/>
          </a:xfrm>
          <a:prstGeom prst="rect">
            <a:avLst/>
          </a:prstGeom>
          <a:blipFill rotWithShape="1">
            <a:blip r:embed="rId3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3506811" y="3131727"/>
            <a:ext cx="0" cy="89620"/>
          </a:xfrm>
          <a:custGeom>
            <a:avLst/>
            <a:gdLst/>
            <a:ahLst/>
            <a:cxnLst/>
            <a:rect l="l" t="t" r="r" b="b"/>
            <a:pathLst>
              <a:path w="120000" h="184784" extrusionOk="0">
                <a:moveTo>
                  <a:pt x="0" y="0"/>
                </a:moveTo>
                <a:lnTo>
                  <a:pt x="0" y="184289"/>
                </a:lnTo>
              </a:path>
            </a:pathLst>
          </a:custGeom>
          <a:noFill/>
          <a:ln w="36550" cap="flat" cmpd="sng">
            <a:solidFill>
              <a:srgbClr val="A7A9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3535342" y="3163615"/>
            <a:ext cx="76500" cy="85800"/>
          </a:xfrm>
          <a:prstGeom prst="rect">
            <a:avLst/>
          </a:prstGeom>
          <a:blipFill rotWithShape="1">
            <a:blip r:embed="rId3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3623171" y="3146610"/>
            <a:ext cx="52500" cy="75900"/>
          </a:xfrm>
          <a:prstGeom prst="rect">
            <a:avLst/>
          </a:prstGeom>
          <a:blipFill rotWithShape="1">
            <a:blip r:embed="rId3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3694988" y="3135271"/>
            <a:ext cx="24251" cy="85925"/>
          </a:xfrm>
          <a:custGeom>
            <a:avLst/>
            <a:gdLst/>
            <a:ahLst/>
            <a:cxnLst/>
            <a:rect l="l" t="t" r="r" b="b"/>
            <a:pathLst>
              <a:path w="42545" h="177165" extrusionOk="0">
                <a:moveTo>
                  <a:pt x="27051" y="0"/>
                </a:moveTo>
                <a:lnTo>
                  <a:pt x="15354" y="0"/>
                </a:lnTo>
                <a:lnTo>
                  <a:pt x="10363" y="2070"/>
                </a:lnTo>
                <a:lnTo>
                  <a:pt x="2070" y="10363"/>
                </a:lnTo>
                <a:lnTo>
                  <a:pt x="0" y="15354"/>
                </a:lnTo>
                <a:lnTo>
                  <a:pt x="0" y="27063"/>
                </a:lnTo>
                <a:lnTo>
                  <a:pt x="2070" y="32042"/>
                </a:lnTo>
                <a:lnTo>
                  <a:pt x="10363" y="40335"/>
                </a:lnTo>
                <a:lnTo>
                  <a:pt x="15354" y="42417"/>
                </a:lnTo>
                <a:lnTo>
                  <a:pt x="27051" y="42417"/>
                </a:lnTo>
                <a:lnTo>
                  <a:pt x="32054" y="40335"/>
                </a:lnTo>
                <a:lnTo>
                  <a:pt x="40347" y="32042"/>
                </a:lnTo>
                <a:lnTo>
                  <a:pt x="42418" y="27063"/>
                </a:lnTo>
                <a:lnTo>
                  <a:pt x="42418" y="15354"/>
                </a:lnTo>
                <a:lnTo>
                  <a:pt x="40347" y="10363"/>
                </a:lnTo>
                <a:lnTo>
                  <a:pt x="32054" y="2070"/>
                </a:lnTo>
                <a:lnTo>
                  <a:pt x="27051" y="0"/>
                </a:lnTo>
                <a:close/>
              </a:path>
              <a:path w="42545" h="177165" extrusionOk="0">
                <a:moveTo>
                  <a:pt x="39471" y="58508"/>
                </a:moveTo>
                <a:lnTo>
                  <a:pt x="2908" y="58508"/>
                </a:lnTo>
                <a:lnTo>
                  <a:pt x="2908" y="176974"/>
                </a:lnTo>
                <a:lnTo>
                  <a:pt x="39471" y="176974"/>
                </a:lnTo>
                <a:lnTo>
                  <a:pt x="39471" y="58508"/>
                </a:ln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3740498" y="3162194"/>
            <a:ext cx="61800" cy="60300"/>
          </a:xfrm>
          <a:prstGeom prst="rect">
            <a:avLst/>
          </a:prstGeom>
          <a:blipFill rotWithShape="1">
            <a:blip r:embed="rId3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3815666" y="3162194"/>
            <a:ext cx="57900" cy="60300"/>
          </a:xfrm>
          <a:prstGeom prst="rect">
            <a:avLst/>
          </a:prstGeom>
          <a:blipFill rotWithShape="1">
            <a:blip r:embed="rId3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EEF"/>
              </a:buClr>
              <a:buSzPts val="1865"/>
              <a:buFont typeface="Arial"/>
              <a:buNone/>
              <a:defRPr sz="3600" b="0" i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z="3600"/>
              <a:t>Titulo</a:t>
            </a:r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212" name="Google Shape;212;p14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14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214" name="Google Shape;214;p14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7" name="Google Shape;217;p14" descr="C:\Users\Paola\Dropbox\01. CAOBA\logo_caoba-01.png"/>
          <p:cNvPicPr preferRelativeResize="0"/>
          <p:nvPr/>
        </p:nvPicPr>
        <p:blipFill rotWithShape="1">
          <a:blip r:embed="rId37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5" type="tx">
  <p:cSld name="TITLE_AND_BOD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grpSp>
        <p:nvGrpSpPr>
          <p:cNvPr id="220" name="Google Shape;220;p15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221" name="Google Shape;221;p15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4" name="Google Shape;224;p15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294359" y="158964"/>
            <a:ext cx="78360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Quattrocento Sans"/>
              <a:buNone/>
              <a:defRPr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6" descr="&lt;No.&gt;"/>
          <p:cNvSpPr txBox="1">
            <a:spLocks noGrp="1"/>
          </p:cNvSpPr>
          <p:nvPr>
            <p:ph type="sldNum" idx="12"/>
          </p:nvPr>
        </p:nvSpPr>
        <p:spPr>
          <a:xfrm>
            <a:off x="8536632" y="4897152"/>
            <a:ext cx="57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Titulo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06322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bg2"/>
              </a:buClr>
              <a:buSzPts val="1800"/>
              <a:buAutoNum type="arabicPeriod"/>
              <a:defRPr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bg2"/>
              </a:buClr>
              <a:buSzPts val="1800"/>
              <a:buFont typeface="Arial"/>
              <a:buAutoNum type="arabicPeriod"/>
              <a:defRPr sz="180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bg2"/>
              </a:buClr>
              <a:buSzPts val="1800"/>
              <a:buAutoNum type="romanLcPeriod"/>
              <a:defRPr sz="1600">
                <a:solidFill>
                  <a:srgbClr val="0070C0"/>
                </a:solidFill>
                <a:latin typeface="+mn-lt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9pPr>
          </a:lstStyle>
          <a:p>
            <a:r>
              <a:rPr lang="es-ES"/>
              <a:t>Nivel 1</a:t>
            </a:r>
          </a:p>
          <a:p>
            <a:pPr lvl="2"/>
            <a:r>
              <a:rPr lang="es-ES"/>
              <a:t>Nivel 2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32;p3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33" name="Google Shape;33;p3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Google Shape;36;p3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titulo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45" name="Google Shape;45;p4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" name="Google Shape;48;p4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55" name="Google Shape;55;p5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" name="Google Shape;56;p5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57" name="Google Shape;57;p5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0" name="Google Shape;60;p5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68" name="Google Shape;68;p6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6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70" name="Google Shape;70;p6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6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83" name="Google Shape;83;p7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7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85" name="Google Shape;85;p7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8" name="Google Shape;88;p7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Titulo</a:t>
            </a:r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8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96" name="Google Shape;96;p8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9" name="Google Shape;99;p8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9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06" name="Google Shape;106;p9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9" name="Google Shape;109;p9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17" name="Google Shape;117;p10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10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19" name="Google Shape;119;p10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2" name="Google Shape;122;p10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Titulo</a:t>
            </a: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err="1"/>
              <a:t>lalla</a:t>
            </a: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 dirty="0">
          <a:solidFill>
            <a:schemeClr val="bg2">
              <a:lumMod val="60000"/>
              <a:lumOff val="40000"/>
            </a:schemeClr>
          </a:solidFill>
          <a:latin typeface="+mj-lt"/>
          <a:ea typeface="Arial"/>
          <a:cs typeface="Arial"/>
          <a:sym typeface="Calibri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2">
              <a:lumMod val="60000"/>
              <a:lumOff val="4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>
            <a:spLocks noGrp="1"/>
          </p:cNvSpPr>
          <p:nvPr>
            <p:ph type="subTitle" idx="1"/>
          </p:nvPr>
        </p:nvSpPr>
        <p:spPr>
          <a:xfrm>
            <a:off x="1924800" y="3429003"/>
            <a:ext cx="52944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4B4"/>
              </a:buClr>
              <a:buSzPts val="3200"/>
              <a:buNone/>
            </a:pPr>
            <a:r>
              <a:rPr lang="es-CO"/>
              <a:t>Septiembre de 2020</a:t>
            </a:r>
            <a:endParaRPr/>
          </a:p>
        </p:txBody>
      </p:sp>
      <p:sp>
        <p:nvSpPr>
          <p:cNvPr id="233" name="Google Shape;233;p17"/>
          <p:cNvSpPr txBox="1">
            <a:spLocks noGrp="1"/>
          </p:cNvSpPr>
          <p:nvPr>
            <p:ph type="ctrTitle"/>
          </p:nvPr>
        </p:nvSpPr>
        <p:spPr>
          <a:xfrm>
            <a:off x="1087050" y="317825"/>
            <a:ext cx="69699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A8"/>
              </a:buClr>
              <a:buSzPts val="4800"/>
              <a:buFont typeface="Arial"/>
              <a:buNone/>
            </a:pPr>
            <a:r>
              <a:rPr lang="es-CO"/>
              <a:t>CAOBA: Centro de Excelencia y Apropiación en Big Data y Analítica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9879F-D56E-4C55-BB91-B8129F06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Pasos a seguir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E7F6B-1384-44EC-829C-5AFDFE501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Completar la ejecución de pronósticos (eventos pendientes) </a:t>
            </a:r>
          </a:p>
          <a:p>
            <a:r>
              <a:rPr lang="es-ES" dirty="0"/>
              <a:t>Terminar el análisis de los resultados a nivel descriptivo y de pronóstico </a:t>
            </a:r>
            <a:r>
              <a:rPr lang="es-ES"/>
              <a:t>(fichas de análisis) </a:t>
            </a:r>
          </a:p>
          <a:p>
            <a:r>
              <a:rPr lang="es-ES"/>
              <a:t>Estimar el indicador de impacto para los eventos seleccionados</a:t>
            </a:r>
            <a:endParaRPr lang="es-ES" dirty="0"/>
          </a:p>
          <a:p>
            <a:r>
              <a:rPr lang="es-ES"/>
              <a:t>Terminar el documento a entregar</a:t>
            </a:r>
          </a:p>
          <a:p>
            <a:r>
              <a:rPr lang="es-ES"/>
              <a:t>Ajustes a la visualización</a:t>
            </a:r>
          </a:p>
        </p:txBody>
      </p:sp>
    </p:spTree>
    <p:extLst>
      <p:ext uri="{BB962C8B-B14F-4D97-AF65-F5344CB8AC3E}">
        <p14:creationId xmlns:p14="http://schemas.microsoft.com/office/powerpoint/2010/main" val="256905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0070C0"/>
                </a:solidFill>
                <a:latin typeface="Arial"/>
                <a:ea typeface="Arial"/>
                <a:cs typeface="Arial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Aplicación</a:t>
            </a:r>
          </a:p>
          <a:p>
            <a:pPr>
              <a:lnSpc>
                <a:spcPct val="200000"/>
              </a:lnSpc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Eventos </a:t>
            </a:r>
            <a:r>
              <a:rPr lang="es-CO" err="1">
                <a:solidFill>
                  <a:schemeClr val="accent1">
                    <a:lumMod val="50000"/>
                  </a:schemeClr>
                </a:solidFill>
              </a:rPr>
              <a:t>NoCovid</a:t>
            </a:r>
            <a:endParaRPr lang="es-ES" err="1">
              <a:solidFill>
                <a:schemeClr val="accent1">
                  <a:lumMod val="50000"/>
                </a:schemeClr>
              </a:solidFill>
            </a:endParaRPr>
          </a:p>
          <a:p>
            <a:pPr lvl="2">
              <a:lnSpc>
                <a:spcPct val="200000"/>
              </a:lnSpc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Objetivos </a:t>
            </a:r>
            <a:endParaRPr lang="es-ES">
              <a:solidFill>
                <a:schemeClr val="accent1">
                  <a:lumMod val="50000"/>
                </a:schemeClr>
              </a:solidFill>
            </a:endParaRPr>
          </a:p>
          <a:p>
            <a:pPr lvl="2">
              <a:lnSpc>
                <a:spcPct val="200000"/>
              </a:lnSpc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Estado actual de los eventos</a:t>
            </a:r>
          </a:p>
          <a:p>
            <a:pPr lvl="2">
              <a:lnSpc>
                <a:spcPct val="200000"/>
              </a:lnSpc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Indicador de impacto</a:t>
            </a:r>
          </a:p>
          <a:p>
            <a:pPr>
              <a:lnSpc>
                <a:spcPct val="200000"/>
              </a:lnSpc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Pasos a seguir</a:t>
            </a:r>
          </a:p>
        </p:txBody>
      </p:sp>
    </p:spTree>
    <p:extLst>
      <p:ext uri="{BB962C8B-B14F-4D97-AF65-F5344CB8AC3E}">
        <p14:creationId xmlns:p14="http://schemas.microsoft.com/office/powerpoint/2010/main" val="311821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r>
              <a:rPr lang="es-CO"/>
              <a:t> </a:t>
            </a:r>
            <a:r>
              <a:rPr lang="es-CO" sz="36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Uniandes</a:t>
            </a:r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body" idx="1"/>
          </p:nvPr>
        </p:nvSpPr>
        <p:spPr>
          <a:xfrm>
            <a:off x="457200" y="1063226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100" b="1">
                <a:solidFill>
                  <a:srgbClr val="0055A4"/>
                </a:solidFill>
                <a:latin typeface="Lato"/>
                <a:ea typeface="Lato"/>
                <a:cs typeface="Lato"/>
                <a:sym typeface="Lato"/>
              </a:rPr>
              <a:t>Profesores</a:t>
            </a:r>
            <a:endParaRPr sz="2100"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Oscar Bernal, José Tiberio Hernández, Nubia Velasco, María del Pilar Villamil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None/>
            </a:pPr>
            <a:endParaRPr sz="2100"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None/>
            </a:pPr>
            <a:r>
              <a:rPr lang="es-CO" sz="2100" b="1">
                <a:solidFill>
                  <a:srgbClr val="0055A4"/>
                </a:solidFill>
                <a:latin typeface="Lato"/>
                <a:ea typeface="Lato"/>
                <a:cs typeface="Lato"/>
                <a:sym typeface="Lato"/>
              </a:rPr>
              <a:t>Ingenieros</a:t>
            </a:r>
            <a:endParaRPr sz="2100"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457200" algn="just">
              <a:buClr>
                <a:schemeClr val="dk1"/>
              </a:buClr>
              <a:buSzPts val="1100"/>
              <a:buNone/>
            </a:pPr>
            <a:r>
              <a:rPr lang="es-CO" sz="1900">
                <a:solidFill>
                  <a:srgbClr val="000000"/>
                </a:solidFill>
                <a:latin typeface="Lato"/>
                <a:sym typeface="Lato"/>
              </a:rPr>
              <a:t>David Barrera, Juan Pablo González</a:t>
            </a:r>
            <a:r>
              <a:rPr lang="es-CO" sz="1900" b="1">
                <a:solidFill>
                  <a:srgbClr val="000000"/>
                </a:solidFill>
                <a:latin typeface="Lato"/>
                <a:sym typeface="Lato"/>
              </a:rPr>
              <a:t>, Camilo Sánchez</a:t>
            </a:r>
            <a:r>
              <a:rPr lang="es-CO" sz="1900">
                <a:solidFill>
                  <a:srgbClr val="000000"/>
                </a:solidFill>
                <a:latin typeface="Lato"/>
                <a:sym typeface="Lato"/>
              </a:rPr>
              <a:t>, Andrés Segura</a:t>
            </a:r>
            <a:endParaRPr sz="1900">
              <a:solidFill>
                <a:srgbClr val="000000"/>
              </a:solidFill>
              <a:latin typeface="Lato"/>
              <a:sym typeface="Lato"/>
            </a:endParaRPr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1D0CE-6B27-44E3-8D91-2CCF0836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CAB852-06B9-4421-8E11-54A7309E6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sz="1600" b="1" dirty="0"/>
              <a:t>Evaluar el impacto</a:t>
            </a:r>
            <a:r>
              <a:rPr lang="es-ES" sz="1600" dirty="0"/>
              <a:t> de la COVID-19 en </a:t>
            </a:r>
            <a:r>
              <a:rPr lang="es-ES" sz="1600" b="1" dirty="0"/>
              <a:t>otras atenciones de salud </a:t>
            </a:r>
            <a:r>
              <a:rPr lang="es-ES" sz="1600" dirty="0"/>
              <a:t>para hacer recomendaciones de política que permitan tomar decisiones buscando atender los casos que se están represando por la crisis actual</a:t>
            </a:r>
          </a:p>
          <a:p>
            <a:pPr lvl="1" algn="just">
              <a:buFont typeface="Wingdings"/>
              <a:buChar char="Ø"/>
            </a:pPr>
            <a:endParaRPr lang="es-ES" sz="1600"/>
          </a:p>
          <a:p>
            <a:pPr lvl="1" algn="just">
              <a:buFont typeface="Wingdings"/>
              <a:buChar char="Ø"/>
            </a:pPr>
            <a:r>
              <a:rPr lang="es-ES" sz="1600" dirty="0"/>
              <a:t>Identificar eventos a analizar que son de interés para el INS.</a:t>
            </a:r>
            <a:endParaRPr lang="es-ES" dirty="0"/>
          </a:p>
          <a:p>
            <a:pPr lvl="1" algn="just">
              <a:buFont typeface="Courier New"/>
              <a:buChar char="o"/>
            </a:pPr>
            <a:r>
              <a:rPr lang="es-ES" sz="1600" b="1" dirty="0"/>
              <a:t>Definir un escenario analítico</a:t>
            </a:r>
            <a:r>
              <a:rPr lang="es-ES" sz="1600" dirty="0"/>
              <a:t> que represente la necesidad y la propuesta de modelos analíticos tanto descriptivos como predictivos para el análisis de los eventos seleccionados.</a:t>
            </a:r>
          </a:p>
          <a:p>
            <a:pPr lvl="1" algn="just">
              <a:buFont typeface="Courier New"/>
              <a:buChar char="o"/>
            </a:pPr>
            <a:r>
              <a:rPr lang="es-ES" sz="1600" b="1" dirty="0"/>
              <a:t>Seleccionar las fuentes de datos apropiadas</a:t>
            </a:r>
            <a:r>
              <a:rPr lang="es-ES" sz="1600" dirty="0"/>
              <a:t> para poder caracterizar y modelar los eventos seleccionados.</a:t>
            </a:r>
          </a:p>
          <a:p>
            <a:pPr lvl="1" algn="just">
              <a:buFont typeface="Wingdings"/>
              <a:buChar char="Ø"/>
            </a:pPr>
            <a:r>
              <a:rPr lang="es-ES" sz="1600" b="1" dirty="0"/>
              <a:t>Proponer e implementar modelos descriptivos y de pronóstico</a:t>
            </a:r>
            <a:r>
              <a:rPr lang="es-ES" sz="1600" dirty="0"/>
              <a:t> que permitan identificar la brecha que existe entre los casos reportados hasta el momento y los casos que pueden estar ocultos.</a:t>
            </a:r>
          </a:p>
          <a:p>
            <a:pPr lvl="1" algn="just">
              <a:buFont typeface="Wingdings"/>
              <a:buChar char="Ø"/>
            </a:pPr>
            <a:r>
              <a:rPr lang="es-ES" sz="1600" b="1" dirty="0"/>
              <a:t>Validar la utilidad de estos modelos analíticos</a:t>
            </a:r>
            <a:r>
              <a:rPr lang="es-ES" sz="1600" dirty="0"/>
              <a:t> en los procesos de toma de decisiones de interés, relacionados con los eventos de análisis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760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1CCD8-808B-4B2F-A936-B6C307C0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Estado actual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9BE67DC-21FC-4355-8454-193C289E7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60376"/>
              </p:ext>
            </p:extLst>
          </p:nvPr>
        </p:nvGraphicFramePr>
        <p:xfrm>
          <a:off x="674687" y="1594008"/>
          <a:ext cx="7250903" cy="1979295"/>
        </p:xfrm>
        <a:graphic>
          <a:graphicData uri="http://schemas.openxmlformats.org/drawingml/2006/table">
            <a:tbl>
              <a:tblPr firstRow="1" bandRow="1">
                <a:tableStyleId>{EE4A33C1-02FC-456C-B62C-5FBA5C3BAF7E}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86622351"/>
                    </a:ext>
                  </a:extLst>
                </a:gridCol>
                <a:gridCol w="2107406">
                  <a:extLst>
                    <a:ext uri="{9D8B030D-6E8A-4147-A177-3AD203B41FA5}">
                      <a16:colId xmlns:a16="http://schemas.microsoft.com/office/drawing/2014/main" val="1777731528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1781841991"/>
                    </a:ext>
                  </a:extLst>
                </a:gridCol>
                <a:gridCol w="1833560">
                  <a:extLst>
                    <a:ext uri="{9D8B030D-6E8A-4147-A177-3AD203B41FA5}">
                      <a16:colId xmlns:a16="http://schemas.microsoft.com/office/drawing/2014/main" val="2673905616"/>
                    </a:ext>
                  </a:extLst>
                </a:gridCol>
                <a:gridCol w="1244203">
                  <a:extLst>
                    <a:ext uri="{9D8B030D-6E8A-4147-A177-3AD203B41FA5}">
                      <a16:colId xmlns:a16="http://schemas.microsoft.com/office/drawing/2014/main" val="206994419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Fuente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Evento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dirty="0">
                          <a:effectLst/>
                        </a:rPr>
                        <a:t>Descriptiva</a:t>
                      </a:r>
                      <a:endParaRPr lang="es-ES" sz="1100" b="1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dirty="0">
                          <a:effectLst/>
                        </a:rPr>
                        <a:t>Pronóstico (Sin COVID y con COVID)</a:t>
                      </a:r>
                      <a:endParaRPr lang="es-ES" sz="1100" b="1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dirty="0">
                          <a:effectLst/>
                        </a:rPr>
                        <a:t>Cálculo indicador de impacto</a:t>
                      </a:r>
                      <a:endParaRPr lang="es-ES" sz="1100" b="1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04916621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SIVIGILA</a:t>
                      </a:r>
                      <a:endParaRPr lang="es-ES" sz="1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1. Tuberculosis</a:t>
                      </a:r>
                      <a:endParaRPr lang="es-ES" sz="1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indent="-171450" algn="ctr" fontAlgn="ctr">
                        <a:buFont typeface="Wingdings"/>
                        <a:buChar char="ü"/>
                      </a:pPr>
                      <a:r>
                        <a:rPr lang="es-E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Segoe UI"/>
                        </a:rPr>
                        <a:t>OK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Wingdings"/>
                        <a:buChar char="ü"/>
                      </a:pPr>
                      <a:r>
                        <a:rPr lang="es-E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Segoe UI"/>
                        </a:rPr>
                        <a:t>OK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Wingdings"/>
                        <a:buChar char="ü"/>
                      </a:pPr>
                      <a:r>
                        <a:rPr lang="es-ES" sz="1100" b="0" i="0" u="none" strike="noStrike" noProof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Segoe UI"/>
                        </a:rPr>
                        <a:t>OK</a:t>
                      </a:r>
                      <a:endParaRPr lang="es-ES" dirty="0"/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63561202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2. Intento de suicidio</a:t>
                      </a:r>
                      <a:endParaRPr lang="es-ES" sz="1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Wingdings"/>
                        <a:buChar char="ü"/>
                      </a:pPr>
                      <a:r>
                        <a:rPr lang="es-ES" sz="1100" b="0" i="0" u="none" strike="noStrike" noProof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Segoe UI"/>
                        </a:rPr>
                        <a:t>OK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Wingdings"/>
                        <a:buChar char="ü"/>
                      </a:pPr>
                      <a:r>
                        <a:rPr lang="es-ES" sz="1100" b="0" i="0" u="none" strike="noStrike" noProof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Segoe UI"/>
                        </a:rPr>
                        <a:t>OK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endParaRPr lang="es-ES" sz="1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400940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3. Mortalidad Infantil</a:t>
                      </a:r>
                      <a:endParaRPr lang="es-ES" sz="1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indent="-171450" algn="ctr" fontAlgn="ctr">
                        <a:buFont typeface="Wingdings"/>
                        <a:buChar char="ü"/>
                      </a:pPr>
                      <a:r>
                        <a:rPr lang="es-E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Segoe UI"/>
                        </a:rPr>
                        <a:t>OK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Wingdings"/>
                        <a:buChar char="ü"/>
                      </a:pPr>
                      <a:r>
                        <a:rPr lang="es-E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Segoe UI"/>
                        </a:rPr>
                        <a:t>OK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endParaRPr lang="es-ES" sz="1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440987268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100" dirty="0">
                          <a:solidFill>
                            <a:schemeClr val="accent2"/>
                          </a:solidFill>
                          <a:effectLst/>
                        </a:rPr>
                        <a:t>DANE</a:t>
                      </a:r>
                      <a:endParaRPr lang="es-ES" sz="1100" dirty="0">
                        <a:solidFill>
                          <a:schemeClr val="accent2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100" dirty="0">
                          <a:solidFill>
                            <a:schemeClr val="accent2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4. Mortalidad infantil</a:t>
                      </a:r>
                      <a:endParaRPr lang="es-ES" sz="1100" dirty="0">
                        <a:solidFill>
                          <a:schemeClr val="accent2"/>
                        </a:solidFill>
                        <a:effectLst/>
                        <a:highlight>
                          <a:srgbClr val="C0C0C0"/>
                        </a:highlight>
                        <a:latin typeface="Segoe U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indent="-171450" algn="ctr" fontAlgn="ctr">
                        <a:buFont typeface="Wingdings"/>
                        <a:buChar char="v"/>
                      </a:pPr>
                      <a:r>
                        <a:rPr lang="es-ES" sz="1100" dirty="0">
                          <a:solidFill>
                            <a:schemeClr val="accent2"/>
                          </a:solidFill>
                          <a:effectLst/>
                          <a:highlight>
                            <a:srgbClr val="C0C0C0"/>
                          </a:highlight>
                          <a:latin typeface="Segoe UI"/>
                        </a:rPr>
                        <a:t>x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Wingdings"/>
                        <a:buChar char="v"/>
                      </a:pPr>
                      <a:r>
                        <a:rPr lang="es-ES" sz="1100" dirty="0">
                          <a:solidFill>
                            <a:schemeClr val="accent2"/>
                          </a:solidFill>
                          <a:effectLst/>
                          <a:highlight>
                            <a:srgbClr val="C0C0C0"/>
                          </a:highlight>
                          <a:latin typeface="Segoe UI"/>
                        </a:rPr>
                        <a:t>x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endParaRPr lang="es-ES" sz="1100" dirty="0">
                        <a:solidFill>
                          <a:schemeClr val="accent2"/>
                        </a:solidFill>
                        <a:effectLst/>
                        <a:highlight>
                          <a:srgbClr val="C0C0C0"/>
                        </a:highlight>
                        <a:latin typeface="Segoe U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110654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100" dirty="0">
                          <a:solidFill>
                            <a:schemeClr val="accent2"/>
                          </a:solidFill>
                          <a:effectLst/>
                        </a:rPr>
                        <a:t>5. Exceso de mortalidad</a:t>
                      </a:r>
                      <a:endParaRPr lang="es-ES" sz="1100" dirty="0">
                        <a:solidFill>
                          <a:schemeClr val="accent2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indent="-171450" algn="ctr" fontAlgn="ctr">
                        <a:buFont typeface="Wingdings"/>
                        <a:buChar char="ü"/>
                      </a:pPr>
                      <a:r>
                        <a:rPr lang="es-ES" sz="1100" dirty="0">
                          <a:solidFill>
                            <a:schemeClr val="accent2"/>
                          </a:solidFill>
                          <a:effectLst/>
                          <a:latin typeface="Segoe UI"/>
                        </a:rPr>
                        <a:t>OK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Wingdings"/>
                        <a:buChar char="v"/>
                      </a:pPr>
                      <a:r>
                        <a:rPr lang="es-ES" sz="1100" b="0" i="0" u="none" strike="noStrike" noProof="0" dirty="0">
                          <a:solidFill>
                            <a:schemeClr val="accent2"/>
                          </a:solidFill>
                          <a:effectLst/>
                          <a:latin typeface="Segoe UI"/>
                        </a:rPr>
                        <a:t>x</a:t>
                      </a:r>
                      <a:endParaRPr lang="es-ES" sz="1100" dirty="0">
                        <a:solidFill>
                          <a:schemeClr val="accent2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endParaRPr lang="es-ES" sz="1100" dirty="0">
                        <a:solidFill>
                          <a:schemeClr val="accent2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91338731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100" dirty="0">
                          <a:solidFill>
                            <a:schemeClr val="accent2"/>
                          </a:solidFill>
                          <a:effectLst/>
                        </a:rPr>
                        <a:t>6. EDA</a:t>
                      </a:r>
                      <a:endParaRPr lang="es-ES" sz="1100" dirty="0">
                        <a:solidFill>
                          <a:schemeClr val="accent2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indent="-171450" algn="ctr" fontAlgn="ctr">
                        <a:buFont typeface="Wingdings"/>
                        <a:buChar char="ü"/>
                      </a:pPr>
                      <a:r>
                        <a:rPr lang="es-ES" sz="1100" dirty="0">
                          <a:solidFill>
                            <a:schemeClr val="accent2"/>
                          </a:solidFill>
                          <a:effectLst/>
                          <a:latin typeface="Segoe UI"/>
                        </a:rPr>
                        <a:t>OK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Wingdings"/>
                        <a:buChar char="ü"/>
                      </a:pPr>
                      <a:r>
                        <a:rPr lang="es-ES" sz="1100" dirty="0">
                          <a:solidFill>
                            <a:schemeClr val="accent2"/>
                          </a:solidFill>
                          <a:effectLst/>
                          <a:latin typeface="Segoe UI"/>
                        </a:rPr>
                        <a:t>OK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endParaRPr lang="es-ES" sz="1100" dirty="0">
                        <a:solidFill>
                          <a:schemeClr val="accent2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626951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dirty="0">
                          <a:solidFill>
                            <a:schemeClr val="bg2"/>
                          </a:solidFill>
                          <a:effectLst/>
                        </a:rPr>
                        <a:t>SISPRO</a:t>
                      </a:r>
                      <a:endParaRPr lang="es-ES" sz="1100" dirty="0">
                        <a:solidFill>
                          <a:schemeClr val="bg2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100" dirty="0">
                          <a:solidFill>
                            <a:schemeClr val="bg2"/>
                          </a:solidFill>
                          <a:effectLst/>
                        </a:rPr>
                        <a:t>7. Diabetes - Hospitalización</a:t>
                      </a:r>
                      <a:endParaRPr lang="es-ES" sz="1100" dirty="0">
                        <a:solidFill>
                          <a:schemeClr val="bg2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indent="-171450" algn="ctr" fontAlgn="ctr">
                        <a:buFont typeface="Wingdings"/>
                        <a:buChar char="ü"/>
                      </a:pPr>
                      <a:r>
                        <a:rPr lang="es-ES" sz="1100" dirty="0">
                          <a:solidFill>
                            <a:schemeClr val="bg2"/>
                          </a:solidFill>
                          <a:effectLst/>
                          <a:latin typeface="Segoe UI"/>
                        </a:rPr>
                        <a:t>OK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Wingdings"/>
                        <a:buChar char="ü"/>
                      </a:pPr>
                      <a:r>
                        <a:rPr lang="es-ES" sz="1100" dirty="0">
                          <a:solidFill>
                            <a:schemeClr val="bg2"/>
                          </a:solidFill>
                          <a:effectLst/>
                          <a:latin typeface="Segoe UI"/>
                        </a:rPr>
                        <a:t>OK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endParaRPr lang="es-ES" sz="1100" dirty="0">
                        <a:solidFill>
                          <a:schemeClr val="bg2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85433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29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BA576-5B10-4CAE-8472-4C00F9C9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Exceso de mortalidad - descriptiva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D310D3-EE28-4ACC-802A-DAA064A9F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4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05123-68AE-439C-8E5F-209C2FAE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Indicador de </a:t>
            </a:r>
            <a:r>
              <a:rPr lang="es-ES" dirty="0">
                <a:solidFill>
                  <a:srgbClr val="FF0000"/>
                </a:solidFill>
              </a:rPr>
              <a:t>impacto de la pandemia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345FCD-83A3-40EB-BE82-BC7D8142B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Definición</a:t>
            </a:r>
          </a:p>
          <a:p>
            <a:pPr marL="400050" lvl="1" indent="-285750">
              <a:buChar char="•"/>
            </a:pPr>
            <a:r>
              <a:rPr lang="es-ES" dirty="0"/>
              <a:t>Impacto enero – marzo 2020</a:t>
            </a:r>
          </a:p>
          <a:p>
            <a:pPr marL="1028700" lvl="2" indent="0">
              <a:buNone/>
            </a:pP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Diferencia entre lo observado y lo proyectado tomando como referencia la señal de rastreo. (</a:t>
            </a:r>
            <a:r>
              <a:rPr lang="es-E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casos y %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00050" lvl="1" indent="-285750">
              <a:buChar char="•"/>
            </a:pPr>
            <a:endParaRPr lang="es-ES" dirty="0">
              <a:solidFill>
                <a:srgbClr val="558ED5"/>
              </a:solidFill>
            </a:endParaRPr>
          </a:p>
          <a:p>
            <a:pPr marL="114300" lvl="1" indent="0">
              <a:buNone/>
            </a:pPr>
            <a:endParaRPr lang="es-ES"/>
          </a:p>
          <a:p>
            <a:pPr marL="114300" lvl="1" indent="0">
              <a:buNone/>
            </a:pPr>
            <a:r>
              <a:rPr lang="es-ES" dirty="0"/>
              <a:t>2. Ejemplo a nivel de Tuberculosis</a:t>
            </a:r>
          </a:p>
        </p:txBody>
      </p:sp>
    </p:spTree>
    <p:extLst>
      <p:ext uri="{BB962C8B-B14F-4D97-AF65-F5344CB8AC3E}">
        <p14:creationId xmlns:p14="http://schemas.microsoft.com/office/powerpoint/2010/main" val="131011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3B878-E15C-46D1-A0DC-1C22128B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del indicador de impacto</a:t>
            </a:r>
          </a:p>
        </p:txBody>
      </p:sp>
      <p:pic>
        <p:nvPicPr>
          <p:cNvPr id="3" name="Imagen 3" descr="Interfaz de usuario gráfica, Gráfico, Gráfico de líneas&#10;&#10;Descripción generada automáticamente">
            <a:extLst>
              <a:ext uri="{FF2B5EF4-FFF2-40B4-BE49-F238E27FC236}">
                <a16:creationId xmlns:a16="http://schemas.microsoft.com/office/drawing/2014/main" id="{00426AEF-5F06-433B-BF44-89FD0C63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89" y="1063378"/>
            <a:ext cx="5424005" cy="335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3B878-E15C-46D1-A0DC-1C22128B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del indicador de impacto</a:t>
            </a:r>
          </a:p>
        </p:txBody>
      </p:sp>
      <p:pic>
        <p:nvPicPr>
          <p:cNvPr id="3" name="Imagen 3" descr="Interfaz de usuario gráfica, Gráfico, Gráfico de líneas&#10;&#10;Descripción generada automáticamente">
            <a:extLst>
              <a:ext uri="{FF2B5EF4-FFF2-40B4-BE49-F238E27FC236}">
                <a16:creationId xmlns:a16="http://schemas.microsoft.com/office/drawing/2014/main" id="{00426AEF-5F06-433B-BF44-89FD0C63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0" y="1133406"/>
            <a:ext cx="4315600" cy="26695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60" y="1616766"/>
            <a:ext cx="4585237" cy="170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72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AB2C83709FA042BF5A40A234C108F4" ma:contentTypeVersion="11" ma:contentTypeDescription="Crear nuevo documento." ma:contentTypeScope="" ma:versionID="c2ca26ad773aef4e6a9c01317f4de389">
  <xsd:schema xmlns:xsd="http://www.w3.org/2001/XMLSchema" xmlns:xs="http://www.w3.org/2001/XMLSchema" xmlns:p="http://schemas.microsoft.com/office/2006/metadata/properties" xmlns:ns2="e783d13b-4ab3-4364-bc33-68926650c226" xmlns:ns3="48375d7d-805f-42f9-83e8-a50871a521ad" targetNamespace="http://schemas.microsoft.com/office/2006/metadata/properties" ma:root="true" ma:fieldsID="711d9e8c457a994a1d2ae5d58cb56806" ns2:_="" ns3:_="">
    <xsd:import namespace="e783d13b-4ab3-4364-bc33-68926650c226"/>
    <xsd:import namespace="48375d7d-805f-42f9-83e8-a50871a521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83d13b-4ab3-4364-bc33-68926650c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75d7d-805f-42f9-83e8-a50871a521a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5EBF56-8100-4734-AD77-BC4D513FE0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38F052-89D7-4413-91D2-4C7DE2F0371B}">
  <ds:schemaRefs>
    <ds:schemaRef ds:uri="48375d7d-805f-42f9-83e8-a50871a521ad"/>
    <ds:schemaRef ds:uri="e783d13b-4ab3-4364-bc33-68926650c22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123DC8-EABA-499A-BDE7-367EA9C435C3}">
  <ds:schemaRefs>
    <ds:schemaRef ds:uri="48375d7d-805f-42f9-83e8-a50871a521ad"/>
    <ds:schemaRef ds:uri="e783d13b-4ab3-4364-bc33-68926650c2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Presentación en pantalla (16:9)</PresentationFormat>
  <Paragraphs>60</Paragraphs>
  <Slides>10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CAOBA: Centro de Excelencia y Apropiación en Big Data y Analítica</vt:lpstr>
      <vt:lpstr>Agenda</vt:lpstr>
      <vt:lpstr>Equipo Uniandes</vt:lpstr>
      <vt:lpstr>Objetivos</vt:lpstr>
      <vt:lpstr>Estado actual</vt:lpstr>
      <vt:lpstr>Exceso de mortalidad - descriptiva</vt:lpstr>
      <vt:lpstr>Indicador de impacto de la pandemia</vt:lpstr>
      <vt:lpstr>Ejemplo del indicador de impacto</vt:lpstr>
      <vt:lpstr>Ejemplo del indicador de impacto</vt:lpstr>
      <vt:lpstr>Pasos a seguir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CAOBA: Centro de Excelencia y Apropiación en Big Data y Analítica</dc:title>
  <dc:creator>Profesor</dc:creator>
  <cp:lastModifiedBy>Maria Del Pilar Villamil Giraldo</cp:lastModifiedBy>
  <cp:revision>164</cp:revision>
  <dcterms:modified xsi:type="dcterms:W3CDTF">2020-11-27T20:55:58Z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0x0101002EAB2C83709FA042BF5A40A234C108F4</vt:lpwstr>
  </property>
</Properties>
</file>