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4"/>
  </p:sldMasterIdLst>
  <p:notesMasterIdLst>
    <p:notesMasterId r:id="rId40"/>
  </p:notesMasterIdLst>
  <p:handoutMasterIdLst>
    <p:handoutMasterId r:id="rId41"/>
  </p:handoutMasterIdLst>
  <p:sldIdLst>
    <p:sldId id="256" r:id="rId5"/>
    <p:sldId id="267" r:id="rId6"/>
    <p:sldId id="261" r:id="rId7"/>
    <p:sldId id="259" r:id="rId8"/>
    <p:sldId id="263" r:id="rId9"/>
    <p:sldId id="265" r:id="rId10"/>
    <p:sldId id="277" r:id="rId11"/>
    <p:sldId id="280" r:id="rId12"/>
    <p:sldId id="281" r:id="rId13"/>
    <p:sldId id="282" r:id="rId14"/>
    <p:sldId id="278" r:id="rId15"/>
    <p:sldId id="283" r:id="rId16"/>
    <p:sldId id="284" r:id="rId17"/>
    <p:sldId id="285" r:id="rId18"/>
    <p:sldId id="276" r:id="rId19"/>
    <p:sldId id="286" r:id="rId20"/>
    <p:sldId id="287" r:id="rId21"/>
    <p:sldId id="288" r:id="rId22"/>
    <p:sldId id="279" r:id="rId23"/>
    <p:sldId id="289" r:id="rId24"/>
    <p:sldId id="290" r:id="rId25"/>
    <p:sldId id="291" r:id="rId26"/>
    <p:sldId id="266" r:id="rId27"/>
    <p:sldId id="269" r:id="rId28"/>
    <p:sldId id="270" r:id="rId29"/>
    <p:sldId id="293" r:id="rId30"/>
    <p:sldId id="274" r:id="rId31"/>
    <p:sldId id="292" r:id="rId32"/>
    <p:sldId id="294" r:id="rId33"/>
    <p:sldId id="271" r:id="rId34"/>
    <p:sldId id="272" r:id="rId35"/>
    <p:sldId id="295" r:id="rId36"/>
    <p:sldId id="296" r:id="rId37"/>
    <p:sldId id="275" r:id="rId38"/>
    <p:sldId id="273" r:id="rId3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Calibri Light" panose="020F0302020204030204" pitchFamily="34" charset="0"/>
      <p:regular r:id="rId46"/>
      <p:italic r:id="rId47"/>
    </p:embeddedFont>
    <p:embeddedFont>
      <p:font typeface="Lato" panose="020B0604020202020204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7B7271-452C-441D-9390-5BD3F340DDB9}" v="158" dt="2020-09-29T19:27:23.577"/>
    <p1510:client id="{037B9941-2DD8-46F0-876A-8E9EC0D83FE4}" v="86" dt="2020-09-29T19:49:35.171"/>
    <p1510:client id="{1C3D1027-45AD-477C-90BE-24D8A5EA4148}" v="647" dt="2020-09-29T22:01:53.192"/>
    <p1510:client id="{1F97ED86-415A-48CF-B7F2-60876E040E61}" v="60" dt="2020-09-29T22:26:40.049"/>
    <p1510:client id="{362A99C2-0FFD-4A48-A296-9A0C01BAA312}" v="24" dt="2020-09-28T20:06:52.113"/>
    <p1510:client id="{53FC1B0F-AD68-4762-96F5-CA029424E5F4}" v="30" dt="2020-09-29T21:01:05.916"/>
    <p1510:client id="{58E72D35-210D-4255-B657-9CF4A11158FC}" v="12" dt="2020-09-30T14:28:47.773"/>
    <p1510:client id="{64545803-B1A3-43FD-8D3B-9B7B91909B98}" v="22" dt="2020-09-30T11:12:51.385"/>
    <p1510:client id="{D39996E5-6D2D-486E-9B18-9CC15A30C090}" v="58" dt="2020-09-29T22:00:31.628"/>
    <p1510:client id="{ED6780F2-B475-4602-8BA0-C019BC01AFFC}" v="70" dt="2020-09-30T11:05:08.021"/>
    <p1510:client id="{EF506D3A-D4CB-4FEE-ABD0-DE716BFDB4B7}" v="28" dt="2020-09-29T22:35:20.317"/>
    <p1510:client id="{F7465267-53CD-463C-B1C0-89D367530CAE}" v="18" dt="2020-09-28T20:03:22.328"/>
  </p1510:revLst>
</p1510:revInfo>
</file>

<file path=ppt/tableStyles.xml><?xml version="1.0" encoding="utf-8"?>
<a:tblStyleLst xmlns:a="http://schemas.openxmlformats.org/drawingml/2006/main" def="{EE4A33C1-02FC-456C-B62C-5FBA5C3BAF7E}">
  <a:tblStyle styleId="{EE4A33C1-02FC-456C-B62C-5FBA5C3BAF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4.fntdata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font" Target="fonts/font10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5.fntdata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8.fntdata"/><Relationship Id="rId57" Type="http://schemas.microsoft.com/office/2015/10/relationships/revisionInfo" Target="revisionInfo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font" Target="fonts/font3.fntdata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man Andres Segura Tinoco" userId="S::ga.segurat@uniandes.edu.co::108348c7-443a-43a2-a915-1e00c52dfe2e" providerId="AD" clId="Web-{037B9941-2DD8-46F0-876A-8E9EC0D83FE4}"/>
    <pc:docChg chg="modSld">
      <pc:chgData name="German Andres Segura Tinoco" userId="S::ga.segurat@uniandes.edu.co::108348c7-443a-43a2-a915-1e00c52dfe2e" providerId="AD" clId="Web-{037B9941-2DD8-46F0-876A-8E9EC0D83FE4}" dt="2020-09-29T19:49:35.171" v="80" actId="20577"/>
      <pc:docMkLst>
        <pc:docMk/>
      </pc:docMkLst>
      <pc:sldChg chg="addSp delSp modSp">
        <pc:chgData name="German Andres Segura Tinoco" userId="S::ga.segurat@uniandes.edu.co::108348c7-443a-43a2-a915-1e00c52dfe2e" providerId="AD" clId="Web-{037B9941-2DD8-46F0-876A-8E9EC0D83FE4}" dt="2020-09-29T19:40:08.338" v="7" actId="14100"/>
        <pc:sldMkLst>
          <pc:docMk/>
          <pc:sldMk cId="3759475719" sldId="270"/>
        </pc:sldMkLst>
        <pc:spChg chg="del">
          <ac:chgData name="German Andres Segura Tinoco" userId="S::ga.segurat@uniandes.edu.co::108348c7-443a-43a2-a915-1e00c52dfe2e" providerId="AD" clId="Web-{037B9941-2DD8-46F0-876A-8E9EC0D83FE4}" dt="2020-09-29T19:39:18.585" v="1"/>
          <ac:spMkLst>
            <pc:docMk/>
            <pc:sldMk cId="3759475719" sldId="270"/>
            <ac:spMk id="4" creationId="{D690B8AA-3CCD-4FDD-871B-F0F19E9793C7}"/>
          </ac:spMkLst>
        </pc:spChg>
        <pc:picChg chg="del">
          <ac:chgData name="German Andres Segura Tinoco" userId="S::ga.segurat@uniandes.edu.co::108348c7-443a-43a2-a915-1e00c52dfe2e" providerId="AD" clId="Web-{037B9941-2DD8-46F0-876A-8E9EC0D83FE4}" dt="2020-09-29T19:39:15.585" v="0"/>
          <ac:picMkLst>
            <pc:docMk/>
            <pc:sldMk cId="3759475719" sldId="270"/>
            <ac:picMk id="5" creationId="{76A20563-2237-4BEC-A2C4-616FC5BC3C86}"/>
          </ac:picMkLst>
        </pc:picChg>
        <pc:picChg chg="add mod">
          <ac:chgData name="German Andres Segura Tinoco" userId="S::ga.segurat@uniandes.edu.co::108348c7-443a-43a2-a915-1e00c52dfe2e" providerId="AD" clId="Web-{037B9941-2DD8-46F0-876A-8E9EC0D83FE4}" dt="2020-09-29T19:40:08.338" v="7" actId="14100"/>
          <ac:picMkLst>
            <pc:docMk/>
            <pc:sldMk cId="3759475719" sldId="270"/>
            <ac:picMk id="7" creationId="{FC39D3CC-9589-4D1A-866D-96C8DCB52D86}"/>
          </ac:picMkLst>
        </pc:picChg>
      </pc:sldChg>
      <pc:sldChg chg="addSp modSp">
        <pc:chgData name="German Andres Segura Tinoco" userId="S::ga.segurat@uniandes.edu.co::108348c7-443a-43a2-a915-1e00c52dfe2e" providerId="AD" clId="Web-{037B9941-2DD8-46F0-876A-8E9EC0D83FE4}" dt="2020-09-29T19:41:59.345" v="42" actId="20577"/>
        <pc:sldMkLst>
          <pc:docMk/>
          <pc:sldMk cId="906228334" sldId="271"/>
        </pc:sldMkLst>
        <pc:spChg chg="mod">
          <ac:chgData name="German Andres Segura Tinoco" userId="S::ga.segurat@uniandes.edu.co::108348c7-443a-43a2-a915-1e00c52dfe2e" providerId="AD" clId="Web-{037B9941-2DD8-46F0-876A-8E9EC0D83FE4}" dt="2020-09-29T19:41:59.345" v="42" actId="20577"/>
          <ac:spMkLst>
            <pc:docMk/>
            <pc:sldMk cId="906228334" sldId="271"/>
            <ac:spMk id="5" creationId="{1D6622FE-661B-48F2-B10A-85F96E3C9574}"/>
          </ac:spMkLst>
        </pc:spChg>
        <pc:picChg chg="add mod">
          <ac:chgData name="German Andres Segura Tinoco" userId="S::ga.segurat@uniandes.edu.co::108348c7-443a-43a2-a915-1e00c52dfe2e" providerId="AD" clId="Web-{037B9941-2DD8-46F0-876A-8E9EC0D83FE4}" dt="2020-09-29T19:41:05.686" v="11" actId="14100"/>
          <ac:picMkLst>
            <pc:docMk/>
            <pc:sldMk cId="906228334" sldId="271"/>
            <ac:picMk id="4" creationId="{FC3373EA-B95A-40DF-9C53-88ED7AFB5190}"/>
          </ac:picMkLst>
        </pc:picChg>
      </pc:sldChg>
      <pc:sldChg chg="addSp modSp">
        <pc:chgData name="German Andres Segura Tinoco" userId="S::ga.segurat@uniandes.edu.co::108348c7-443a-43a2-a915-1e00c52dfe2e" providerId="AD" clId="Web-{037B9941-2DD8-46F0-876A-8E9EC0D83FE4}" dt="2020-09-29T19:47:26.601" v="77" actId="14100"/>
        <pc:sldMkLst>
          <pc:docMk/>
          <pc:sldMk cId="3763517648" sldId="272"/>
        </pc:sldMkLst>
        <pc:spChg chg="mod">
          <ac:chgData name="German Andres Segura Tinoco" userId="S::ga.segurat@uniandes.edu.co::108348c7-443a-43a2-a915-1e00c52dfe2e" providerId="AD" clId="Web-{037B9941-2DD8-46F0-876A-8E9EC0D83FE4}" dt="2020-09-29T19:44:54.356" v="72" actId="20577"/>
          <ac:spMkLst>
            <pc:docMk/>
            <pc:sldMk cId="3763517648" sldId="272"/>
            <ac:spMk id="5" creationId="{0EE11E6A-2448-4709-A667-F252A91B1939}"/>
          </ac:spMkLst>
        </pc:spChg>
        <pc:picChg chg="add mod">
          <ac:chgData name="German Andres Segura Tinoco" userId="S::ga.segurat@uniandes.edu.co::108348c7-443a-43a2-a915-1e00c52dfe2e" providerId="AD" clId="Web-{037B9941-2DD8-46F0-876A-8E9EC0D83FE4}" dt="2020-09-29T19:47:26.601" v="77" actId="14100"/>
          <ac:picMkLst>
            <pc:docMk/>
            <pc:sldMk cId="3763517648" sldId="272"/>
            <ac:picMk id="4" creationId="{BA527356-D555-46D3-991B-DE81AD4AB7A4}"/>
          </ac:picMkLst>
        </pc:picChg>
      </pc:sldChg>
      <pc:sldChg chg="modSp">
        <pc:chgData name="German Andres Segura Tinoco" userId="S::ga.segurat@uniandes.edu.co::108348c7-443a-43a2-a915-1e00c52dfe2e" providerId="AD" clId="Web-{037B9941-2DD8-46F0-876A-8E9EC0D83FE4}" dt="2020-09-29T19:49:35.171" v="80" actId="20577"/>
        <pc:sldMkLst>
          <pc:docMk/>
          <pc:sldMk cId="3623487452" sldId="274"/>
        </pc:sldMkLst>
        <pc:spChg chg="mod">
          <ac:chgData name="German Andres Segura Tinoco" userId="S::ga.segurat@uniandes.edu.co::108348c7-443a-43a2-a915-1e00c52dfe2e" providerId="AD" clId="Web-{037B9941-2DD8-46F0-876A-8E9EC0D83FE4}" dt="2020-09-29T19:49:35.171" v="80" actId="20577"/>
          <ac:spMkLst>
            <pc:docMk/>
            <pc:sldMk cId="3623487452" sldId="274"/>
            <ac:spMk id="3" creationId="{00000000-0000-0000-0000-000000000000}"/>
          </ac:spMkLst>
        </pc:spChg>
      </pc:sldChg>
    </pc:docChg>
  </pc:docChgLst>
  <pc:docChgLst>
    <pc:chgData name="Maria Del Pilar Villamil Giraldo" userId="S::mavillam@uniandes.edu.co::47e412ee-5319-4fcd-b4a2-a5ffd3e4af2d" providerId="AD" clId="Web-{362A99C2-0FFD-4A48-A296-9A0C01BAA312}"/>
    <pc:docChg chg="modSld">
      <pc:chgData name="Maria Del Pilar Villamil Giraldo" userId="S::mavillam@uniandes.edu.co::47e412ee-5319-4fcd-b4a2-a5ffd3e4af2d" providerId="AD" clId="Web-{362A99C2-0FFD-4A48-A296-9A0C01BAA312}" dt="2020-09-28T20:06:52.113" v="16" actId="1076"/>
      <pc:docMkLst>
        <pc:docMk/>
      </pc:docMkLst>
      <pc:sldChg chg="modSp">
        <pc:chgData name="Maria Del Pilar Villamil Giraldo" userId="S::mavillam@uniandes.edu.co::47e412ee-5319-4fcd-b4a2-a5ffd3e4af2d" providerId="AD" clId="Web-{362A99C2-0FFD-4A48-A296-9A0C01BAA312}" dt="2020-09-28T20:04:47.157" v="0" actId="20577"/>
        <pc:sldMkLst>
          <pc:docMk/>
          <pc:sldMk cId="0" sldId="266"/>
        </pc:sldMkLst>
        <pc:spChg chg="mod">
          <ac:chgData name="Maria Del Pilar Villamil Giraldo" userId="S::mavillam@uniandes.edu.co::47e412ee-5319-4fcd-b4a2-a5ffd3e4af2d" providerId="AD" clId="Web-{362A99C2-0FFD-4A48-A296-9A0C01BAA312}" dt="2020-09-28T20:04:47.157" v="0" actId="20577"/>
          <ac:spMkLst>
            <pc:docMk/>
            <pc:sldMk cId="0" sldId="266"/>
            <ac:spMk id="357" creationId="{00000000-0000-0000-0000-000000000000}"/>
          </ac:spMkLst>
        </pc:spChg>
      </pc:sldChg>
      <pc:sldChg chg="modSp">
        <pc:chgData name="Maria Del Pilar Villamil Giraldo" userId="S::mavillam@uniandes.edu.co::47e412ee-5319-4fcd-b4a2-a5ffd3e4af2d" providerId="AD" clId="Web-{362A99C2-0FFD-4A48-A296-9A0C01BAA312}" dt="2020-09-28T20:06:52.113" v="16" actId="1076"/>
        <pc:sldMkLst>
          <pc:docMk/>
          <pc:sldMk cId="1247991635" sldId="269"/>
        </pc:sldMkLst>
        <pc:picChg chg="mod">
          <ac:chgData name="Maria Del Pilar Villamil Giraldo" userId="S::mavillam@uniandes.edu.co::47e412ee-5319-4fcd-b4a2-a5ffd3e4af2d" providerId="AD" clId="Web-{362A99C2-0FFD-4A48-A296-9A0C01BAA312}" dt="2020-09-28T20:06:52.113" v="16" actId="1076"/>
          <ac:picMkLst>
            <pc:docMk/>
            <pc:sldMk cId="1247991635" sldId="269"/>
            <ac:picMk id="5" creationId="{00000000-0000-0000-0000-000000000000}"/>
          </ac:picMkLst>
        </pc:picChg>
      </pc:sldChg>
      <pc:sldChg chg="modSp">
        <pc:chgData name="Maria Del Pilar Villamil Giraldo" userId="S::mavillam@uniandes.edu.co::47e412ee-5319-4fcd-b4a2-a5ffd3e4af2d" providerId="AD" clId="Web-{362A99C2-0FFD-4A48-A296-9A0C01BAA312}" dt="2020-09-28T20:05:48.596" v="3" actId="20577"/>
        <pc:sldMkLst>
          <pc:docMk/>
          <pc:sldMk cId="2002828831" sldId="280"/>
        </pc:sldMkLst>
        <pc:spChg chg="mod">
          <ac:chgData name="Maria Del Pilar Villamil Giraldo" userId="S::mavillam@uniandes.edu.co::47e412ee-5319-4fcd-b4a2-a5ffd3e4af2d" providerId="AD" clId="Web-{362A99C2-0FFD-4A48-A296-9A0C01BAA312}" dt="2020-09-28T20:05:48.596" v="3" actId="20577"/>
          <ac:spMkLst>
            <pc:docMk/>
            <pc:sldMk cId="2002828831" sldId="280"/>
            <ac:spMk id="2" creationId="{00000000-0000-0000-0000-000000000000}"/>
          </ac:spMkLst>
        </pc:spChg>
      </pc:sldChg>
      <pc:sldChg chg="modSp">
        <pc:chgData name="Maria Del Pilar Villamil Giraldo" userId="S::mavillam@uniandes.edu.co::47e412ee-5319-4fcd-b4a2-a5ffd3e4af2d" providerId="AD" clId="Web-{362A99C2-0FFD-4A48-A296-9A0C01BAA312}" dt="2020-09-28T20:05:53.596" v="5" actId="20577"/>
        <pc:sldMkLst>
          <pc:docMk/>
          <pc:sldMk cId="1718630522" sldId="281"/>
        </pc:sldMkLst>
        <pc:spChg chg="mod">
          <ac:chgData name="Maria Del Pilar Villamil Giraldo" userId="S::mavillam@uniandes.edu.co::47e412ee-5319-4fcd-b4a2-a5ffd3e4af2d" providerId="AD" clId="Web-{362A99C2-0FFD-4A48-A296-9A0C01BAA312}" dt="2020-09-28T20:05:53.596" v="5" actId="20577"/>
          <ac:spMkLst>
            <pc:docMk/>
            <pc:sldMk cId="1718630522" sldId="281"/>
            <ac:spMk id="2" creationId="{00000000-0000-0000-0000-000000000000}"/>
          </ac:spMkLst>
        </pc:spChg>
      </pc:sldChg>
      <pc:sldChg chg="modSp">
        <pc:chgData name="Maria Del Pilar Villamil Giraldo" userId="S::mavillam@uniandes.edu.co::47e412ee-5319-4fcd-b4a2-a5ffd3e4af2d" providerId="AD" clId="Web-{362A99C2-0FFD-4A48-A296-9A0C01BAA312}" dt="2020-09-28T20:05:58.815" v="7" actId="20577"/>
        <pc:sldMkLst>
          <pc:docMk/>
          <pc:sldMk cId="1292357583" sldId="282"/>
        </pc:sldMkLst>
        <pc:spChg chg="mod">
          <ac:chgData name="Maria Del Pilar Villamil Giraldo" userId="S::mavillam@uniandes.edu.co::47e412ee-5319-4fcd-b4a2-a5ffd3e4af2d" providerId="AD" clId="Web-{362A99C2-0FFD-4A48-A296-9A0C01BAA312}" dt="2020-09-28T20:05:58.815" v="7" actId="20577"/>
          <ac:spMkLst>
            <pc:docMk/>
            <pc:sldMk cId="1292357583" sldId="282"/>
            <ac:spMk id="2" creationId="{00000000-0000-0000-0000-000000000000}"/>
          </ac:spMkLst>
        </pc:spChg>
      </pc:sldChg>
      <pc:sldChg chg="modSp">
        <pc:chgData name="Maria Del Pilar Villamil Giraldo" userId="S::mavillam@uniandes.edu.co::47e412ee-5319-4fcd-b4a2-a5ffd3e4af2d" providerId="AD" clId="Web-{362A99C2-0FFD-4A48-A296-9A0C01BAA312}" dt="2020-09-28T20:06:05.706" v="10" actId="20577"/>
        <pc:sldMkLst>
          <pc:docMk/>
          <pc:sldMk cId="1692344078" sldId="283"/>
        </pc:sldMkLst>
        <pc:spChg chg="mod">
          <ac:chgData name="Maria Del Pilar Villamil Giraldo" userId="S::mavillam@uniandes.edu.co::47e412ee-5319-4fcd-b4a2-a5ffd3e4af2d" providerId="AD" clId="Web-{362A99C2-0FFD-4A48-A296-9A0C01BAA312}" dt="2020-09-28T20:06:05.706" v="10" actId="20577"/>
          <ac:spMkLst>
            <pc:docMk/>
            <pc:sldMk cId="1692344078" sldId="283"/>
            <ac:spMk id="2" creationId="{00000000-0000-0000-0000-000000000000}"/>
          </ac:spMkLst>
        </pc:spChg>
      </pc:sldChg>
      <pc:sldChg chg="modSp">
        <pc:chgData name="Maria Del Pilar Villamil Giraldo" userId="S::mavillam@uniandes.edu.co::47e412ee-5319-4fcd-b4a2-a5ffd3e4af2d" providerId="AD" clId="Web-{362A99C2-0FFD-4A48-A296-9A0C01BAA312}" dt="2020-09-28T20:06:10.940" v="12" actId="20577"/>
        <pc:sldMkLst>
          <pc:docMk/>
          <pc:sldMk cId="3834874771" sldId="284"/>
        </pc:sldMkLst>
        <pc:spChg chg="mod">
          <ac:chgData name="Maria Del Pilar Villamil Giraldo" userId="S::mavillam@uniandes.edu.co::47e412ee-5319-4fcd-b4a2-a5ffd3e4af2d" providerId="AD" clId="Web-{362A99C2-0FFD-4A48-A296-9A0C01BAA312}" dt="2020-09-28T20:06:10.940" v="12" actId="20577"/>
          <ac:spMkLst>
            <pc:docMk/>
            <pc:sldMk cId="3834874771" sldId="284"/>
            <ac:spMk id="2" creationId="{00000000-0000-0000-0000-000000000000}"/>
          </ac:spMkLst>
        </pc:spChg>
      </pc:sldChg>
      <pc:sldChg chg="modSp">
        <pc:chgData name="Maria Del Pilar Villamil Giraldo" userId="S::mavillam@uniandes.edu.co::47e412ee-5319-4fcd-b4a2-a5ffd3e4af2d" providerId="AD" clId="Web-{362A99C2-0FFD-4A48-A296-9A0C01BAA312}" dt="2020-09-28T20:06:15.768" v="14" actId="20577"/>
        <pc:sldMkLst>
          <pc:docMk/>
          <pc:sldMk cId="959830013" sldId="285"/>
        </pc:sldMkLst>
        <pc:spChg chg="mod">
          <ac:chgData name="Maria Del Pilar Villamil Giraldo" userId="S::mavillam@uniandes.edu.co::47e412ee-5319-4fcd-b4a2-a5ffd3e4af2d" providerId="AD" clId="Web-{362A99C2-0FFD-4A48-A296-9A0C01BAA312}" dt="2020-09-28T20:06:15.768" v="14" actId="20577"/>
          <ac:spMkLst>
            <pc:docMk/>
            <pc:sldMk cId="959830013" sldId="285"/>
            <ac:spMk id="2" creationId="{00000000-0000-0000-0000-000000000000}"/>
          </ac:spMkLst>
        </pc:spChg>
      </pc:sldChg>
    </pc:docChg>
  </pc:docChgLst>
  <pc:docChgLst>
    <pc:chgData name="Maria Del Pilar Villamil Giraldo" userId="S::mavillam@uniandes.edu.co::47e412ee-5319-4fcd-b4a2-a5ffd3e4af2d" providerId="AD" clId="Web-{EF506D3A-D4CB-4FEE-ABD0-DE716BFDB4B7}"/>
    <pc:docChg chg="modSld">
      <pc:chgData name="Maria Del Pilar Villamil Giraldo" userId="S::mavillam@uniandes.edu.co::47e412ee-5319-4fcd-b4a2-a5ffd3e4af2d" providerId="AD" clId="Web-{EF506D3A-D4CB-4FEE-ABD0-DE716BFDB4B7}" dt="2020-09-29T22:35:20.317" v="26" actId="14100"/>
      <pc:docMkLst>
        <pc:docMk/>
      </pc:docMkLst>
      <pc:sldChg chg="modSp">
        <pc:chgData name="Maria Del Pilar Villamil Giraldo" userId="S::mavillam@uniandes.edu.co::47e412ee-5319-4fcd-b4a2-a5ffd3e4af2d" providerId="AD" clId="Web-{EF506D3A-D4CB-4FEE-ABD0-DE716BFDB4B7}" dt="2020-09-29T22:35:20.317" v="26" actId="14100"/>
        <pc:sldMkLst>
          <pc:docMk/>
          <pc:sldMk cId="0" sldId="265"/>
        </pc:sldMkLst>
        <pc:spChg chg="mod">
          <ac:chgData name="Maria Del Pilar Villamil Giraldo" userId="S::mavillam@uniandes.edu.co::47e412ee-5319-4fcd-b4a2-a5ffd3e4af2d" providerId="AD" clId="Web-{EF506D3A-D4CB-4FEE-ABD0-DE716BFDB4B7}" dt="2020-09-29T22:35:20.317" v="26" actId="14100"/>
          <ac:spMkLst>
            <pc:docMk/>
            <pc:sldMk cId="0" sldId="265"/>
            <ac:spMk id="347" creationId="{00000000-0000-0000-0000-000000000000}"/>
          </ac:spMkLst>
        </pc:spChg>
      </pc:sldChg>
      <pc:sldChg chg="modSp">
        <pc:chgData name="Maria Del Pilar Villamil Giraldo" userId="S::mavillam@uniandes.edu.co::47e412ee-5319-4fcd-b4a2-a5ffd3e4af2d" providerId="AD" clId="Web-{EF506D3A-D4CB-4FEE-ABD0-DE716BFDB4B7}" dt="2020-09-29T22:34:09.656" v="15" actId="20577"/>
        <pc:sldMkLst>
          <pc:docMk/>
          <pc:sldMk cId="0" sldId="266"/>
        </pc:sldMkLst>
        <pc:spChg chg="mod">
          <ac:chgData name="Maria Del Pilar Villamil Giraldo" userId="S::mavillam@uniandes.edu.co::47e412ee-5319-4fcd-b4a2-a5ffd3e4af2d" providerId="AD" clId="Web-{EF506D3A-D4CB-4FEE-ABD0-DE716BFDB4B7}" dt="2020-09-29T22:34:09.656" v="15" actId="20577"/>
          <ac:spMkLst>
            <pc:docMk/>
            <pc:sldMk cId="0" sldId="266"/>
            <ac:spMk id="357" creationId="{00000000-0000-0000-0000-000000000000}"/>
          </ac:spMkLst>
        </pc:spChg>
      </pc:sldChg>
      <pc:sldChg chg="delSp modSp">
        <pc:chgData name="Maria Del Pilar Villamil Giraldo" userId="S::mavillam@uniandes.edu.co::47e412ee-5319-4fcd-b4a2-a5ffd3e4af2d" providerId="AD" clId="Web-{EF506D3A-D4CB-4FEE-ABD0-DE716BFDB4B7}" dt="2020-09-29T22:31:33.989" v="5" actId="1076"/>
        <pc:sldMkLst>
          <pc:docMk/>
          <pc:sldMk cId="1247991635" sldId="269"/>
        </pc:sldMkLst>
        <pc:picChg chg="del">
          <ac:chgData name="Maria Del Pilar Villamil Giraldo" userId="S::mavillam@uniandes.edu.co::47e412ee-5319-4fcd-b4a2-a5ffd3e4af2d" providerId="AD" clId="Web-{EF506D3A-D4CB-4FEE-ABD0-DE716BFDB4B7}" dt="2020-09-29T22:31:26.457" v="2"/>
          <ac:picMkLst>
            <pc:docMk/>
            <pc:sldMk cId="1247991635" sldId="269"/>
            <ac:picMk id="5" creationId="{00000000-0000-0000-0000-000000000000}"/>
          </ac:picMkLst>
        </pc:picChg>
        <pc:picChg chg="mod">
          <ac:chgData name="Maria Del Pilar Villamil Giraldo" userId="S::mavillam@uniandes.edu.co::47e412ee-5319-4fcd-b4a2-a5ffd3e4af2d" providerId="AD" clId="Web-{EF506D3A-D4CB-4FEE-ABD0-DE716BFDB4B7}" dt="2020-09-29T22:31:33.989" v="5" actId="1076"/>
          <ac:picMkLst>
            <pc:docMk/>
            <pc:sldMk cId="1247991635" sldId="269"/>
            <ac:picMk id="6" creationId="{00000000-0000-0000-0000-000000000000}"/>
          </ac:picMkLst>
        </pc:picChg>
      </pc:sldChg>
      <pc:sldChg chg="modSp">
        <pc:chgData name="Maria Del Pilar Villamil Giraldo" userId="S::mavillam@uniandes.edu.co::47e412ee-5319-4fcd-b4a2-a5ffd3e4af2d" providerId="AD" clId="Web-{EF506D3A-D4CB-4FEE-ABD0-DE716BFDB4B7}" dt="2020-09-29T22:30:56.423" v="1" actId="20577"/>
        <pc:sldMkLst>
          <pc:docMk/>
          <pc:sldMk cId="3778358140" sldId="273"/>
        </pc:sldMkLst>
        <pc:spChg chg="mod">
          <ac:chgData name="Maria Del Pilar Villamil Giraldo" userId="S::mavillam@uniandes.edu.co::47e412ee-5319-4fcd-b4a2-a5ffd3e4af2d" providerId="AD" clId="Web-{EF506D3A-D4CB-4FEE-ABD0-DE716BFDB4B7}" dt="2020-09-29T22:30:56.423" v="1" actId="20577"/>
          <ac:spMkLst>
            <pc:docMk/>
            <pc:sldMk cId="3778358140" sldId="273"/>
            <ac:spMk id="3" creationId="{00000000-0000-0000-0000-000000000000}"/>
          </ac:spMkLst>
        </pc:spChg>
      </pc:sldChg>
      <pc:sldChg chg="modSp">
        <pc:chgData name="Maria Del Pilar Villamil Giraldo" userId="S::mavillam@uniandes.edu.co::47e412ee-5319-4fcd-b4a2-a5ffd3e4af2d" providerId="AD" clId="Web-{EF506D3A-D4CB-4FEE-ABD0-DE716BFDB4B7}" dt="2020-09-29T22:32:59.542" v="13" actId="20577"/>
        <pc:sldMkLst>
          <pc:docMk/>
          <pc:sldMk cId="2461129218" sldId="275"/>
        </pc:sldMkLst>
        <pc:spChg chg="mod">
          <ac:chgData name="Maria Del Pilar Villamil Giraldo" userId="S::mavillam@uniandes.edu.co::47e412ee-5319-4fcd-b4a2-a5ffd3e4af2d" providerId="AD" clId="Web-{EF506D3A-D4CB-4FEE-ABD0-DE716BFDB4B7}" dt="2020-09-29T22:32:59.542" v="13" actId="20577"/>
          <ac:spMkLst>
            <pc:docMk/>
            <pc:sldMk cId="2461129218" sldId="275"/>
            <ac:spMk id="3" creationId="{00000000-0000-0000-0000-000000000000}"/>
          </ac:spMkLst>
        </pc:spChg>
      </pc:sldChg>
    </pc:docChg>
  </pc:docChgLst>
  <pc:docChgLst>
    <pc:chgData name="German Andres Segura Tinoco" userId="S::ga.segurat@uniandes.edu.co::108348c7-443a-43a2-a915-1e00c52dfe2e" providerId="AD" clId="Web-{64545803-B1A3-43FD-8D3B-9B7B91909B98}"/>
    <pc:docChg chg="modSld">
      <pc:chgData name="German Andres Segura Tinoco" userId="S::ga.segurat@uniandes.edu.co::108348c7-443a-43a2-a915-1e00c52dfe2e" providerId="AD" clId="Web-{64545803-B1A3-43FD-8D3B-9B7B91909B98}" dt="2020-09-30T11:12:51.385" v="18" actId="14100"/>
      <pc:docMkLst>
        <pc:docMk/>
      </pc:docMkLst>
      <pc:sldChg chg="addSp delSp modSp">
        <pc:chgData name="German Andres Segura Tinoco" userId="S::ga.segurat@uniandes.edu.co::108348c7-443a-43a2-a915-1e00c52dfe2e" providerId="AD" clId="Web-{64545803-B1A3-43FD-8D3B-9B7B91909B98}" dt="2020-09-30T11:07:58.942" v="15" actId="1076"/>
        <pc:sldMkLst>
          <pc:docMk/>
          <pc:sldMk cId="2067654205" sldId="292"/>
        </pc:sldMkLst>
        <pc:spChg chg="add mod">
          <ac:chgData name="German Andres Segura Tinoco" userId="S::ga.segurat@uniandes.edu.co::108348c7-443a-43a2-a915-1e00c52dfe2e" providerId="AD" clId="Web-{64545803-B1A3-43FD-8D3B-9B7B91909B98}" dt="2020-09-30T11:07:58.942" v="15" actId="1076"/>
          <ac:spMkLst>
            <pc:docMk/>
            <pc:sldMk cId="2067654205" sldId="292"/>
            <ac:spMk id="3" creationId="{6C235FE2-7F1C-417F-872D-A746CE30D3A5}"/>
          </ac:spMkLst>
        </pc:spChg>
        <pc:spChg chg="add del">
          <ac:chgData name="German Andres Segura Tinoco" userId="S::ga.segurat@uniandes.edu.co::108348c7-443a-43a2-a915-1e00c52dfe2e" providerId="AD" clId="Web-{64545803-B1A3-43FD-8D3B-9B7B91909B98}" dt="2020-09-30T11:06:20.347" v="2"/>
          <ac:spMkLst>
            <pc:docMk/>
            <pc:sldMk cId="2067654205" sldId="292"/>
            <ac:spMk id="4" creationId="{5129BC8F-85AE-4CA3-AA93-71B6D987D996}"/>
          </ac:spMkLst>
        </pc:spChg>
      </pc:sldChg>
      <pc:sldChg chg="modSp">
        <pc:chgData name="German Andres Segura Tinoco" userId="S::ga.segurat@uniandes.edu.co::108348c7-443a-43a2-a915-1e00c52dfe2e" providerId="AD" clId="Web-{64545803-B1A3-43FD-8D3B-9B7B91909B98}" dt="2020-09-30T11:12:51.385" v="18" actId="14100"/>
        <pc:sldMkLst>
          <pc:docMk/>
          <pc:sldMk cId="1828632725" sldId="295"/>
        </pc:sldMkLst>
        <pc:picChg chg="mod">
          <ac:chgData name="German Andres Segura Tinoco" userId="S::ga.segurat@uniandes.edu.co::108348c7-443a-43a2-a915-1e00c52dfe2e" providerId="AD" clId="Web-{64545803-B1A3-43FD-8D3B-9B7B91909B98}" dt="2020-09-30T11:12:51.385" v="18" actId="14100"/>
          <ac:picMkLst>
            <pc:docMk/>
            <pc:sldMk cId="1828632725" sldId="295"/>
            <ac:picMk id="3" creationId="{E27FB1F5-2901-4617-8BAE-205F403071E2}"/>
          </ac:picMkLst>
        </pc:picChg>
      </pc:sldChg>
    </pc:docChg>
  </pc:docChgLst>
  <pc:docChgLst>
    <pc:chgData name="German Andres Segura Tinoco" userId="S::ga.segurat@uniandes.edu.co::108348c7-443a-43a2-a915-1e00c52dfe2e" providerId="AD" clId="Web-{53FC1B0F-AD68-4762-96F5-CA029424E5F4}"/>
    <pc:docChg chg="addSld modSld">
      <pc:chgData name="German Andres Segura Tinoco" userId="S::ga.segurat@uniandes.edu.co::108348c7-443a-43a2-a915-1e00c52dfe2e" providerId="AD" clId="Web-{53FC1B0F-AD68-4762-96F5-CA029424E5F4}" dt="2020-09-29T21:01:05.916" v="25" actId="14100"/>
      <pc:docMkLst>
        <pc:docMk/>
      </pc:docMkLst>
      <pc:sldChg chg="addSp delSp modSp">
        <pc:chgData name="German Andres Segura Tinoco" userId="S::ga.segurat@uniandes.edu.co::108348c7-443a-43a2-a915-1e00c52dfe2e" providerId="AD" clId="Web-{53FC1B0F-AD68-4762-96F5-CA029424E5F4}" dt="2020-09-29T21:01:05.916" v="25" actId="14100"/>
        <pc:sldMkLst>
          <pc:docMk/>
          <pc:sldMk cId="3623487452" sldId="274"/>
        </pc:sldMkLst>
        <pc:picChg chg="add del mod">
          <ac:chgData name="German Andres Segura Tinoco" userId="S::ga.segurat@uniandes.edu.co::108348c7-443a-43a2-a915-1e00c52dfe2e" providerId="AD" clId="Web-{53FC1B0F-AD68-4762-96F5-CA029424E5F4}" dt="2020-09-29T21:00:55.463" v="20"/>
          <ac:picMkLst>
            <pc:docMk/>
            <pc:sldMk cId="3623487452" sldId="274"/>
            <ac:picMk id="4" creationId="{C9785E44-A3F3-4554-9EBC-364A34374898}"/>
          </ac:picMkLst>
        </pc:picChg>
        <pc:picChg chg="add mod">
          <ac:chgData name="German Andres Segura Tinoco" userId="S::ga.segurat@uniandes.edu.co::108348c7-443a-43a2-a915-1e00c52dfe2e" providerId="AD" clId="Web-{53FC1B0F-AD68-4762-96F5-CA029424E5F4}" dt="2020-09-29T20:44:04.344" v="11" actId="1076"/>
          <ac:picMkLst>
            <pc:docMk/>
            <pc:sldMk cId="3623487452" sldId="274"/>
            <ac:picMk id="5" creationId="{A1670993-55E1-4F50-BAEF-5495FE80086A}"/>
          </ac:picMkLst>
        </pc:picChg>
        <pc:picChg chg="add mod">
          <ac:chgData name="German Andres Segura Tinoco" userId="S::ga.segurat@uniandes.edu.co::108348c7-443a-43a2-a915-1e00c52dfe2e" providerId="AD" clId="Web-{53FC1B0F-AD68-4762-96F5-CA029424E5F4}" dt="2020-09-29T21:01:05.916" v="25" actId="14100"/>
          <ac:picMkLst>
            <pc:docMk/>
            <pc:sldMk cId="3623487452" sldId="274"/>
            <ac:picMk id="6" creationId="{D47B83E1-BD52-46A5-B447-F5D652001884}"/>
          </ac:picMkLst>
        </pc:picChg>
      </pc:sldChg>
      <pc:sldChg chg="addSp delSp modSp new">
        <pc:chgData name="German Andres Segura Tinoco" userId="S::ga.segurat@uniandes.edu.co::108348c7-443a-43a2-a915-1e00c52dfe2e" providerId="AD" clId="Web-{53FC1B0F-AD68-4762-96F5-CA029424E5F4}" dt="2020-09-29T20:46:43.176" v="19"/>
        <pc:sldMkLst>
          <pc:docMk/>
          <pc:sldMk cId="2067654205" sldId="292"/>
        </pc:sldMkLst>
        <pc:spChg chg="del">
          <ac:chgData name="German Andres Segura Tinoco" userId="S::ga.segurat@uniandes.edu.co::108348c7-443a-43a2-a915-1e00c52dfe2e" providerId="AD" clId="Web-{53FC1B0F-AD68-4762-96F5-CA029424E5F4}" dt="2020-09-29T20:46:04.941" v="15"/>
          <ac:spMkLst>
            <pc:docMk/>
            <pc:sldMk cId="2067654205" sldId="292"/>
            <ac:spMk id="2" creationId="{767A6E22-FAD9-4D41-A2D9-7E4ED49193D8}"/>
          </ac:spMkLst>
        </pc:spChg>
        <pc:spChg chg="del">
          <ac:chgData name="German Andres Segura Tinoco" userId="S::ga.segurat@uniandes.edu.co::108348c7-443a-43a2-a915-1e00c52dfe2e" providerId="AD" clId="Web-{53FC1B0F-AD68-4762-96F5-CA029424E5F4}" dt="2020-09-29T20:46:07.034" v="16"/>
          <ac:spMkLst>
            <pc:docMk/>
            <pc:sldMk cId="2067654205" sldId="292"/>
            <ac:spMk id="3" creationId="{9910204B-804B-4841-B07E-D7C5EFF6039A}"/>
          </ac:spMkLst>
        </pc:spChg>
        <pc:spChg chg="add del">
          <ac:chgData name="German Andres Segura Tinoco" userId="S::ga.segurat@uniandes.edu.co::108348c7-443a-43a2-a915-1e00c52dfe2e" providerId="AD" clId="Web-{53FC1B0F-AD68-4762-96F5-CA029424E5F4}" dt="2020-09-29T20:46:02.737" v="14"/>
          <ac:spMkLst>
            <pc:docMk/>
            <pc:sldMk cId="2067654205" sldId="292"/>
            <ac:spMk id="5" creationId="{27A52932-82A1-4F43-9AB6-D84A670E651C}"/>
          </ac:spMkLst>
        </pc:spChg>
        <pc:spChg chg="add mod">
          <ac:chgData name="German Andres Segura Tinoco" userId="S::ga.segurat@uniandes.edu.co::108348c7-443a-43a2-a915-1e00c52dfe2e" providerId="AD" clId="Web-{53FC1B0F-AD68-4762-96F5-CA029424E5F4}" dt="2020-09-29T20:46:09.988" v="18" actId="20577"/>
          <ac:spMkLst>
            <pc:docMk/>
            <pc:sldMk cId="2067654205" sldId="292"/>
            <ac:spMk id="7" creationId="{F7916894-8C87-47F0-8B1E-392113991106}"/>
          </ac:spMkLst>
        </pc:spChg>
        <pc:spChg chg="add mod">
          <ac:chgData name="German Andres Segura Tinoco" userId="S::ga.segurat@uniandes.edu.co::108348c7-443a-43a2-a915-1e00c52dfe2e" providerId="AD" clId="Web-{53FC1B0F-AD68-4762-96F5-CA029424E5F4}" dt="2020-09-29T20:46:43.176" v="19"/>
          <ac:spMkLst>
            <pc:docMk/>
            <pc:sldMk cId="2067654205" sldId="292"/>
            <ac:spMk id="9" creationId="{304DB1D1-AB5A-4F53-9102-2179E0F4890F}"/>
          </ac:spMkLst>
        </pc:spChg>
      </pc:sldChg>
    </pc:docChg>
  </pc:docChgLst>
  <pc:docChgLst>
    <pc:chgData name="Maria Del Pilar Villamil Giraldo" userId="S::mavillam@uniandes.edu.co::47e412ee-5319-4fcd-b4a2-a5ffd3e4af2d" providerId="AD" clId="Web-{F7465267-53CD-463C-B1C0-89D367530CAE}"/>
    <pc:docChg chg="modSld">
      <pc:chgData name="Maria Del Pilar Villamil Giraldo" userId="S::mavillam@uniandes.edu.co::47e412ee-5319-4fcd-b4a2-a5ffd3e4af2d" providerId="AD" clId="Web-{F7465267-53CD-463C-B1C0-89D367530CAE}" dt="2020-09-28T20:03:22.328" v="16" actId="1076"/>
      <pc:docMkLst>
        <pc:docMk/>
      </pc:docMkLst>
      <pc:sldChg chg="addSp delSp modSp">
        <pc:chgData name="Maria Del Pilar Villamil Giraldo" userId="S::mavillam@uniandes.edu.co::47e412ee-5319-4fcd-b4a2-a5ffd3e4af2d" providerId="AD" clId="Web-{F7465267-53CD-463C-B1C0-89D367530CAE}" dt="2020-09-28T20:03:22.328" v="16" actId="1076"/>
        <pc:sldMkLst>
          <pc:docMk/>
          <pc:sldMk cId="0" sldId="266"/>
        </pc:sldMkLst>
        <pc:spChg chg="mod">
          <ac:chgData name="Maria Del Pilar Villamil Giraldo" userId="S::mavillam@uniandes.edu.co::47e412ee-5319-4fcd-b4a2-a5ffd3e4af2d" providerId="AD" clId="Web-{F7465267-53CD-463C-B1C0-89D367530CAE}" dt="2020-09-28T20:03:18.547" v="14" actId="1076"/>
          <ac:spMkLst>
            <pc:docMk/>
            <pc:sldMk cId="0" sldId="266"/>
            <ac:spMk id="357" creationId="{00000000-0000-0000-0000-000000000000}"/>
          </ac:spMkLst>
        </pc:spChg>
        <pc:picChg chg="add mod">
          <ac:chgData name="Maria Del Pilar Villamil Giraldo" userId="S::mavillam@uniandes.edu.co::47e412ee-5319-4fcd-b4a2-a5ffd3e4af2d" providerId="AD" clId="Web-{F7465267-53CD-463C-B1C0-89D367530CAE}" dt="2020-09-28T20:03:22.328" v="16" actId="1076"/>
          <ac:picMkLst>
            <pc:docMk/>
            <pc:sldMk cId="0" sldId="266"/>
            <ac:picMk id="2" creationId="{E8589CAA-84C5-45A8-9692-194B7CADAE83}"/>
          </ac:picMkLst>
        </pc:picChg>
        <pc:picChg chg="del">
          <ac:chgData name="Maria Del Pilar Villamil Giraldo" userId="S::mavillam@uniandes.edu.co::47e412ee-5319-4fcd-b4a2-a5ffd3e4af2d" providerId="AD" clId="Web-{F7465267-53CD-463C-B1C0-89D367530CAE}" dt="2020-09-28T20:02:35.046" v="0"/>
          <ac:picMkLst>
            <pc:docMk/>
            <pc:sldMk cId="0" sldId="266"/>
            <ac:picMk id="354" creationId="{00000000-0000-0000-0000-000000000000}"/>
          </ac:picMkLst>
        </pc:picChg>
        <pc:picChg chg="del">
          <ac:chgData name="Maria Del Pilar Villamil Giraldo" userId="S::mavillam@uniandes.edu.co::47e412ee-5319-4fcd-b4a2-a5ffd3e4af2d" providerId="AD" clId="Web-{F7465267-53CD-463C-B1C0-89D367530CAE}" dt="2020-09-28T20:02:36.827" v="1"/>
          <ac:picMkLst>
            <pc:docMk/>
            <pc:sldMk cId="0" sldId="266"/>
            <ac:picMk id="355" creationId="{00000000-0000-0000-0000-000000000000}"/>
          </ac:picMkLst>
        </pc:picChg>
        <pc:cxnChg chg="del mod">
          <ac:chgData name="Maria Del Pilar Villamil Giraldo" userId="S::mavillam@uniandes.edu.co::47e412ee-5319-4fcd-b4a2-a5ffd3e4af2d" providerId="AD" clId="Web-{F7465267-53CD-463C-B1C0-89D367530CAE}" dt="2020-09-28T20:02:38.171" v="2"/>
          <ac:cxnSpMkLst>
            <pc:docMk/>
            <pc:sldMk cId="0" sldId="266"/>
            <ac:cxnSpMk id="356" creationId="{00000000-0000-0000-0000-000000000000}"/>
          </ac:cxnSpMkLst>
        </pc:cxnChg>
      </pc:sldChg>
    </pc:docChg>
  </pc:docChgLst>
  <pc:docChgLst>
    <pc:chgData name="German Andres Segura Tinoco" userId="S::ga.segurat@uniandes.edu.co::108348c7-443a-43a2-a915-1e00c52dfe2e" providerId="AD" clId="Web-{007B7271-452C-441D-9390-5BD3F340DDB9}"/>
    <pc:docChg chg="modSld">
      <pc:chgData name="German Andres Segura Tinoco" userId="S::ga.segurat@uniandes.edu.co::108348c7-443a-43a2-a915-1e00c52dfe2e" providerId="AD" clId="Web-{007B7271-452C-441D-9390-5BD3F340DDB9}" dt="2020-09-29T19:27:23.468" v="146" actId="20577"/>
      <pc:docMkLst>
        <pc:docMk/>
      </pc:docMkLst>
      <pc:sldChg chg="addSp delSp modSp">
        <pc:chgData name="German Andres Segura Tinoco" userId="S::ga.segurat@uniandes.edu.co::108348c7-443a-43a2-a915-1e00c52dfe2e" providerId="AD" clId="Web-{007B7271-452C-441D-9390-5BD3F340DDB9}" dt="2020-09-29T19:24:49.141" v="142" actId="14100"/>
        <pc:sldMkLst>
          <pc:docMk/>
          <pc:sldMk cId="3759475719" sldId="270"/>
        </pc:sldMkLst>
        <pc:spChg chg="add">
          <ac:chgData name="German Andres Segura Tinoco" userId="S::ga.segurat@uniandes.edu.co::108348c7-443a-43a2-a915-1e00c52dfe2e" providerId="AD" clId="Web-{007B7271-452C-441D-9390-5BD3F340DDB9}" dt="2020-09-29T19:20:54.548" v="0"/>
          <ac:spMkLst>
            <pc:docMk/>
            <pc:sldMk cId="3759475719" sldId="270"/>
            <ac:spMk id="4" creationId="{D690B8AA-3CCD-4FDD-871B-F0F19E9793C7}"/>
          </ac:spMkLst>
        </pc:spChg>
        <pc:spChg chg="add mod">
          <ac:chgData name="German Andres Segura Tinoco" userId="S::ga.segurat@uniandes.edu.co::108348c7-443a-43a2-a915-1e00c52dfe2e" providerId="AD" clId="Web-{007B7271-452C-441D-9390-5BD3F340DDB9}" dt="2020-09-29T19:24:20.156" v="141"/>
          <ac:spMkLst>
            <pc:docMk/>
            <pc:sldMk cId="3759475719" sldId="270"/>
            <ac:spMk id="6" creationId="{06DF393E-9D02-4EED-A506-6ED843F0EC51}"/>
          </ac:spMkLst>
        </pc:spChg>
        <pc:graphicFrameChg chg="add del mod">
          <ac:chgData name="German Andres Segura Tinoco" userId="S::ga.segurat@uniandes.edu.co::108348c7-443a-43a2-a915-1e00c52dfe2e" providerId="AD" clId="Web-{007B7271-452C-441D-9390-5BD3F340DDB9}" dt="2020-09-29T19:22:04.876" v="12"/>
          <ac:graphicFrameMkLst>
            <pc:docMk/>
            <pc:sldMk cId="3759475719" sldId="270"/>
            <ac:graphicFrameMk id="8" creationId="{082BD76F-B5D7-48EA-9228-80F49591FAB7}"/>
          </ac:graphicFrameMkLst>
        </pc:graphicFrameChg>
        <pc:picChg chg="add mod">
          <ac:chgData name="German Andres Segura Tinoco" userId="S::ga.segurat@uniandes.edu.co::108348c7-443a-43a2-a915-1e00c52dfe2e" providerId="AD" clId="Web-{007B7271-452C-441D-9390-5BD3F340DDB9}" dt="2020-09-29T19:24:49.141" v="142" actId="14100"/>
          <ac:picMkLst>
            <pc:docMk/>
            <pc:sldMk cId="3759475719" sldId="270"/>
            <ac:picMk id="5" creationId="{76A20563-2237-4BEC-A2C4-616FC5BC3C86}"/>
          </ac:picMkLst>
        </pc:picChg>
      </pc:sldChg>
      <pc:sldChg chg="addSp modSp">
        <pc:chgData name="German Andres Segura Tinoco" userId="S::ga.segurat@uniandes.edu.co::108348c7-443a-43a2-a915-1e00c52dfe2e" providerId="AD" clId="Web-{007B7271-452C-441D-9390-5BD3F340DDB9}" dt="2020-09-29T19:27:14.593" v="144"/>
        <pc:sldMkLst>
          <pc:docMk/>
          <pc:sldMk cId="906228334" sldId="271"/>
        </pc:sldMkLst>
        <pc:spChg chg="mod">
          <ac:chgData name="German Andres Segura Tinoco" userId="S::ga.segurat@uniandes.edu.co::108348c7-443a-43a2-a915-1e00c52dfe2e" providerId="AD" clId="Web-{007B7271-452C-441D-9390-5BD3F340DDB9}" dt="2020-09-29T19:27:02.296" v="143" actId="20577"/>
          <ac:spMkLst>
            <pc:docMk/>
            <pc:sldMk cId="906228334" sldId="271"/>
            <ac:spMk id="3" creationId="{00000000-0000-0000-0000-000000000000}"/>
          </ac:spMkLst>
        </pc:spChg>
        <pc:spChg chg="add">
          <ac:chgData name="German Andres Segura Tinoco" userId="S::ga.segurat@uniandes.edu.co::108348c7-443a-43a2-a915-1e00c52dfe2e" providerId="AD" clId="Web-{007B7271-452C-441D-9390-5BD3F340DDB9}" dt="2020-09-29T19:27:14.593" v="144"/>
          <ac:spMkLst>
            <pc:docMk/>
            <pc:sldMk cId="906228334" sldId="271"/>
            <ac:spMk id="5" creationId="{1D6622FE-661B-48F2-B10A-85F96E3C9574}"/>
          </ac:spMkLst>
        </pc:spChg>
      </pc:sldChg>
      <pc:sldChg chg="addSp modSp">
        <pc:chgData name="German Andres Segura Tinoco" userId="S::ga.segurat@uniandes.edu.co::108348c7-443a-43a2-a915-1e00c52dfe2e" providerId="AD" clId="Web-{007B7271-452C-441D-9390-5BD3F340DDB9}" dt="2020-09-29T19:27:23.468" v="146" actId="20577"/>
        <pc:sldMkLst>
          <pc:docMk/>
          <pc:sldMk cId="3763517648" sldId="272"/>
        </pc:sldMkLst>
        <pc:spChg chg="mod">
          <ac:chgData name="German Andres Segura Tinoco" userId="S::ga.segurat@uniandes.edu.co::108348c7-443a-43a2-a915-1e00c52dfe2e" providerId="AD" clId="Web-{007B7271-452C-441D-9390-5BD3F340DDB9}" dt="2020-09-29T19:27:23.468" v="146" actId="20577"/>
          <ac:spMkLst>
            <pc:docMk/>
            <pc:sldMk cId="3763517648" sldId="272"/>
            <ac:spMk id="3" creationId="{00000000-0000-0000-0000-000000000000}"/>
          </ac:spMkLst>
        </pc:spChg>
        <pc:spChg chg="add">
          <ac:chgData name="German Andres Segura Tinoco" userId="S::ga.segurat@uniandes.edu.co::108348c7-443a-43a2-a915-1e00c52dfe2e" providerId="AD" clId="Web-{007B7271-452C-441D-9390-5BD3F340DDB9}" dt="2020-09-29T19:27:18.358" v="145"/>
          <ac:spMkLst>
            <pc:docMk/>
            <pc:sldMk cId="3763517648" sldId="272"/>
            <ac:spMk id="5" creationId="{0EE11E6A-2448-4709-A667-F252A91B1939}"/>
          </ac:spMkLst>
        </pc:spChg>
      </pc:sldChg>
    </pc:docChg>
  </pc:docChgLst>
  <pc:docChgLst>
    <pc:chgData name="Maria Del Pilar Villamil Giraldo" userId="S::mavillam@uniandes.edu.co::47e412ee-5319-4fcd-b4a2-a5ffd3e4af2d" providerId="AD" clId="Web-{1F97ED86-415A-48CF-B7F2-60876E040E61}"/>
    <pc:docChg chg="modSld">
      <pc:chgData name="Maria Del Pilar Villamil Giraldo" userId="S::mavillam@uniandes.edu.co::47e412ee-5319-4fcd-b4a2-a5ffd3e4af2d" providerId="AD" clId="Web-{1F97ED86-415A-48CF-B7F2-60876E040E61}" dt="2020-09-29T22:26:40.049" v="55" actId="1076"/>
      <pc:docMkLst>
        <pc:docMk/>
      </pc:docMkLst>
      <pc:sldChg chg="modSp">
        <pc:chgData name="Maria Del Pilar Villamil Giraldo" userId="S::mavillam@uniandes.edu.co::47e412ee-5319-4fcd-b4a2-a5ffd3e4af2d" providerId="AD" clId="Web-{1F97ED86-415A-48CF-B7F2-60876E040E61}" dt="2020-09-29T22:04:05.565" v="7" actId="20577"/>
        <pc:sldMkLst>
          <pc:docMk/>
          <pc:sldMk cId="0" sldId="259"/>
        </pc:sldMkLst>
        <pc:spChg chg="mod">
          <ac:chgData name="Maria Del Pilar Villamil Giraldo" userId="S::mavillam@uniandes.edu.co::47e412ee-5319-4fcd-b4a2-a5ffd3e4af2d" providerId="AD" clId="Web-{1F97ED86-415A-48CF-B7F2-60876E040E61}" dt="2020-09-29T22:04:05.565" v="7" actId="20577"/>
          <ac:spMkLst>
            <pc:docMk/>
            <pc:sldMk cId="0" sldId="259"/>
            <ac:spMk id="251" creationId="{00000000-0000-0000-0000-000000000000}"/>
          </ac:spMkLst>
        </pc:spChg>
      </pc:sldChg>
      <pc:sldChg chg="modSp">
        <pc:chgData name="Maria Del Pilar Villamil Giraldo" userId="S::mavillam@uniandes.edu.co::47e412ee-5319-4fcd-b4a2-a5ffd3e4af2d" providerId="AD" clId="Web-{1F97ED86-415A-48CF-B7F2-60876E040E61}" dt="2020-09-29T22:03:28.095" v="2" actId="20577"/>
        <pc:sldMkLst>
          <pc:docMk/>
          <pc:sldMk cId="0" sldId="261"/>
        </pc:sldMkLst>
        <pc:spChg chg="mod">
          <ac:chgData name="Maria Del Pilar Villamil Giraldo" userId="S::mavillam@uniandes.edu.co::47e412ee-5319-4fcd-b4a2-a5ffd3e4af2d" providerId="AD" clId="Web-{1F97ED86-415A-48CF-B7F2-60876E040E61}" dt="2020-09-29T22:03:28.095" v="2" actId="20577"/>
          <ac:spMkLst>
            <pc:docMk/>
            <pc:sldMk cId="0" sldId="261"/>
            <ac:spMk id="275" creationId="{00000000-0000-0000-0000-000000000000}"/>
          </ac:spMkLst>
        </pc:spChg>
      </pc:sldChg>
      <pc:sldChg chg="modSp mod modClrScheme chgLayout">
        <pc:chgData name="Maria Del Pilar Villamil Giraldo" userId="S::mavillam@uniandes.edu.co::47e412ee-5319-4fcd-b4a2-a5ffd3e4af2d" providerId="AD" clId="Web-{1F97ED86-415A-48CF-B7F2-60876E040E61}" dt="2020-09-29T22:26:40.049" v="55" actId="1076"/>
        <pc:sldMkLst>
          <pc:docMk/>
          <pc:sldMk cId="0" sldId="263"/>
        </pc:sldMkLst>
        <pc:spChg chg="mod ord">
          <ac:chgData name="Maria Del Pilar Villamil Giraldo" userId="S::mavillam@uniandes.edu.co::47e412ee-5319-4fcd-b4a2-a5ffd3e4af2d" providerId="AD" clId="Web-{1F97ED86-415A-48CF-B7F2-60876E040E61}" dt="2020-09-29T22:26:30.486" v="53"/>
          <ac:spMkLst>
            <pc:docMk/>
            <pc:sldMk cId="0" sldId="263"/>
            <ac:spMk id="312" creationId="{00000000-0000-0000-0000-000000000000}"/>
          </ac:spMkLst>
        </pc:spChg>
        <pc:graphicFrameChg chg="mod">
          <ac:chgData name="Maria Del Pilar Villamil Giraldo" userId="S::mavillam@uniandes.edu.co::47e412ee-5319-4fcd-b4a2-a5ffd3e4af2d" providerId="AD" clId="Web-{1F97ED86-415A-48CF-B7F2-60876E040E61}" dt="2020-09-29T22:26:40.049" v="55" actId="1076"/>
          <ac:graphicFrameMkLst>
            <pc:docMk/>
            <pc:sldMk cId="0" sldId="263"/>
            <ac:graphicFrameMk id="313" creationId="{00000000-0000-0000-0000-000000000000}"/>
          </ac:graphicFrameMkLst>
        </pc:graphicFrameChg>
        <pc:graphicFrameChg chg="mod">
          <ac:chgData name="Maria Del Pilar Villamil Giraldo" userId="S::mavillam@uniandes.edu.co::47e412ee-5319-4fcd-b4a2-a5ffd3e4af2d" providerId="AD" clId="Web-{1F97ED86-415A-48CF-B7F2-60876E040E61}" dt="2020-09-29T22:26:35.705" v="54" actId="1076"/>
          <ac:graphicFrameMkLst>
            <pc:docMk/>
            <pc:sldMk cId="0" sldId="263"/>
            <ac:graphicFrameMk id="314" creationId="{00000000-0000-0000-0000-000000000000}"/>
          </ac:graphicFrameMkLst>
        </pc:graphicFrameChg>
      </pc:sldChg>
      <pc:sldChg chg="modSp">
        <pc:chgData name="Maria Del Pilar Villamil Giraldo" userId="S::mavillam@uniandes.edu.co::47e412ee-5319-4fcd-b4a2-a5ffd3e4af2d" providerId="AD" clId="Web-{1F97ED86-415A-48CF-B7F2-60876E040E61}" dt="2020-09-29T22:12:01.071" v="43" actId="20577"/>
        <pc:sldMkLst>
          <pc:docMk/>
          <pc:sldMk cId="0" sldId="265"/>
        </pc:sldMkLst>
        <pc:spChg chg="mod">
          <ac:chgData name="Maria Del Pilar Villamil Giraldo" userId="S::mavillam@uniandes.edu.co::47e412ee-5319-4fcd-b4a2-a5ffd3e4af2d" providerId="AD" clId="Web-{1F97ED86-415A-48CF-B7F2-60876E040E61}" dt="2020-09-29T22:12:01.071" v="43" actId="20577"/>
          <ac:spMkLst>
            <pc:docMk/>
            <pc:sldMk cId="0" sldId="265"/>
            <ac:spMk id="344" creationId="{00000000-0000-0000-0000-000000000000}"/>
          </ac:spMkLst>
        </pc:spChg>
        <pc:spChg chg="mod">
          <ac:chgData name="Maria Del Pilar Villamil Giraldo" userId="S::mavillam@uniandes.edu.co::47e412ee-5319-4fcd-b4a2-a5ffd3e4af2d" providerId="AD" clId="Web-{1F97ED86-415A-48CF-B7F2-60876E040E61}" dt="2020-09-29T22:08:12.373" v="11" actId="20577"/>
          <ac:spMkLst>
            <pc:docMk/>
            <pc:sldMk cId="0" sldId="265"/>
            <ac:spMk id="347" creationId="{00000000-0000-0000-0000-000000000000}"/>
          </ac:spMkLst>
        </pc:spChg>
        <pc:graphicFrameChg chg="mod">
          <ac:chgData name="Maria Del Pilar Villamil Giraldo" userId="S::mavillam@uniandes.edu.co::47e412ee-5319-4fcd-b4a2-a5ffd3e4af2d" providerId="AD" clId="Web-{1F97ED86-415A-48CF-B7F2-60876E040E61}" dt="2020-09-29T22:07:49.513" v="8" actId="1076"/>
          <ac:graphicFrameMkLst>
            <pc:docMk/>
            <pc:sldMk cId="0" sldId="265"/>
            <ac:graphicFrameMk id="2" creationId="{00000000-0000-0000-0000-000000000000}"/>
          </ac:graphicFrameMkLst>
        </pc:graphicFrameChg>
      </pc:sldChg>
      <pc:sldChg chg="addSp delSp modSp">
        <pc:chgData name="Maria Del Pilar Villamil Giraldo" userId="S::mavillam@uniandes.edu.co::47e412ee-5319-4fcd-b4a2-a5ffd3e4af2d" providerId="AD" clId="Web-{1F97ED86-415A-48CF-B7F2-60876E040E61}" dt="2020-09-29T22:23:21.837" v="52" actId="20577"/>
        <pc:sldMkLst>
          <pc:docMk/>
          <pc:sldMk cId="0" sldId="266"/>
        </pc:sldMkLst>
        <pc:spChg chg="mod">
          <ac:chgData name="Maria Del Pilar Villamil Giraldo" userId="S::mavillam@uniandes.edu.co::47e412ee-5319-4fcd-b4a2-a5ffd3e4af2d" providerId="AD" clId="Web-{1F97ED86-415A-48CF-B7F2-60876E040E61}" dt="2020-09-29T22:23:21.837" v="52" actId="20577"/>
          <ac:spMkLst>
            <pc:docMk/>
            <pc:sldMk cId="0" sldId="266"/>
            <ac:spMk id="357" creationId="{00000000-0000-0000-0000-000000000000}"/>
          </ac:spMkLst>
        </pc:spChg>
        <pc:picChg chg="del">
          <ac:chgData name="Maria Del Pilar Villamil Giraldo" userId="S::mavillam@uniandes.edu.co::47e412ee-5319-4fcd-b4a2-a5ffd3e4af2d" providerId="AD" clId="Web-{1F97ED86-415A-48CF-B7F2-60876E040E61}" dt="2020-09-29T22:22:53.914" v="44"/>
          <ac:picMkLst>
            <pc:docMk/>
            <pc:sldMk cId="0" sldId="266"/>
            <ac:picMk id="2" creationId="{E8589CAA-84C5-45A8-9692-194B7CADAE83}"/>
          </ac:picMkLst>
        </pc:picChg>
        <pc:picChg chg="add mod">
          <ac:chgData name="Maria Del Pilar Villamil Giraldo" userId="S::mavillam@uniandes.edu.co::47e412ee-5319-4fcd-b4a2-a5ffd3e4af2d" providerId="AD" clId="Web-{1F97ED86-415A-48CF-B7F2-60876E040E61}" dt="2020-09-29T22:23:07.430" v="50" actId="14100"/>
          <ac:picMkLst>
            <pc:docMk/>
            <pc:sldMk cId="0" sldId="266"/>
            <ac:picMk id="3" creationId="{E18575E7-3434-42B6-9B6A-346E2538CD87}"/>
          </ac:picMkLst>
        </pc:picChg>
      </pc:sldChg>
      <pc:sldChg chg="modSp">
        <pc:chgData name="Maria Del Pilar Villamil Giraldo" userId="S::mavillam@uniandes.edu.co::47e412ee-5319-4fcd-b4a2-a5ffd3e4af2d" providerId="AD" clId="Web-{1F97ED86-415A-48CF-B7F2-60876E040E61}" dt="2020-09-29T22:10:28.645" v="19" actId="20577"/>
        <pc:sldMkLst>
          <pc:docMk/>
          <pc:sldMk cId="2901579945" sldId="277"/>
        </pc:sldMkLst>
        <pc:spChg chg="mod">
          <ac:chgData name="Maria Del Pilar Villamil Giraldo" userId="S::mavillam@uniandes.edu.co::47e412ee-5319-4fcd-b4a2-a5ffd3e4af2d" providerId="AD" clId="Web-{1F97ED86-415A-48CF-B7F2-60876E040E61}" dt="2020-09-29T22:10:28.645" v="19" actId="20577"/>
          <ac:spMkLst>
            <pc:docMk/>
            <pc:sldMk cId="2901579945" sldId="277"/>
            <ac:spMk id="2" creationId="{00000000-0000-0000-0000-000000000000}"/>
          </ac:spMkLst>
        </pc:spChg>
      </pc:sldChg>
      <pc:sldChg chg="modSp">
        <pc:chgData name="Maria Del Pilar Villamil Giraldo" userId="S::mavillam@uniandes.edu.co::47e412ee-5319-4fcd-b4a2-a5ffd3e4af2d" providerId="AD" clId="Web-{1F97ED86-415A-48CF-B7F2-60876E040E61}" dt="2020-09-29T22:10:45.708" v="27" actId="20577"/>
        <pc:sldMkLst>
          <pc:docMk/>
          <pc:sldMk cId="96194011" sldId="278"/>
        </pc:sldMkLst>
        <pc:spChg chg="mod">
          <ac:chgData name="Maria Del Pilar Villamil Giraldo" userId="S::mavillam@uniandes.edu.co::47e412ee-5319-4fcd-b4a2-a5ffd3e4af2d" providerId="AD" clId="Web-{1F97ED86-415A-48CF-B7F2-60876E040E61}" dt="2020-09-29T22:10:45.708" v="27" actId="20577"/>
          <ac:spMkLst>
            <pc:docMk/>
            <pc:sldMk cId="96194011" sldId="278"/>
            <ac:spMk id="2" creationId="{00000000-0000-0000-0000-000000000000}"/>
          </ac:spMkLst>
        </pc:spChg>
      </pc:sldChg>
      <pc:sldChg chg="modSp">
        <pc:chgData name="Maria Del Pilar Villamil Giraldo" userId="S::mavillam@uniandes.edu.co::47e412ee-5319-4fcd-b4a2-a5ffd3e4af2d" providerId="AD" clId="Web-{1F97ED86-415A-48CF-B7F2-60876E040E61}" dt="2020-09-29T22:11:19.460" v="37" actId="20577"/>
        <pc:sldMkLst>
          <pc:docMk/>
          <pc:sldMk cId="3260612565" sldId="279"/>
        </pc:sldMkLst>
        <pc:spChg chg="mod">
          <ac:chgData name="Maria Del Pilar Villamil Giraldo" userId="S::mavillam@uniandes.edu.co::47e412ee-5319-4fcd-b4a2-a5ffd3e4af2d" providerId="AD" clId="Web-{1F97ED86-415A-48CF-B7F2-60876E040E61}" dt="2020-09-29T22:11:19.460" v="37" actId="20577"/>
          <ac:spMkLst>
            <pc:docMk/>
            <pc:sldMk cId="3260612565" sldId="279"/>
            <ac:spMk id="2" creationId="{00000000-0000-0000-0000-000000000000}"/>
          </ac:spMkLst>
        </pc:spChg>
      </pc:sldChg>
    </pc:docChg>
  </pc:docChgLst>
  <pc:docChgLst>
    <pc:chgData name="Maria Del Pilar Villamil Giraldo" userId="S::mavillam@uniandes.edu.co::47e412ee-5319-4fcd-b4a2-a5ffd3e4af2d" providerId="AD" clId="Web-{0F477C80-34B4-4554-892D-F079EA00EA1B}"/>
    <pc:docChg chg="modSld sldOrd">
      <pc:chgData name="Maria Del Pilar Villamil Giraldo" userId="S::mavillam@uniandes.edu.co::47e412ee-5319-4fcd-b4a2-a5ffd3e4af2d" providerId="AD" clId="Web-{0F477C80-34B4-4554-892D-F079EA00EA1B}" dt="2020-07-23T19:59:34.458" v="18"/>
      <pc:docMkLst>
        <pc:docMk/>
      </pc:docMkLst>
      <pc:sldChg chg="modSp">
        <pc:chgData name="Maria Del Pilar Villamil Giraldo" userId="S::mavillam@uniandes.edu.co::47e412ee-5319-4fcd-b4a2-a5ffd3e4af2d" providerId="AD" clId="Web-{0F477C80-34B4-4554-892D-F079EA00EA1B}" dt="2020-07-23T19:58:25.531" v="14" actId="20577"/>
        <pc:sldMkLst>
          <pc:docMk/>
          <pc:sldMk cId="0" sldId="259"/>
        </pc:sldMkLst>
        <pc:spChg chg="mod">
          <ac:chgData name="Maria Del Pilar Villamil Giraldo" userId="S::mavillam@uniandes.edu.co::47e412ee-5319-4fcd-b4a2-a5ffd3e4af2d" providerId="AD" clId="Web-{0F477C80-34B4-4554-892D-F079EA00EA1B}" dt="2020-07-23T19:57:50.435" v="9" actId="20577"/>
          <ac:spMkLst>
            <pc:docMk/>
            <pc:sldMk cId="0" sldId="259"/>
            <ac:spMk id="250" creationId="{00000000-0000-0000-0000-000000000000}"/>
          </ac:spMkLst>
        </pc:spChg>
        <pc:spChg chg="mod">
          <ac:chgData name="Maria Del Pilar Villamil Giraldo" userId="S::mavillam@uniandes.edu.co::47e412ee-5319-4fcd-b4a2-a5ffd3e4af2d" providerId="AD" clId="Web-{0F477C80-34B4-4554-892D-F079EA00EA1B}" dt="2020-07-23T19:58:25.531" v="14" actId="20577"/>
          <ac:spMkLst>
            <pc:docMk/>
            <pc:sldMk cId="0" sldId="259"/>
            <ac:spMk id="251" creationId="{00000000-0000-0000-0000-000000000000}"/>
          </ac:spMkLst>
        </pc:spChg>
      </pc:sldChg>
      <pc:sldChg chg="modSp ord">
        <pc:chgData name="Maria Del Pilar Villamil Giraldo" userId="S::mavillam@uniandes.edu.co::47e412ee-5319-4fcd-b4a2-a5ffd3e4af2d" providerId="AD" clId="Web-{0F477C80-34B4-4554-892D-F079EA00EA1B}" dt="2020-07-23T19:59:13.800" v="17"/>
        <pc:sldMkLst>
          <pc:docMk/>
          <pc:sldMk cId="0" sldId="260"/>
        </pc:sldMkLst>
        <pc:spChg chg="mod">
          <ac:chgData name="Maria Del Pilar Villamil Giraldo" userId="S::mavillam@uniandes.edu.co::47e412ee-5319-4fcd-b4a2-a5ffd3e4af2d" providerId="AD" clId="Web-{0F477C80-34B4-4554-892D-F079EA00EA1B}" dt="2020-07-23T19:59:13.800" v="17"/>
          <ac:spMkLst>
            <pc:docMk/>
            <pc:sldMk cId="0" sldId="260"/>
            <ac:spMk id="268" creationId="{00000000-0000-0000-0000-000000000000}"/>
          </ac:spMkLst>
        </pc:spChg>
      </pc:sldChg>
      <pc:sldChg chg="ord">
        <pc:chgData name="Maria Del Pilar Villamil Giraldo" userId="S::mavillam@uniandes.edu.co::47e412ee-5319-4fcd-b4a2-a5ffd3e4af2d" providerId="AD" clId="Web-{0F477C80-34B4-4554-892D-F079EA00EA1B}" dt="2020-07-23T19:59:34.458" v="18"/>
        <pc:sldMkLst>
          <pc:docMk/>
          <pc:sldMk cId="0" sldId="261"/>
        </pc:sldMkLst>
      </pc:sldChg>
    </pc:docChg>
  </pc:docChgLst>
  <pc:docChgLst>
    <pc:chgData name="German Andres" userId="108348c7-443a-43a2-a915-1e00c52dfe2e" providerId="ADAL" clId="{E0664D26-18BB-4042-BBCB-BAA52C15E440}"/>
    <pc:docChg chg="modSld">
      <pc:chgData name="German Andres" userId="108348c7-443a-43a2-a915-1e00c52dfe2e" providerId="ADAL" clId="{E0664D26-18BB-4042-BBCB-BAA52C15E440}" dt="2020-09-29T10:05:21.739" v="14" actId="108"/>
      <pc:docMkLst>
        <pc:docMk/>
      </pc:docMkLst>
      <pc:sldChg chg="modSp mod">
        <pc:chgData name="German Andres" userId="108348c7-443a-43a2-a915-1e00c52dfe2e" providerId="ADAL" clId="{E0664D26-18BB-4042-BBCB-BAA52C15E440}" dt="2020-09-29T10:04:39.889" v="9" actId="20577"/>
        <pc:sldMkLst>
          <pc:docMk/>
          <pc:sldMk cId="0" sldId="256"/>
        </pc:sldMkLst>
        <pc:spChg chg="mod">
          <ac:chgData name="German Andres" userId="108348c7-443a-43a2-a915-1e00c52dfe2e" providerId="ADAL" clId="{E0664D26-18BB-4042-BBCB-BAA52C15E440}" dt="2020-09-29T10:04:39.889" v="9" actId="20577"/>
          <ac:spMkLst>
            <pc:docMk/>
            <pc:sldMk cId="0" sldId="256"/>
            <ac:spMk id="232" creationId="{00000000-0000-0000-0000-000000000000}"/>
          </ac:spMkLst>
        </pc:spChg>
      </pc:sldChg>
      <pc:sldChg chg="modSp mod">
        <pc:chgData name="German Andres" userId="108348c7-443a-43a2-a915-1e00c52dfe2e" providerId="ADAL" clId="{E0664D26-18BB-4042-BBCB-BAA52C15E440}" dt="2020-09-29T10:05:21.739" v="14" actId="108"/>
        <pc:sldMkLst>
          <pc:docMk/>
          <pc:sldMk cId="0" sldId="261"/>
        </pc:sldMkLst>
        <pc:spChg chg="mod">
          <ac:chgData name="German Andres" userId="108348c7-443a-43a2-a915-1e00c52dfe2e" providerId="ADAL" clId="{E0664D26-18BB-4042-BBCB-BAA52C15E440}" dt="2020-09-29T10:05:21.739" v="14" actId="108"/>
          <ac:spMkLst>
            <pc:docMk/>
            <pc:sldMk cId="0" sldId="261"/>
            <ac:spMk id="275" creationId="{00000000-0000-0000-0000-000000000000}"/>
          </ac:spMkLst>
        </pc:spChg>
      </pc:sldChg>
      <pc:sldChg chg="modSp mod">
        <pc:chgData name="German Andres" userId="108348c7-443a-43a2-a915-1e00c52dfe2e" providerId="ADAL" clId="{E0664D26-18BB-4042-BBCB-BAA52C15E440}" dt="2020-09-29T10:04:57.059" v="10" actId="790"/>
        <pc:sldMkLst>
          <pc:docMk/>
          <pc:sldMk cId="3118219751" sldId="267"/>
        </pc:sldMkLst>
        <pc:spChg chg="mod">
          <ac:chgData name="German Andres" userId="108348c7-443a-43a2-a915-1e00c52dfe2e" providerId="ADAL" clId="{E0664D26-18BB-4042-BBCB-BAA52C15E440}" dt="2020-09-29T10:04:57.059" v="10" actId="790"/>
          <ac:spMkLst>
            <pc:docMk/>
            <pc:sldMk cId="3118219751" sldId="267"/>
            <ac:spMk id="3" creationId="{00000000-0000-0000-0000-000000000000}"/>
          </ac:spMkLst>
        </pc:spChg>
      </pc:sldChg>
    </pc:docChg>
  </pc:docChgLst>
  <pc:docChgLst>
    <pc:chgData name="German Andres Segura Tinoco" userId="S::ga.segurat@uniandes.edu.co::108348c7-443a-43a2-a915-1e00c52dfe2e" providerId="AD" clId="Web-{ED6780F2-B475-4602-8BA0-C019BC01AFFC}"/>
    <pc:docChg chg="modSld">
      <pc:chgData name="German Andres Segura Tinoco" userId="S::ga.segurat@uniandes.edu.co::108348c7-443a-43a2-a915-1e00c52dfe2e" providerId="AD" clId="Web-{ED6780F2-B475-4602-8BA0-C019BC01AFFC}" dt="2020-09-30T11:05:07.818" v="62" actId="20577"/>
      <pc:docMkLst>
        <pc:docMk/>
      </pc:docMkLst>
      <pc:sldChg chg="modSp">
        <pc:chgData name="German Andres Segura Tinoco" userId="S::ga.segurat@uniandes.edu.co::108348c7-443a-43a2-a915-1e00c52dfe2e" providerId="AD" clId="Web-{ED6780F2-B475-4602-8BA0-C019BC01AFFC}" dt="2020-09-30T10:31:56.300" v="7" actId="1076"/>
        <pc:sldMkLst>
          <pc:docMk/>
          <pc:sldMk cId="1247991635" sldId="269"/>
        </pc:sldMkLst>
        <pc:spChg chg="mod">
          <ac:chgData name="German Andres Segura Tinoco" userId="S::ga.segurat@uniandes.edu.co::108348c7-443a-43a2-a915-1e00c52dfe2e" providerId="AD" clId="Web-{ED6780F2-B475-4602-8BA0-C019BC01AFFC}" dt="2020-09-30T10:31:47.347" v="4" actId="14100"/>
          <ac:spMkLst>
            <pc:docMk/>
            <pc:sldMk cId="1247991635" sldId="269"/>
            <ac:spMk id="4" creationId="{00000000-0000-0000-0000-000000000000}"/>
          </ac:spMkLst>
        </pc:spChg>
        <pc:picChg chg="mod">
          <ac:chgData name="German Andres Segura Tinoco" userId="S::ga.segurat@uniandes.edu.co::108348c7-443a-43a2-a915-1e00c52dfe2e" providerId="AD" clId="Web-{ED6780F2-B475-4602-8BA0-C019BC01AFFC}" dt="2020-09-30T10:31:56.300" v="7" actId="1076"/>
          <ac:picMkLst>
            <pc:docMk/>
            <pc:sldMk cId="1247991635" sldId="269"/>
            <ac:picMk id="6" creationId="{00000000-0000-0000-0000-000000000000}"/>
          </ac:picMkLst>
        </pc:picChg>
      </pc:sldChg>
      <pc:sldChg chg="addSp modSp">
        <pc:chgData name="German Andres Segura Tinoco" userId="S::ga.segurat@uniandes.edu.co::108348c7-443a-43a2-a915-1e00c52dfe2e" providerId="AD" clId="Web-{ED6780F2-B475-4602-8BA0-C019BC01AFFC}" dt="2020-09-30T11:04:37.083" v="53" actId="20577"/>
        <pc:sldMkLst>
          <pc:docMk/>
          <pc:sldMk cId="906228334" sldId="271"/>
        </pc:sldMkLst>
        <pc:spChg chg="add mod">
          <ac:chgData name="German Andres Segura Tinoco" userId="S::ga.segurat@uniandes.edu.co::108348c7-443a-43a2-a915-1e00c52dfe2e" providerId="AD" clId="Web-{ED6780F2-B475-4602-8BA0-C019BC01AFFC}" dt="2020-09-30T11:04:37.083" v="53" actId="20577"/>
          <ac:spMkLst>
            <pc:docMk/>
            <pc:sldMk cId="906228334" sldId="271"/>
            <ac:spMk id="7" creationId="{AAB6C72A-6E7B-41EC-8C76-04E5B8CF0744}"/>
          </ac:spMkLst>
        </pc:spChg>
      </pc:sldChg>
      <pc:sldChg chg="addSp modSp">
        <pc:chgData name="German Andres Segura Tinoco" userId="S::ga.segurat@uniandes.edu.co::108348c7-443a-43a2-a915-1e00c52dfe2e" providerId="AD" clId="Web-{ED6780F2-B475-4602-8BA0-C019BC01AFFC}" dt="2020-09-30T11:05:06.131" v="60" actId="20577"/>
        <pc:sldMkLst>
          <pc:docMk/>
          <pc:sldMk cId="3763517648" sldId="272"/>
        </pc:sldMkLst>
        <pc:spChg chg="add mod">
          <ac:chgData name="German Andres Segura Tinoco" userId="S::ga.segurat@uniandes.edu.co::108348c7-443a-43a2-a915-1e00c52dfe2e" providerId="AD" clId="Web-{ED6780F2-B475-4602-8BA0-C019BC01AFFC}" dt="2020-09-30T11:05:06.131" v="60" actId="20577"/>
          <ac:spMkLst>
            <pc:docMk/>
            <pc:sldMk cId="3763517648" sldId="272"/>
            <ac:spMk id="7" creationId="{AFF1A237-42CA-49CE-995B-8831BE8C8A81}"/>
          </ac:spMkLst>
        </pc:spChg>
      </pc:sldChg>
      <pc:sldChg chg="addSp delSp modSp">
        <pc:chgData name="German Andres Segura Tinoco" userId="S::ga.segurat@uniandes.edu.co::108348c7-443a-43a2-a915-1e00c52dfe2e" providerId="AD" clId="Web-{ED6780F2-B475-4602-8BA0-C019BC01AFFC}" dt="2020-09-30T10:46:32.741" v="25" actId="14100"/>
        <pc:sldMkLst>
          <pc:docMk/>
          <pc:sldMk cId="3623487452" sldId="274"/>
        </pc:sldMkLst>
        <pc:picChg chg="add mod">
          <ac:chgData name="German Andres Segura Tinoco" userId="S::ga.segurat@uniandes.edu.co::108348c7-443a-43a2-a915-1e00c52dfe2e" providerId="AD" clId="Web-{ED6780F2-B475-4602-8BA0-C019BC01AFFC}" dt="2020-09-30T10:46:32.741" v="25" actId="14100"/>
          <ac:picMkLst>
            <pc:docMk/>
            <pc:sldMk cId="3623487452" sldId="274"/>
            <ac:picMk id="3" creationId="{680A28DF-B192-43A5-8396-DE463ECE2142}"/>
          </ac:picMkLst>
        </pc:picChg>
        <pc:picChg chg="del">
          <ac:chgData name="German Andres Segura Tinoco" userId="S::ga.segurat@uniandes.edu.co::108348c7-443a-43a2-a915-1e00c52dfe2e" providerId="AD" clId="Web-{ED6780F2-B475-4602-8BA0-C019BC01AFFC}" dt="2020-09-30T10:45:18.693" v="16"/>
          <ac:picMkLst>
            <pc:docMk/>
            <pc:sldMk cId="3623487452" sldId="274"/>
            <ac:picMk id="8" creationId="{6214C365-2F7F-479A-AB0D-429CDC9A1D4F}"/>
          </ac:picMkLst>
        </pc:picChg>
      </pc:sldChg>
      <pc:sldChg chg="addSp delSp modSp">
        <pc:chgData name="German Andres Segura Tinoco" userId="S::ga.segurat@uniandes.edu.co::108348c7-443a-43a2-a915-1e00c52dfe2e" providerId="AD" clId="Web-{ED6780F2-B475-4602-8BA0-C019BC01AFFC}" dt="2020-09-30T11:03:05.689" v="46" actId="1076"/>
        <pc:sldMkLst>
          <pc:docMk/>
          <pc:sldMk cId="2067654205" sldId="292"/>
        </pc:sldMkLst>
        <pc:picChg chg="add mod">
          <ac:chgData name="German Andres Segura Tinoco" userId="S::ga.segurat@uniandes.edu.co::108348c7-443a-43a2-a915-1e00c52dfe2e" providerId="AD" clId="Web-{ED6780F2-B475-4602-8BA0-C019BC01AFFC}" dt="2020-09-30T11:03:05.689" v="46" actId="1076"/>
          <ac:picMkLst>
            <pc:docMk/>
            <pc:sldMk cId="2067654205" sldId="292"/>
            <ac:picMk id="2" creationId="{DF37BF59-BB87-467C-97E4-7707E80B08A8}"/>
          </ac:picMkLst>
        </pc:picChg>
        <pc:picChg chg="del">
          <ac:chgData name="German Andres Segura Tinoco" userId="S::ga.segurat@uniandes.edu.co::108348c7-443a-43a2-a915-1e00c52dfe2e" providerId="AD" clId="Web-{ED6780F2-B475-4602-8BA0-C019BC01AFFC}" dt="2020-09-30T11:02:19.797" v="32"/>
          <ac:picMkLst>
            <pc:docMk/>
            <pc:sldMk cId="2067654205" sldId="292"/>
            <ac:picMk id="4" creationId="{6608013F-8E29-43F1-9B69-F1366E77FB45}"/>
          </ac:picMkLst>
        </pc:picChg>
        <pc:picChg chg="mod">
          <ac:chgData name="German Andres Segura Tinoco" userId="S::ga.segurat@uniandes.edu.co::108348c7-443a-43a2-a915-1e00c52dfe2e" providerId="AD" clId="Web-{ED6780F2-B475-4602-8BA0-C019BC01AFFC}" dt="2020-09-30T11:02:45.782" v="43" actId="1076"/>
          <ac:picMkLst>
            <pc:docMk/>
            <pc:sldMk cId="2067654205" sldId="292"/>
            <ac:picMk id="5" creationId="{7BE122B8-B86E-4F1A-8ED6-70C5CDBDBAE0}"/>
          </ac:picMkLst>
        </pc:picChg>
      </pc:sldChg>
      <pc:sldChg chg="addSp delSp modSp">
        <pc:chgData name="German Andres Segura Tinoco" userId="S::ga.segurat@uniandes.edu.co::108348c7-443a-43a2-a915-1e00c52dfe2e" providerId="AD" clId="Web-{ED6780F2-B475-4602-8BA0-C019BC01AFFC}" dt="2020-09-30T10:37:09.111" v="15" actId="1076"/>
        <pc:sldMkLst>
          <pc:docMk/>
          <pc:sldMk cId="768740080" sldId="293"/>
        </pc:sldMkLst>
        <pc:picChg chg="add mod">
          <ac:chgData name="German Andres Segura Tinoco" userId="S::ga.segurat@uniandes.edu.co::108348c7-443a-43a2-a915-1e00c52dfe2e" providerId="AD" clId="Web-{ED6780F2-B475-4602-8BA0-C019BC01AFFC}" dt="2020-09-30T10:37:09.111" v="15" actId="1076"/>
          <ac:picMkLst>
            <pc:docMk/>
            <pc:sldMk cId="768740080" sldId="293"/>
            <ac:picMk id="2" creationId="{FAC1F8B4-3D99-4C19-BECA-F9ED9B101A9F}"/>
          </ac:picMkLst>
        </pc:picChg>
        <pc:picChg chg="del">
          <ac:chgData name="German Andres Segura Tinoco" userId="S::ga.segurat@uniandes.edu.co::108348c7-443a-43a2-a915-1e00c52dfe2e" providerId="AD" clId="Web-{ED6780F2-B475-4602-8BA0-C019BC01AFFC}" dt="2020-09-30T10:36:32.355" v="8"/>
          <ac:picMkLst>
            <pc:docMk/>
            <pc:sldMk cId="768740080" sldId="293"/>
            <ac:picMk id="6" creationId="{4D84DF59-25E4-4DF3-BD28-409750EE1332}"/>
          </ac:picMkLst>
        </pc:picChg>
      </pc:sldChg>
      <pc:sldChg chg="addSp delSp modSp">
        <pc:chgData name="German Andres Segura Tinoco" userId="S::ga.segurat@uniandes.edu.co::108348c7-443a-43a2-a915-1e00c52dfe2e" providerId="AD" clId="Web-{ED6780F2-B475-4602-8BA0-C019BC01AFFC}" dt="2020-09-30T10:49:09.635" v="31" actId="14100"/>
        <pc:sldMkLst>
          <pc:docMk/>
          <pc:sldMk cId="1130481712" sldId="294"/>
        </pc:sldMkLst>
        <pc:picChg chg="add mod">
          <ac:chgData name="German Andres Segura Tinoco" userId="S::ga.segurat@uniandes.edu.co::108348c7-443a-43a2-a915-1e00c52dfe2e" providerId="AD" clId="Web-{ED6780F2-B475-4602-8BA0-C019BC01AFFC}" dt="2020-09-30T10:49:09.635" v="31" actId="14100"/>
          <ac:picMkLst>
            <pc:docMk/>
            <pc:sldMk cId="1130481712" sldId="294"/>
            <ac:picMk id="2" creationId="{B5BFAFD5-8807-44CC-A7BF-C7F6C0A8B0BD}"/>
          </ac:picMkLst>
        </pc:picChg>
        <pc:picChg chg="del">
          <ac:chgData name="German Andres Segura Tinoco" userId="S::ga.segurat@uniandes.edu.co::108348c7-443a-43a2-a915-1e00c52dfe2e" providerId="AD" clId="Web-{ED6780F2-B475-4602-8BA0-C019BC01AFFC}" dt="2020-09-30T10:48:54.948" v="26"/>
          <ac:picMkLst>
            <pc:docMk/>
            <pc:sldMk cId="1130481712" sldId="294"/>
            <ac:picMk id="7" creationId="{E851494C-34A6-47BB-B369-C07C6E54E034}"/>
          </ac:picMkLst>
        </pc:picChg>
      </pc:sldChg>
    </pc:docChg>
  </pc:docChgLst>
  <pc:docChgLst>
    <pc:chgData name="German Andres Segura Tinoco" userId="S::ga.segurat@uniandes.edu.co::108348c7-443a-43a2-a915-1e00c52dfe2e" providerId="AD" clId="Web-{1C3D1027-45AD-477C-90BE-24D8A5EA4148}"/>
    <pc:docChg chg="addSld modSld sldOrd">
      <pc:chgData name="German Andres Segura Tinoco" userId="S::ga.segurat@uniandes.edu.co::108348c7-443a-43a2-a915-1e00c52dfe2e" providerId="AD" clId="Web-{1C3D1027-45AD-477C-90BE-24D8A5EA4148}" dt="2020-09-29T22:01:51.067" v="619" actId="20577"/>
      <pc:docMkLst>
        <pc:docMk/>
      </pc:docMkLst>
      <pc:sldChg chg="addSp delSp">
        <pc:chgData name="German Andres Segura Tinoco" userId="S::ga.segurat@uniandes.edu.co::108348c7-443a-43a2-a915-1e00c52dfe2e" providerId="AD" clId="Web-{1C3D1027-45AD-477C-90BE-24D8A5EA4148}" dt="2020-09-29T21:56:16.685" v="562"/>
        <pc:sldMkLst>
          <pc:docMk/>
          <pc:sldMk cId="0" sldId="263"/>
        </pc:sldMkLst>
        <pc:spChg chg="add del">
          <ac:chgData name="German Andres Segura Tinoco" userId="S::ga.segurat@uniandes.edu.co::108348c7-443a-43a2-a915-1e00c52dfe2e" providerId="AD" clId="Web-{1C3D1027-45AD-477C-90BE-24D8A5EA4148}" dt="2020-09-29T21:56:16.685" v="562"/>
          <ac:spMkLst>
            <pc:docMk/>
            <pc:sldMk cId="0" sldId="263"/>
            <ac:spMk id="2" creationId="{ED92B3E1-82FA-4803-BF7E-8430B8594219}"/>
          </ac:spMkLst>
        </pc:spChg>
      </pc:sldChg>
      <pc:sldChg chg="addSp modSp">
        <pc:chgData name="German Andres Segura Tinoco" userId="S::ga.segurat@uniandes.edu.co::108348c7-443a-43a2-a915-1e00c52dfe2e" providerId="AD" clId="Web-{1C3D1027-45AD-477C-90BE-24D8A5EA4148}" dt="2020-09-29T21:56:41.467" v="596" actId="1076"/>
        <pc:sldMkLst>
          <pc:docMk/>
          <pc:sldMk cId="0" sldId="265"/>
        </pc:sldMkLst>
        <pc:spChg chg="add mod">
          <ac:chgData name="German Andres Segura Tinoco" userId="S::ga.segurat@uniandes.edu.co::108348c7-443a-43a2-a915-1e00c52dfe2e" providerId="AD" clId="Web-{1C3D1027-45AD-477C-90BE-24D8A5EA4148}" dt="2020-09-29T21:56:41.467" v="596" actId="1076"/>
          <ac:spMkLst>
            <pc:docMk/>
            <pc:sldMk cId="0" sldId="265"/>
            <ac:spMk id="40" creationId="{1C601CBF-52A2-47DE-A37D-06E8B6E5A0AB}"/>
          </ac:spMkLst>
        </pc:spChg>
        <pc:graphicFrameChg chg="mod">
          <ac:chgData name="German Andres Segura Tinoco" userId="S::ga.segurat@uniandes.edu.co::108348c7-443a-43a2-a915-1e00c52dfe2e" providerId="AD" clId="Web-{1C3D1027-45AD-477C-90BE-24D8A5EA4148}" dt="2020-09-29T21:56:22.732" v="565" actId="1076"/>
          <ac:graphicFrameMkLst>
            <pc:docMk/>
            <pc:sldMk cId="0" sldId="265"/>
            <ac:graphicFrameMk id="3" creationId="{00000000-0000-0000-0000-000000000000}"/>
          </ac:graphicFrameMkLst>
        </pc:graphicFrameChg>
      </pc:sldChg>
      <pc:sldChg chg="modSp">
        <pc:chgData name="German Andres Segura Tinoco" userId="S::ga.segurat@uniandes.edu.co::108348c7-443a-43a2-a915-1e00c52dfe2e" providerId="AD" clId="Web-{1C3D1027-45AD-477C-90BE-24D8A5EA4148}" dt="2020-09-29T21:08:10.247" v="34" actId="20577"/>
        <pc:sldMkLst>
          <pc:docMk/>
          <pc:sldMk cId="1247991635" sldId="269"/>
        </pc:sldMkLst>
        <pc:spChg chg="mod">
          <ac:chgData name="German Andres Segura Tinoco" userId="S::ga.segurat@uniandes.edu.co::108348c7-443a-43a2-a915-1e00c52dfe2e" providerId="AD" clId="Web-{1C3D1027-45AD-477C-90BE-24D8A5EA4148}" dt="2020-09-29T21:08:10.247" v="34" actId="20577"/>
          <ac:spMkLst>
            <pc:docMk/>
            <pc:sldMk cId="1247991635" sldId="269"/>
            <ac:spMk id="4" creationId="{00000000-0000-0000-0000-000000000000}"/>
          </ac:spMkLst>
        </pc:spChg>
      </pc:sldChg>
      <pc:sldChg chg="addSp modSp">
        <pc:chgData name="German Andres Segura Tinoco" userId="S::ga.segurat@uniandes.edu.co::108348c7-443a-43a2-a915-1e00c52dfe2e" providerId="AD" clId="Web-{1C3D1027-45AD-477C-90BE-24D8A5EA4148}" dt="2020-09-29T22:01:51.067" v="618" actId="20577"/>
        <pc:sldMkLst>
          <pc:docMk/>
          <pc:sldMk cId="3759475719" sldId="270"/>
        </pc:sldMkLst>
        <pc:spChg chg="add mod">
          <ac:chgData name="German Andres Segura Tinoco" userId="S::ga.segurat@uniandes.edu.co::108348c7-443a-43a2-a915-1e00c52dfe2e" providerId="AD" clId="Web-{1C3D1027-45AD-477C-90BE-24D8A5EA4148}" dt="2020-09-29T22:01:51.067" v="618" actId="20577"/>
          <ac:spMkLst>
            <pc:docMk/>
            <pc:sldMk cId="3759475719" sldId="270"/>
            <ac:spMk id="4" creationId="{AD093CCE-4D50-4954-AE33-8A056F93D23A}"/>
          </ac:spMkLst>
        </pc:spChg>
        <pc:spChg chg="mod">
          <ac:chgData name="German Andres Segura Tinoco" userId="S::ga.segurat@uniandes.edu.co::108348c7-443a-43a2-a915-1e00c52dfe2e" providerId="AD" clId="Web-{1C3D1027-45AD-477C-90BE-24D8A5EA4148}" dt="2020-09-29T21:09:40.577" v="65" actId="20577"/>
          <ac:spMkLst>
            <pc:docMk/>
            <pc:sldMk cId="3759475719" sldId="270"/>
            <ac:spMk id="6" creationId="{06DF393E-9D02-4EED-A506-6ED843F0EC51}"/>
          </ac:spMkLst>
        </pc:spChg>
        <pc:picChg chg="mod">
          <ac:chgData name="German Andres Segura Tinoco" userId="S::ga.segurat@uniandes.edu.co::108348c7-443a-43a2-a915-1e00c52dfe2e" providerId="AD" clId="Web-{1C3D1027-45AD-477C-90BE-24D8A5EA4148}" dt="2020-09-29T21:11:25.001" v="68" actId="14100"/>
          <ac:picMkLst>
            <pc:docMk/>
            <pc:sldMk cId="3759475719" sldId="270"/>
            <ac:picMk id="7" creationId="{FC39D3CC-9589-4D1A-866D-96C8DCB52D86}"/>
          </ac:picMkLst>
        </pc:picChg>
      </pc:sldChg>
      <pc:sldChg chg="modSp">
        <pc:chgData name="German Andres Segura Tinoco" userId="S::ga.segurat@uniandes.edu.co::108348c7-443a-43a2-a915-1e00c52dfe2e" providerId="AD" clId="Web-{1C3D1027-45AD-477C-90BE-24D8A5EA4148}" dt="2020-09-29T21:19:47.824" v="246" actId="20577"/>
        <pc:sldMkLst>
          <pc:docMk/>
          <pc:sldMk cId="906228334" sldId="271"/>
        </pc:sldMkLst>
        <pc:spChg chg="mod">
          <ac:chgData name="German Andres Segura Tinoco" userId="S::ga.segurat@uniandes.edu.co::108348c7-443a-43a2-a915-1e00c52dfe2e" providerId="AD" clId="Web-{1C3D1027-45AD-477C-90BE-24D8A5EA4148}" dt="2020-09-29T21:19:47.824" v="246" actId="20577"/>
          <ac:spMkLst>
            <pc:docMk/>
            <pc:sldMk cId="906228334" sldId="271"/>
            <ac:spMk id="5" creationId="{1D6622FE-661B-48F2-B10A-85F96E3C9574}"/>
          </ac:spMkLst>
        </pc:spChg>
      </pc:sldChg>
      <pc:sldChg chg="modSp">
        <pc:chgData name="German Andres Segura Tinoco" userId="S::ga.segurat@uniandes.edu.co::108348c7-443a-43a2-a915-1e00c52dfe2e" providerId="AD" clId="Web-{1C3D1027-45AD-477C-90BE-24D8A5EA4148}" dt="2020-09-29T21:19:56.450" v="259" actId="20577"/>
        <pc:sldMkLst>
          <pc:docMk/>
          <pc:sldMk cId="3763517648" sldId="272"/>
        </pc:sldMkLst>
        <pc:spChg chg="mod">
          <ac:chgData name="German Andres Segura Tinoco" userId="S::ga.segurat@uniandes.edu.co::108348c7-443a-43a2-a915-1e00c52dfe2e" providerId="AD" clId="Web-{1C3D1027-45AD-477C-90BE-24D8A5EA4148}" dt="2020-09-29T21:19:56.450" v="259" actId="20577"/>
          <ac:spMkLst>
            <pc:docMk/>
            <pc:sldMk cId="3763517648" sldId="272"/>
            <ac:spMk id="5" creationId="{0EE11E6A-2448-4709-A667-F252A91B1939}"/>
          </ac:spMkLst>
        </pc:spChg>
      </pc:sldChg>
      <pc:sldChg chg="addSp delSp modSp">
        <pc:chgData name="German Andres Segura Tinoco" userId="S::ga.segurat@uniandes.edu.co::108348c7-443a-43a2-a915-1e00c52dfe2e" providerId="AD" clId="Web-{1C3D1027-45AD-477C-90BE-24D8A5EA4148}" dt="2020-09-29T21:43:40.340" v="345" actId="1076"/>
        <pc:sldMkLst>
          <pc:docMk/>
          <pc:sldMk cId="3623487452" sldId="274"/>
        </pc:sldMkLst>
        <pc:spChg chg="mod">
          <ac:chgData name="German Andres Segura Tinoco" userId="S::ga.segurat@uniandes.edu.co::108348c7-443a-43a2-a915-1e00c52dfe2e" providerId="AD" clId="Web-{1C3D1027-45AD-477C-90BE-24D8A5EA4148}" dt="2020-09-29T21:18:52.214" v="231" actId="20577"/>
          <ac:spMkLst>
            <pc:docMk/>
            <pc:sldMk cId="3623487452" sldId="274"/>
            <ac:spMk id="2" creationId="{00000000-0000-0000-0000-000000000000}"/>
          </ac:spMkLst>
        </pc:spChg>
        <pc:spChg chg="del mod">
          <ac:chgData name="German Andres Segura Tinoco" userId="S::ga.segurat@uniandes.edu.co::108348c7-443a-43a2-a915-1e00c52dfe2e" providerId="AD" clId="Web-{1C3D1027-45AD-477C-90BE-24D8A5EA4148}" dt="2020-09-29T21:28:33.930" v="302"/>
          <ac:spMkLst>
            <pc:docMk/>
            <pc:sldMk cId="3623487452" sldId="274"/>
            <ac:spMk id="3" creationId="{00000000-0000-0000-0000-000000000000}"/>
          </ac:spMkLst>
        </pc:spChg>
        <pc:spChg chg="add del mod">
          <ac:chgData name="German Andres Segura Tinoco" userId="S::ga.segurat@uniandes.edu.co::108348c7-443a-43a2-a915-1e00c52dfe2e" providerId="AD" clId="Web-{1C3D1027-45AD-477C-90BE-24D8A5EA4148}" dt="2020-09-29T21:28:37.602" v="304"/>
          <ac:spMkLst>
            <pc:docMk/>
            <pc:sldMk cId="3623487452" sldId="274"/>
            <ac:spMk id="7" creationId="{89A5A8AB-BE5C-4096-B194-58E73C728A29}"/>
          </ac:spMkLst>
        </pc:spChg>
        <pc:spChg chg="add mod">
          <ac:chgData name="German Andres Segura Tinoco" userId="S::ga.segurat@uniandes.edu.co::108348c7-443a-43a2-a915-1e00c52dfe2e" providerId="AD" clId="Web-{1C3D1027-45AD-477C-90BE-24D8A5EA4148}" dt="2020-09-29T21:43:36.465" v="344" actId="20577"/>
          <ac:spMkLst>
            <pc:docMk/>
            <pc:sldMk cId="3623487452" sldId="274"/>
            <ac:spMk id="10" creationId="{8469BD3D-CA99-4413-A056-C6E4CE59DFB9}"/>
          </ac:spMkLst>
        </pc:spChg>
        <pc:picChg chg="del mod">
          <ac:chgData name="German Andres Segura Tinoco" userId="S::ga.segurat@uniandes.edu.co::108348c7-443a-43a2-a915-1e00c52dfe2e" providerId="AD" clId="Web-{1C3D1027-45AD-477C-90BE-24D8A5EA4148}" dt="2020-09-29T21:27:46.319" v="292"/>
          <ac:picMkLst>
            <pc:docMk/>
            <pc:sldMk cId="3623487452" sldId="274"/>
            <ac:picMk id="5" creationId="{A1670993-55E1-4F50-BAEF-5495FE80086A}"/>
          </ac:picMkLst>
        </pc:picChg>
        <pc:picChg chg="del mod">
          <ac:chgData name="German Andres Segura Tinoco" userId="S::ga.segurat@uniandes.edu.co::108348c7-443a-43a2-a915-1e00c52dfe2e" providerId="AD" clId="Web-{1C3D1027-45AD-477C-90BE-24D8A5EA4148}" dt="2020-09-29T21:40:50.883" v="324"/>
          <ac:picMkLst>
            <pc:docMk/>
            <pc:sldMk cId="3623487452" sldId="274"/>
            <ac:picMk id="6" creationId="{D47B83E1-BD52-46A5-B447-F5D652001884}"/>
          </ac:picMkLst>
        </pc:picChg>
        <pc:picChg chg="add mod">
          <ac:chgData name="German Andres Segura Tinoco" userId="S::ga.segurat@uniandes.edu.co::108348c7-443a-43a2-a915-1e00c52dfe2e" providerId="AD" clId="Web-{1C3D1027-45AD-477C-90BE-24D8A5EA4148}" dt="2020-09-29T21:43:40.340" v="345" actId="1076"/>
          <ac:picMkLst>
            <pc:docMk/>
            <pc:sldMk cId="3623487452" sldId="274"/>
            <ac:picMk id="8" creationId="{6214C365-2F7F-479A-AB0D-429CDC9A1D4F}"/>
          </ac:picMkLst>
        </pc:picChg>
      </pc:sldChg>
      <pc:sldChg chg="modSp">
        <pc:chgData name="German Andres Segura Tinoco" userId="S::ga.segurat@uniandes.edu.co::108348c7-443a-43a2-a915-1e00c52dfe2e" providerId="AD" clId="Web-{1C3D1027-45AD-477C-90BE-24D8A5EA4148}" dt="2020-09-29T21:57:12.061" v="606" actId="20577"/>
        <pc:sldMkLst>
          <pc:docMk/>
          <pc:sldMk cId="2461129218" sldId="275"/>
        </pc:sldMkLst>
        <pc:spChg chg="mod">
          <ac:chgData name="German Andres Segura Tinoco" userId="S::ga.segurat@uniandes.edu.co::108348c7-443a-43a2-a915-1e00c52dfe2e" providerId="AD" clId="Web-{1C3D1027-45AD-477C-90BE-24D8A5EA4148}" dt="2020-09-29T21:57:12.061" v="606" actId="20577"/>
          <ac:spMkLst>
            <pc:docMk/>
            <pc:sldMk cId="2461129218" sldId="275"/>
            <ac:spMk id="2" creationId="{00000000-0000-0000-0000-000000000000}"/>
          </ac:spMkLst>
        </pc:spChg>
        <pc:spChg chg="mod">
          <ac:chgData name="German Andres Segura Tinoco" userId="S::ga.segurat@uniandes.edu.co::108348c7-443a-43a2-a915-1e00c52dfe2e" providerId="AD" clId="Web-{1C3D1027-45AD-477C-90BE-24D8A5EA4148}" dt="2020-09-29T21:57:06.686" v="605" actId="20577"/>
          <ac:spMkLst>
            <pc:docMk/>
            <pc:sldMk cId="2461129218" sldId="275"/>
            <ac:spMk id="3" creationId="{00000000-0000-0000-0000-000000000000}"/>
          </ac:spMkLst>
        </pc:spChg>
      </pc:sldChg>
      <pc:sldChg chg="addSp delSp modSp">
        <pc:chgData name="German Andres Segura Tinoco" userId="S::ga.segurat@uniandes.edu.co::108348c7-443a-43a2-a915-1e00c52dfe2e" providerId="AD" clId="Web-{1C3D1027-45AD-477C-90BE-24D8A5EA4148}" dt="2020-09-29T21:33:28.155" v="323" actId="14100"/>
        <pc:sldMkLst>
          <pc:docMk/>
          <pc:sldMk cId="2067654205" sldId="292"/>
        </pc:sldMkLst>
        <pc:spChg chg="add del mod">
          <ac:chgData name="German Andres Segura Tinoco" userId="S::ga.segurat@uniandes.edu.co::108348c7-443a-43a2-a915-1e00c52dfe2e" providerId="AD" clId="Web-{1C3D1027-45AD-477C-90BE-24D8A5EA4148}" dt="2020-09-29T21:17:12.602" v="205"/>
          <ac:spMkLst>
            <pc:docMk/>
            <pc:sldMk cId="2067654205" sldId="292"/>
            <ac:spMk id="3" creationId="{CE6B3CA6-55E6-4577-ACB6-CF5CC8D7759A}"/>
          </ac:spMkLst>
        </pc:spChg>
        <pc:spChg chg="mod">
          <ac:chgData name="German Andres Segura Tinoco" userId="S::ga.segurat@uniandes.edu.co::108348c7-443a-43a2-a915-1e00c52dfe2e" providerId="AD" clId="Web-{1C3D1027-45AD-477C-90BE-24D8A5EA4148}" dt="2020-09-29T21:18:54.714" v="233" actId="20577"/>
          <ac:spMkLst>
            <pc:docMk/>
            <pc:sldMk cId="2067654205" sldId="292"/>
            <ac:spMk id="7" creationId="{F7916894-8C87-47F0-8B1E-392113991106}"/>
          </ac:spMkLst>
        </pc:spChg>
        <pc:spChg chg="del">
          <ac:chgData name="German Andres Segura Tinoco" userId="S::ga.segurat@uniandes.edu.co::108348c7-443a-43a2-a915-1e00c52dfe2e" providerId="AD" clId="Web-{1C3D1027-45AD-477C-90BE-24D8A5EA4148}" dt="2020-09-29T21:17:08.087" v="204"/>
          <ac:spMkLst>
            <pc:docMk/>
            <pc:sldMk cId="2067654205" sldId="292"/>
            <ac:spMk id="9" creationId="{304DB1D1-AB5A-4F53-9102-2179E0F4890F}"/>
          </ac:spMkLst>
        </pc:spChg>
        <pc:picChg chg="add mod">
          <ac:chgData name="German Andres Segura Tinoco" userId="S::ga.segurat@uniandes.edu.co::108348c7-443a-43a2-a915-1e00c52dfe2e" providerId="AD" clId="Web-{1C3D1027-45AD-477C-90BE-24D8A5EA4148}" dt="2020-09-29T21:33:28.155" v="323" actId="14100"/>
          <ac:picMkLst>
            <pc:docMk/>
            <pc:sldMk cId="2067654205" sldId="292"/>
            <ac:picMk id="4" creationId="{6608013F-8E29-43F1-9B69-F1366E77FB45}"/>
          </ac:picMkLst>
        </pc:picChg>
        <pc:picChg chg="add mod">
          <ac:chgData name="German Andres Segura Tinoco" userId="S::ga.segurat@uniandes.edu.co::108348c7-443a-43a2-a915-1e00c52dfe2e" providerId="AD" clId="Web-{1C3D1027-45AD-477C-90BE-24D8A5EA4148}" dt="2020-09-29T21:33:18.514" v="321" actId="1076"/>
          <ac:picMkLst>
            <pc:docMk/>
            <pc:sldMk cId="2067654205" sldId="292"/>
            <ac:picMk id="5" creationId="{7BE122B8-B86E-4F1A-8ED6-70C5CDBDBAE0}"/>
          </ac:picMkLst>
        </pc:picChg>
      </pc:sldChg>
      <pc:sldChg chg="addSp delSp modSp new">
        <pc:chgData name="German Andres Segura Tinoco" userId="S::ga.segurat@uniandes.edu.co::108348c7-443a-43a2-a915-1e00c52dfe2e" providerId="AD" clId="Web-{1C3D1027-45AD-477C-90BE-24D8A5EA4148}" dt="2020-09-29T21:43:49.184" v="348" actId="1076"/>
        <pc:sldMkLst>
          <pc:docMk/>
          <pc:sldMk cId="768740080" sldId="293"/>
        </pc:sldMkLst>
        <pc:spChg chg="del">
          <ac:chgData name="German Andres Segura Tinoco" userId="S::ga.segurat@uniandes.edu.co::108348c7-443a-43a2-a915-1e00c52dfe2e" providerId="AD" clId="Web-{1C3D1027-45AD-477C-90BE-24D8A5EA4148}" dt="2020-09-29T21:18:42.745" v="227"/>
          <ac:spMkLst>
            <pc:docMk/>
            <pc:sldMk cId="768740080" sldId="293"/>
            <ac:spMk id="2" creationId="{5415978B-B178-4DA0-A8E5-6D1380FB5329}"/>
          </ac:spMkLst>
        </pc:spChg>
        <pc:spChg chg="del">
          <ac:chgData name="German Andres Segura Tinoco" userId="S::ga.segurat@uniandes.edu.co::108348c7-443a-43a2-a915-1e00c52dfe2e" providerId="AD" clId="Web-{1C3D1027-45AD-477C-90BE-24D8A5EA4148}" dt="2020-09-29T21:18:44.511" v="228"/>
          <ac:spMkLst>
            <pc:docMk/>
            <pc:sldMk cId="768740080" sldId="293"/>
            <ac:spMk id="3" creationId="{7EF0A424-333E-4788-85C8-29CD6AAF6EA0}"/>
          </ac:spMkLst>
        </pc:spChg>
        <pc:spChg chg="add mod">
          <ac:chgData name="German Andres Segura Tinoco" userId="S::ga.segurat@uniandes.edu.co::108348c7-443a-43a2-a915-1e00c52dfe2e" providerId="AD" clId="Web-{1C3D1027-45AD-477C-90BE-24D8A5EA4148}" dt="2020-09-29T21:18:47.667" v="230" actId="20577"/>
          <ac:spMkLst>
            <pc:docMk/>
            <pc:sldMk cId="768740080" sldId="293"/>
            <ac:spMk id="5" creationId="{D82D47FB-0375-4C44-83FB-A8E8C6D3FE60}"/>
          </ac:spMkLst>
        </pc:spChg>
        <pc:spChg chg="add del mod">
          <ac:chgData name="German Andres Segura Tinoco" userId="S::ga.segurat@uniandes.edu.co::108348c7-443a-43a2-a915-1e00c52dfe2e" providerId="AD" clId="Web-{1C3D1027-45AD-477C-90BE-24D8A5EA4148}" dt="2020-09-29T21:43:18.465" v="340"/>
          <ac:spMkLst>
            <pc:docMk/>
            <pc:sldMk cId="768740080" sldId="293"/>
            <ac:spMk id="8" creationId="{57A3F3A8-AB6A-466F-9109-1BD165565415}"/>
          </ac:spMkLst>
        </pc:spChg>
        <pc:spChg chg="add del mod">
          <ac:chgData name="German Andres Segura Tinoco" userId="S::ga.segurat@uniandes.edu.co::108348c7-443a-43a2-a915-1e00c52dfe2e" providerId="AD" clId="Web-{1C3D1027-45AD-477C-90BE-24D8A5EA4148}" dt="2020-09-29T21:43:12.090" v="339"/>
          <ac:spMkLst>
            <pc:docMk/>
            <pc:sldMk cId="768740080" sldId="293"/>
            <ac:spMk id="10" creationId="{AA82DC33-8F79-46CC-BA51-ECC7E4B4431C}"/>
          </ac:spMkLst>
        </pc:spChg>
        <pc:spChg chg="add del mod">
          <ac:chgData name="German Andres Segura Tinoco" userId="S::ga.segurat@uniandes.edu.co::108348c7-443a-43a2-a915-1e00c52dfe2e" providerId="AD" clId="Web-{1C3D1027-45AD-477C-90BE-24D8A5EA4148}" dt="2020-09-29T21:43:24.652" v="341"/>
          <ac:spMkLst>
            <pc:docMk/>
            <pc:sldMk cId="768740080" sldId="293"/>
            <ac:spMk id="12" creationId="{B1FD4DCD-18B9-47A7-8FAE-F81C1C3B088D}"/>
          </ac:spMkLst>
        </pc:spChg>
        <pc:picChg chg="add mod">
          <ac:chgData name="German Andres Segura Tinoco" userId="S::ga.segurat@uniandes.edu.co::108348c7-443a-43a2-a915-1e00c52dfe2e" providerId="AD" clId="Web-{1C3D1027-45AD-477C-90BE-24D8A5EA4148}" dt="2020-09-29T21:43:49.184" v="348" actId="1076"/>
          <ac:picMkLst>
            <pc:docMk/>
            <pc:sldMk cId="768740080" sldId="293"/>
            <ac:picMk id="6" creationId="{4D84DF59-25E4-4DF3-BD28-409750EE1332}"/>
          </ac:picMkLst>
        </pc:picChg>
      </pc:sldChg>
      <pc:sldChg chg="addSp delSp modSp new">
        <pc:chgData name="German Andres Segura Tinoco" userId="S::ga.segurat@uniandes.edu.co::108348c7-443a-43a2-a915-1e00c52dfe2e" providerId="AD" clId="Web-{1C3D1027-45AD-477C-90BE-24D8A5EA4148}" dt="2020-09-29T22:00:45.550" v="611" actId="1076"/>
        <pc:sldMkLst>
          <pc:docMk/>
          <pc:sldMk cId="1130481712" sldId="294"/>
        </pc:sldMkLst>
        <pc:spChg chg="del">
          <ac:chgData name="German Andres Segura Tinoco" userId="S::ga.segurat@uniandes.edu.co::108348c7-443a-43a2-a915-1e00c52dfe2e" providerId="AD" clId="Web-{1C3D1027-45AD-477C-90BE-24D8A5EA4148}" dt="2020-09-29T21:24:01.158" v="288"/>
          <ac:spMkLst>
            <pc:docMk/>
            <pc:sldMk cId="1130481712" sldId="294"/>
            <ac:spMk id="2" creationId="{FFD90BA1-32A9-4B7F-8C7E-8B27055BBB20}"/>
          </ac:spMkLst>
        </pc:spChg>
        <pc:spChg chg="del">
          <ac:chgData name="German Andres Segura Tinoco" userId="S::ga.segurat@uniandes.edu.co::108348c7-443a-43a2-a915-1e00c52dfe2e" providerId="AD" clId="Web-{1C3D1027-45AD-477C-90BE-24D8A5EA4148}" dt="2020-09-29T21:24:04.221" v="289"/>
          <ac:spMkLst>
            <pc:docMk/>
            <pc:sldMk cId="1130481712" sldId="294"/>
            <ac:spMk id="3" creationId="{A6C3B0E1-8034-4787-B3B0-E1DAC272E2A1}"/>
          </ac:spMkLst>
        </pc:spChg>
        <pc:spChg chg="add mod">
          <ac:chgData name="German Andres Segura Tinoco" userId="S::ga.segurat@uniandes.edu.co::108348c7-443a-43a2-a915-1e00c52dfe2e" providerId="AD" clId="Web-{1C3D1027-45AD-477C-90BE-24D8A5EA4148}" dt="2020-09-29T21:29:44.494" v="312" actId="20577"/>
          <ac:spMkLst>
            <pc:docMk/>
            <pc:sldMk cId="1130481712" sldId="294"/>
            <ac:spMk id="5" creationId="{2D4366AD-80EE-4447-8D0B-3148872737F0}"/>
          </ac:spMkLst>
        </pc:spChg>
        <pc:picChg chg="add del mod">
          <ac:chgData name="German Andres Segura Tinoco" userId="S::ga.segurat@uniandes.edu.co::108348c7-443a-43a2-a915-1e00c52dfe2e" providerId="AD" clId="Web-{1C3D1027-45AD-477C-90BE-24D8A5EA4148}" dt="2020-09-29T22:00:36.066" v="607"/>
          <ac:picMkLst>
            <pc:docMk/>
            <pc:sldMk cId="1130481712" sldId="294"/>
            <ac:picMk id="6" creationId="{AC680BC7-34FA-4267-A9DF-3378B375AAFF}"/>
          </ac:picMkLst>
        </pc:picChg>
        <pc:picChg chg="add mod">
          <ac:chgData name="German Andres Segura Tinoco" userId="S::ga.segurat@uniandes.edu.co::108348c7-443a-43a2-a915-1e00c52dfe2e" providerId="AD" clId="Web-{1C3D1027-45AD-477C-90BE-24D8A5EA4148}" dt="2020-09-29T22:00:45.550" v="611" actId="1076"/>
          <ac:picMkLst>
            <pc:docMk/>
            <pc:sldMk cId="1130481712" sldId="294"/>
            <ac:picMk id="7" creationId="{E851494C-34A6-47BB-B369-C07C6E54E034}"/>
          </ac:picMkLst>
        </pc:picChg>
      </pc:sldChg>
      <pc:sldChg chg="addSp delSp modSp add ord replId">
        <pc:chgData name="German Andres Segura Tinoco" userId="S::ga.segurat@uniandes.edu.co::108348c7-443a-43a2-a915-1e00c52dfe2e" providerId="AD" clId="Web-{1C3D1027-45AD-477C-90BE-24D8A5EA4148}" dt="2020-09-29T21:47:51.408" v="378" actId="1076"/>
        <pc:sldMkLst>
          <pc:docMk/>
          <pc:sldMk cId="1828632725" sldId="295"/>
        </pc:sldMkLst>
        <pc:spChg chg="mod">
          <ac:chgData name="German Andres Segura Tinoco" userId="S::ga.segurat@uniandes.edu.co::108348c7-443a-43a2-a915-1e00c52dfe2e" providerId="AD" clId="Web-{1C3D1027-45AD-477C-90BE-24D8A5EA4148}" dt="2020-09-29T21:44:42.248" v="359" actId="20577"/>
          <ac:spMkLst>
            <pc:docMk/>
            <pc:sldMk cId="1828632725" sldId="295"/>
            <ac:spMk id="2" creationId="{00000000-0000-0000-0000-000000000000}"/>
          </ac:spMkLst>
        </pc:spChg>
        <pc:picChg chg="add mod">
          <ac:chgData name="German Andres Segura Tinoco" userId="S::ga.segurat@uniandes.edu.co::108348c7-443a-43a2-a915-1e00c52dfe2e" providerId="AD" clId="Web-{1C3D1027-45AD-477C-90BE-24D8A5EA4148}" dt="2020-09-29T21:47:51.408" v="378" actId="1076"/>
          <ac:picMkLst>
            <pc:docMk/>
            <pc:sldMk cId="1828632725" sldId="295"/>
            <ac:picMk id="3" creationId="{E27FB1F5-2901-4617-8BAE-205F403071E2}"/>
          </ac:picMkLst>
        </pc:picChg>
        <pc:picChg chg="del">
          <ac:chgData name="German Andres Segura Tinoco" userId="S::ga.segurat@uniandes.edu.co::108348c7-443a-43a2-a915-1e00c52dfe2e" providerId="AD" clId="Web-{1C3D1027-45AD-477C-90BE-24D8A5EA4148}" dt="2020-09-29T21:44:58.029" v="361"/>
          <ac:picMkLst>
            <pc:docMk/>
            <pc:sldMk cId="1828632725" sldId="295"/>
            <ac:picMk id="8" creationId="{6214C365-2F7F-479A-AB0D-429CDC9A1D4F}"/>
          </ac:picMkLst>
        </pc:picChg>
      </pc:sldChg>
      <pc:sldChg chg="addSp delSp modSp add ord replId">
        <pc:chgData name="German Andres Segura Tinoco" userId="S::ga.segurat@uniandes.edu.co::108348c7-443a-43a2-a915-1e00c52dfe2e" providerId="AD" clId="Web-{1C3D1027-45AD-477C-90BE-24D8A5EA4148}" dt="2020-09-29T21:45:43.140" v="369" actId="14100"/>
        <pc:sldMkLst>
          <pc:docMk/>
          <pc:sldMk cId="4148077163" sldId="296"/>
        </pc:sldMkLst>
        <pc:spChg chg="mod">
          <ac:chgData name="German Andres Segura Tinoco" userId="S::ga.segurat@uniandes.edu.co::108348c7-443a-43a2-a915-1e00c52dfe2e" providerId="AD" clId="Web-{1C3D1027-45AD-477C-90BE-24D8A5EA4148}" dt="2020-09-29T21:44:31.576" v="356" actId="20577"/>
          <ac:spMkLst>
            <pc:docMk/>
            <pc:sldMk cId="4148077163" sldId="296"/>
            <ac:spMk id="2" creationId="{00000000-0000-0000-0000-000000000000}"/>
          </ac:spMkLst>
        </pc:spChg>
        <pc:picChg chg="add mod">
          <ac:chgData name="German Andres Segura Tinoco" userId="S::ga.segurat@uniandes.edu.co::108348c7-443a-43a2-a915-1e00c52dfe2e" providerId="AD" clId="Web-{1C3D1027-45AD-477C-90BE-24D8A5EA4148}" dt="2020-09-29T21:45:43.140" v="369" actId="14100"/>
          <ac:picMkLst>
            <pc:docMk/>
            <pc:sldMk cId="4148077163" sldId="296"/>
            <ac:picMk id="3" creationId="{E4DFB6D2-4452-421C-B48A-73F6E77B5C48}"/>
          </ac:picMkLst>
        </pc:picChg>
        <pc:picChg chg="del">
          <ac:chgData name="German Andres Segura Tinoco" userId="S::ga.segurat@uniandes.edu.co::108348c7-443a-43a2-a915-1e00c52dfe2e" providerId="AD" clId="Web-{1C3D1027-45AD-477C-90BE-24D8A5EA4148}" dt="2020-09-29T21:45:00.655" v="362"/>
          <ac:picMkLst>
            <pc:docMk/>
            <pc:sldMk cId="4148077163" sldId="296"/>
            <ac:picMk id="8" creationId="{6214C365-2F7F-479A-AB0D-429CDC9A1D4F}"/>
          </ac:picMkLst>
        </pc:picChg>
      </pc:sldChg>
    </pc:docChg>
  </pc:docChgLst>
  <pc:docChgLst>
    <pc:chgData name="Maria Del Pilar Villamil Giraldo" userId="S::mavillam@uniandes.edu.co::47e412ee-5319-4fcd-b4a2-a5ffd3e4af2d" providerId="AD" clId="Web-{58E72D35-210D-4255-B657-9CF4A11158FC}"/>
    <pc:docChg chg="modSld">
      <pc:chgData name="Maria Del Pilar Villamil Giraldo" userId="S::mavillam@uniandes.edu.co::47e412ee-5319-4fcd-b4a2-a5ffd3e4af2d" providerId="AD" clId="Web-{58E72D35-210D-4255-B657-9CF4A11158FC}" dt="2020-09-30T14:28:47.773" v="14"/>
      <pc:docMkLst>
        <pc:docMk/>
      </pc:docMkLst>
      <pc:sldChg chg="mod modShow">
        <pc:chgData name="Maria Del Pilar Villamil Giraldo" userId="S::mavillam@uniandes.edu.co::47e412ee-5319-4fcd-b4a2-a5ffd3e4af2d" providerId="AD" clId="Web-{58E72D35-210D-4255-B657-9CF4A11158FC}" dt="2020-09-30T14:28:28.100" v="7"/>
        <pc:sldMkLst>
          <pc:docMk/>
          <pc:sldMk cId="3033322562" sldId="276"/>
        </pc:sldMkLst>
      </pc:sldChg>
      <pc:sldChg chg="mod modShow">
        <pc:chgData name="Maria Del Pilar Villamil Giraldo" userId="S::mavillam@uniandes.edu.co::47e412ee-5319-4fcd-b4a2-a5ffd3e4af2d" providerId="AD" clId="Web-{58E72D35-210D-4255-B657-9CF4A11158FC}" dt="2020-09-30T14:28:16.303" v="3"/>
        <pc:sldMkLst>
          <pc:docMk/>
          <pc:sldMk cId="96194011" sldId="278"/>
        </pc:sldMkLst>
      </pc:sldChg>
      <pc:sldChg chg="mod modShow">
        <pc:chgData name="Maria Del Pilar Villamil Giraldo" userId="S::mavillam@uniandes.edu.co::47e412ee-5319-4fcd-b4a2-a5ffd3e4af2d" providerId="AD" clId="Web-{58E72D35-210D-4255-B657-9CF4A11158FC}" dt="2020-09-30T14:28:38.147" v="11"/>
        <pc:sldMkLst>
          <pc:docMk/>
          <pc:sldMk cId="3260612565" sldId="279"/>
        </pc:sldMkLst>
      </pc:sldChg>
      <pc:sldChg chg="modSp">
        <pc:chgData name="Maria Del Pilar Villamil Giraldo" userId="S::mavillam@uniandes.edu.co::47e412ee-5319-4fcd-b4a2-a5ffd3e4af2d" providerId="AD" clId="Web-{58E72D35-210D-4255-B657-9CF4A11158FC}" dt="2020-09-30T14:27:27.224" v="2" actId="1076"/>
        <pc:sldMkLst>
          <pc:docMk/>
          <pc:sldMk cId="1718630522" sldId="281"/>
        </pc:sldMkLst>
        <pc:graphicFrameChg chg="mod">
          <ac:chgData name="Maria Del Pilar Villamil Giraldo" userId="S::mavillam@uniandes.edu.co::47e412ee-5319-4fcd-b4a2-a5ffd3e4af2d" providerId="AD" clId="Web-{58E72D35-210D-4255-B657-9CF4A11158FC}" dt="2020-09-30T14:27:27.224" v="2" actId="1076"/>
          <ac:graphicFrameMkLst>
            <pc:docMk/>
            <pc:sldMk cId="1718630522" sldId="281"/>
            <ac:graphicFrameMk id="8" creationId="{00000000-0000-0000-0000-000000000000}"/>
          </ac:graphicFrameMkLst>
        </pc:graphicFrameChg>
      </pc:sldChg>
      <pc:sldChg chg="mod modShow">
        <pc:chgData name="Maria Del Pilar Villamil Giraldo" userId="S::mavillam@uniandes.edu.co::47e412ee-5319-4fcd-b4a2-a5ffd3e4af2d" providerId="AD" clId="Web-{58E72D35-210D-4255-B657-9CF4A11158FC}" dt="2020-09-30T14:28:19.194" v="4"/>
        <pc:sldMkLst>
          <pc:docMk/>
          <pc:sldMk cId="1692344078" sldId="283"/>
        </pc:sldMkLst>
      </pc:sldChg>
      <pc:sldChg chg="mod modShow">
        <pc:chgData name="Maria Del Pilar Villamil Giraldo" userId="S::mavillam@uniandes.edu.co::47e412ee-5319-4fcd-b4a2-a5ffd3e4af2d" providerId="AD" clId="Web-{58E72D35-210D-4255-B657-9CF4A11158FC}" dt="2020-09-30T14:28:21.538" v="5"/>
        <pc:sldMkLst>
          <pc:docMk/>
          <pc:sldMk cId="3834874771" sldId="284"/>
        </pc:sldMkLst>
      </pc:sldChg>
      <pc:sldChg chg="mod modShow">
        <pc:chgData name="Maria Del Pilar Villamil Giraldo" userId="S::mavillam@uniandes.edu.co::47e412ee-5319-4fcd-b4a2-a5ffd3e4af2d" providerId="AD" clId="Web-{58E72D35-210D-4255-B657-9CF4A11158FC}" dt="2020-09-30T14:28:24.631" v="6"/>
        <pc:sldMkLst>
          <pc:docMk/>
          <pc:sldMk cId="959830013" sldId="285"/>
        </pc:sldMkLst>
      </pc:sldChg>
      <pc:sldChg chg="mod modShow">
        <pc:chgData name="Maria Del Pilar Villamil Giraldo" userId="S::mavillam@uniandes.edu.co::47e412ee-5319-4fcd-b4a2-a5ffd3e4af2d" providerId="AD" clId="Web-{58E72D35-210D-4255-B657-9CF4A11158FC}" dt="2020-09-30T14:28:31.803" v="8"/>
        <pc:sldMkLst>
          <pc:docMk/>
          <pc:sldMk cId="3114470975" sldId="286"/>
        </pc:sldMkLst>
      </pc:sldChg>
      <pc:sldChg chg="mod modShow">
        <pc:chgData name="Maria Del Pilar Villamil Giraldo" userId="S::mavillam@uniandes.edu.co::47e412ee-5319-4fcd-b4a2-a5ffd3e4af2d" providerId="AD" clId="Web-{58E72D35-210D-4255-B657-9CF4A11158FC}" dt="2020-09-30T14:28:32.928" v="9"/>
        <pc:sldMkLst>
          <pc:docMk/>
          <pc:sldMk cId="2331578622" sldId="287"/>
        </pc:sldMkLst>
      </pc:sldChg>
      <pc:sldChg chg="mod modShow">
        <pc:chgData name="Maria Del Pilar Villamil Giraldo" userId="S::mavillam@uniandes.edu.co::47e412ee-5319-4fcd-b4a2-a5ffd3e4af2d" providerId="AD" clId="Web-{58E72D35-210D-4255-B657-9CF4A11158FC}" dt="2020-09-30T14:28:36.960" v="10"/>
        <pc:sldMkLst>
          <pc:docMk/>
          <pc:sldMk cId="913280875" sldId="288"/>
        </pc:sldMkLst>
      </pc:sldChg>
      <pc:sldChg chg="mod modShow">
        <pc:chgData name="Maria Del Pilar Villamil Giraldo" userId="S::mavillam@uniandes.edu.co::47e412ee-5319-4fcd-b4a2-a5ffd3e4af2d" providerId="AD" clId="Web-{58E72D35-210D-4255-B657-9CF4A11158FC}" dt="2020-09-30T14:28:41.897" v="12"/>
        <pc:sldMkLst>
          <pc:docMk/>
          <pc:sldMk cId="3761918862" sldId="289"/>
        </pc:sldMkLst>
      </pc:sldChg>
      <pc:sldChg chg="mod modShow">
        <pc:chgData name="Maria Del Pilar Villamil Giraldo" userId="S::mavillam@uniandes.edu.co::47e412ee-5319-4fcd-b4a2-a5ffd3e4af2d" providerId="AD" clId="Web-{58E72D35-210D-4255-B657-9CF4A11158FC}" dt="2020-09-30T14:28:46.976" v="13"/>
        <pc:sldMkLst>
          <pc:docMk/>
          <pc:sldMk cId="1529573412" sldId="290"/>
        </pc:sldMkLst>
      </pc:sldChg>
      <pc:sldChg chg="mod modShow">
        <pc:chgData name="Maria Del Pilar Villamil Giraldo" userId="S::mavillam@uniandes.edu.co::47e412ee-5319-4fcd-b4a2-a5ffd3e4af2d" providerId="AD" clId="Web-{58E72D35-210D-4255-B657-9CF4A11158FC}" dt="2020-09-30T14:28:47.773" v="14"/>
        <pc:sldMkLst>
          <pc:docMk/>
          <pc:sldMk cId="2656778272" sldId="291"/>
        </pc:sldMkLst>
      </pc:sldChg>
    </pc:docChg>
  </pc:docChgLst>
  <pc:docChgLst>
    <pc:chgData name="Maria Del Pilar Villamil Giraldo" userId="S::mavillam@uniandes.edu.co::47e412ee-5319-4fcd-b4a2-a5ffd3e4af2d" providerId="AD" clId="Web-{A18903BA-1AA9-4D0E-88E0-150C1FED4DEB}"/>
    <pc:docChg chg="modSld">
      <pc:chgData name="Maria Del Pilar Villamil Giraldo" userId="S::mavillam@uniandes.edu.co::47e412ee-5319-4fcd-b4a2-a5ffd3e4af2d" providerId="AD" clId="Web-{A18903BA-1AA9-4D0E-88E0-150C1FED4DEB}" dt="2020-08-12T01:26:32.449" v="27" actId="20577"/>
      <pc:docMkLst>
        <pc:docMk/>
      </pc:docMkLst>
      <pc:sldChg chg="modSp">
        <pc:chgData name="Maria Del Pilar Villamil Giraldo" userId="S::mavillam@uniandes.edu.co::47e412ee-5319-4fcd-b4a2-a5ffd3e4af2d" providerId="AD" clId="Web-{A18903BA-1AA9-4D0E-88E0-150C1FED4DEB}" dt="2020-08-12T01:25:56.261" v="13" actId="20577"/>
        <pc:sldMkLst>
          <pc:docMk/>
          <pc:sldMk cId="0" sldId="265"/>
        </pc:sldMkLst>
        <pc:spChg chg="mod">
          <ac:chgData name="Maria Del Pilar Villamil Giraldo" userId="S::mavillam@uniandes.edu.co::47e412ee-5319-4fcd-b4a2-a5ffd3e4af2d" providerId="AD" clId="Web-{A18903BA-1AA9-4D0E-88E0-150C1FED4DEB}" dt="2020-08-12T01:25:56.261" v="13" actId="20577"/>
          <ac:spMkLst>
            <pc:docMk/>
            <pc:sldMk cId="0" sldId="265"/>
            <ac:spMk id="347" creationId="{00000000-0000-0000-0000-000000000000}"/>
          </ac:spMkLst>
        </pc:spChg>
      </pc:sldChg>
      <pc:sldChg chg="modSp">
        <pc:chgData name="Maria Del Pilar Villamil Giraldo" userId="S::mavillam@uniandes.edu.co::47e412ee-5319-4fcd-b4a2-a5ffd3e4af2d" providerId="AD" clId="Web-{A18903BA-1AA9-4D0E-88E0-150C1FED4DEB}" dt="2020-08-12T01:26:32.449" v="27" actId="20577"/>
        <pc:sldMkLst>
          <pc:docMk/>
          <pc:sldMk cId="0" sldId="266"/>
        </pc:sldMkLst>
        <pc:spChg chg="mod">
          <ac:chgData name="Maria Del Pilar Villamil Giraldo" userId="S::mavillam@uniandes.edu.co::47e412ee-5319-4fcd-b4a2-a5ffd3e4af2d" providerId="AD" clId="Web-{A18903BA-1AA9-4D0E-88E0-150C1FED4DEB}" dt="2020-08-12T01:26:32.449" v="27" actId="20577"/>
          <ac:spMkLst>
            <pc:docMk/>
            <pc:sldMk cId="0" sldId="266"/>
            <ac:spMk id="353" creationId="{00000000-0000-0000-0000-000000000000}"/>
          </ac:spMkLst>
        </pc:spChg>
      </pc:sldChg>
    </pc:docChg>
  </pc:docChgLst>
  <pc:docChgLst>
    <pc:chgData name="Maria Del Pilar Villamil Giraldo" userId="S::mavillam@uniandes.edu.co::47e412ee-5319-4fcd-b4a2-a5ffd3e4af2d" providerId="AD" clId="Web-{D39996E5-6D2D-486E-9B18-9CC15A30C090}"/>
    <pc:docChg chg="modSld">
      <pc:chgData name="Maria Del Pilar Villamil Giraldo" userId="S::mavillam@uniandes.edu.co::47e412ee-5319-4fcd-b4a2-a5ffd3e4af2d" providerId="AD" clId="Web-{D39996E5-6D2D-486E-9B18-9CC15A30C090}" dt="2020-09-29T22:00:31.628" v="57" actId="20577"/>
      <pc:docMkLst>
        <pc:docMk/>
      </pc:docMkLst>
      <pc:sldChg chg="modSp">
        <pc:chgData name="Maria Del Pilar Villamil Giraldo" userId="S::mavillam@uniandes.edu.co::47e412ee-5319-4fcd-b4a2-a5ffd3e4af2d" providerId="AD" clId="Web-{D39996E5-6D2D-486E-9B18-9CC15A30C090}" dt="2020-09-29T22:00:31.628" v="56" actId="20577"/>
        <pc:sldMkLst>
          <pc:docMk/>
          <pc:sldMk cId="3118219751" sldId="267"/>
        </pc:sldMkLst>
        <pc:spChg chg="mod">
          <ac:chgData name="Maria Del Pilar Villamil Giraldo" userId="S::mavillam@uniandes.edu.co::47e412ee-5319-4fcd-b4a2-a5ffd3e4af2d" providerId="AD" clId="Web-{D39996E5-6D2D-486E-9B18-9CC15A30C090}" dt="2020-09-29T22:00:31.628" v="56" actId="20577"/>
          <ac:spMkLst>
            <pc:docMk/>
            <pc:sldMk cId="3118219751" sldId="267"/>
            <ac:spMk id="3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store.soton.ac.uk\users\odbf1n18\mydocuments\COVID-19\An&#225;lisis%20Descriptivo\Descriptivas%2011\Modelo4_Tuberculosis_2508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store.soton.ac.uk\users\odbf1n18\mydocuments\COVID-19\An&#225;lisis%20Descriptivo\Perinatal\Graficas%20P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store.soton.ac.uk\users\odbf1n18\mydocuments\COVID-19\An&#225;lisis%20Descriptivo\3.0%20An&#225;lisis%20por%20Diagn&#243;stico\Suicidio\Gr&#225;ficas%20Suicidio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store.soton.ac.uk\users\odbf1n18\mydocuments\COVID-19\An&#225;lisis%20Descriptivo\3.0%20An&#225;lisis%20por%20Diagn&#243;stico\Suicidio\Gr&#225;ficas%20Suicidio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store.soton.ac.uk\users\odbf1n18\mydocuments\COVID-19\An&#225;lisis%20Descriptivo\3.0%20An&#225;lisis%20por%20Diagn&#243;stico\Suicidio\Gr&#225;ficas%20Suicidio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store.soton.ac.uk\users\odbf1n18\mydocuments\COVID-19\An&#225;lisis%20Descriptivo\3.0%20An&#225;lisis%20por%20Diagn&#243;stico\Suicidio\Gr&#225;ficas%20Suicidio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store.soton.ac.uk\users\odbf1n18\mydocuments\COVID-19\An&#225;lisis%20Descriptivo\3.0%20An&#225;lisis%20por%20Diagn&#243;stico\Suicidio\Gr&#225;ficas%20Suicidio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store.soton.ac.uk\users\odbf1n18\mydocuments\COVID-19\An&#225;lisis%20Descriptivo\Diabetes\Gaficas%20DIABETES%20Hospitalizaciones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store.soton.ac.uk\users\odbf1n18\mydocuments\COVID-19\An&#225;lisis%20Descriptivo\Diabetes\Gaficas%20DIABETES%20Hospitalizaciones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store.soton.ac.uk\users\odbf1n18\mydocuments\COVID-19\An&#225;lisis%20Descriptivo\Diabetes\Gaficas%20DIABETES%20Hospitalizaciones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store.soton.ac.uk\users\odbf1n18\mydocuments\COVID-19\An&#225;lisis%20Descriptivo\Diabetes\Gaficas%20DIABETES%20Hospitalizaciones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store.soton.ac.uk\users\odbf1n18\mydocuments\COVID-19\An&#225;lisis%20Descriptivo\Tuberculosis\Grafica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store.soton.ac.uk\users\odbf1n18\mydocuments\COVID-19\An&#225;lisis%20Descriptivo\Diabetes\Gaficas%20DIABETES%20Hospitalizaciones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store.soton.ac.uk\users\odbf1n18\mydocuments\COVID-19\An&#225;lisis%20Descriptivo\Tuberculosis\Grafica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store.soton.ac.uk\users\odbf1n18\mydocuments\COVID-19\An&#225;lisis%20Descriptivo\Descriptivas%2011\DescriptivasTuberculos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store.soton.ac.uk\users\odbf1n18\mydocuments\COVID-19\An&#225;lisis%20Descriptivo\Descriptivas%2011\DescriptivasTuberculosi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store.soton.ac.uk\users\odbf1n18\mydocuments\COVID-19\An&#225;lisis%20Descriptivo\Perinatal\Graficas%20P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store.soton.ac.uk\users\odbf1n18\mydocuments\COVID-19\An&#225;lisis%20Descriptivo\Perinatal\Graficas%20P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store.soton.ac.uk\users\odbf1n18\mydocuments\COVID-19\An&#225;lisis%20Descriptivo\Perinatal\Graficas%20P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store.soton.ac.uk\users\odbf1n18\mydocuments\COVID-19\An&#225;lisis%20Descriptivo\Perinatal\Graficas%20P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443618778013676E-2"/>
          <c:y val="4.3897687280040218E-2"/>
          <c:w val="0.90051285680585047"/>
          <c:h val="0.77798611111111116"/>
        </c:manualLayout>
      </c:layout>
      <c:lineChart>
        <c:grouping val="standard"/>
        <c:varyColors val="0"/>
        <c:ser>
          <c:idx val="0"/>
          <c:order val="0"/>
          <c:spPr>
            <a:ln w="3175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dPt>
            <c:idx val="143"/>
            <c:marker>
              <c:symbol val="circle"/>
              <c:size val="3"/>
              <c:spPr>
                <a:solidFill>
                  <a:srgbClr val="FF0000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3175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7093-4620-B07E-50873A85F5C6}"/>
              </c:ext>
            </c:extLst>
          </c:dPt>
          <c:dPt>
            <c:idx val="144"/>
            <c:marker>
              <c:symbol val="circle"/>
              <c:size val="3"/>
              <c:spPr>
                <a:solidFill>
                  <a:srgbClr val="FF0000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3175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7093-4620-B07E-50873A85F5C6}"/>
              </c:ext>
            </c:extLst>
          </c:dPt>
          <c:dPt>
            <c:idx val="145"/>
            <c:marker>
              <c:symbol val="circle"/>
              <c:size val="3"/>
              <c:spPr>
                <a:solidFill>
                  <a:srgbClr val="FF0000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3175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7093-4620-B07E-50873A85F5C6}"/>
              </c:ext>
            </c:extLst>
          </c:dPt>
          <c:dPt>
            <c:idx val="146"/>
            <c:marker>
              <c:symbol val="circle"/>
              <c:size val="3"/>
              <c:spPr>
                <a:solidFill>
                  <a:srgbClr val="FF0000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3175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7093-4620-B07E-50873A85F5C6}"/>
              </c:ext>
            </c:extLst>
          </c:dPt>
          <c:cat>
            <c:strRef>
              <c:f>BBDD_6!$D$2:$D$148</c:f>
              <c:strCache>
                <c:ptCount val="147"/>
                <c:pt idx="0">
                  <c:v>2009-1</c:v>
                </c:pt>
                <c:pt idx="1">
                  <c:v>2009-2</c:v>
                </c:pt>
                <c:pt idx="2">
                  <c:v>2009-3</c:v>
                </c:pt>
                <c:pt idx="3">
                  <c:v>2009-4</c:v>
                </c:pt>
                <c:pt idx="4">
                  <c:v>2009-5</c:v>
                </c:pt>
                <c:pt idx="5">
                  <c:v>2009-6</c:v>
                </c:pt>
                <c:pt idx="6">
                  <c:v>2009-7</c:v>
                </c:pt>
                <c:pt idx="7">
                  <c:v>2009-8</c:v>
                </c:pt>
                <c:pt idx="8">
                  <c:v>2009-9</c:v>
                </c:pt>
                <c:pt idx="9">
                  <c:v>2009-10</c:v>
                </c:pt>
                <c:pt idx="10">
                  <c:v>2009-11</c:v>
                </c:pt>
                <c:pt idx="11">
                  <c:v>2009-12</c:v>
                </c:pt>
                <c:pt idx="12">
                  <c:v>2009-13</c:v>
                </c:pt>
                <c:pt idx="13">
                  <c:v>2010-1</c:v>
                </c:pt>
                <c:pt idx="14">
                  <c:v>2010-2</c:v>
                </c:pt>
                <c:pt idx="15">
                  <c:v>2010-3</c:v>
                </c:pt>
                <c:pt idx="16">
                  <c:v>2010-4</c:v>
                </c:pt>
                <c:pt idx="17">
                  <c:v>2010-5</c:v>
                </c:pt>
                <c:pt idx="18">
                  <c:v>2010-6</c:v>
                </c:pt>
                <c:pt idx="19">
                  <c:v>2010-7</c:v>
                </c:pt>
                <c:pt idx="20">
                  <c:v>2010-8</c:v>
                </c:pt>
                <c:pt idx="21">
                  <c:v>2010-9</c:v>
                </c:pt>
                <c:pt idx="22">
                  <c:v>2010-10</c:v>
                </c:pt>
                <c:pt idx="23">
                  <c:v>2010-11</c:v>
                </c:pt>
                <c:pt idx="24">
                  <c:v>2010-12</c:v>
                </c:pt>
                <c:pt idx="25">
                  <c:v>2010-13</c:v>
                </c:pt>
                <c:pt idx="26">
                  <c:v>2011-1</c:v>
                </c:pt>
                <c:pt idx="27">
                  <c:v>2011-2</c:v>
                </c:pt>
                <c:pt idx="28">
                  <c:v>2011-3</c:v>
                </c:pt>
                <c:pt idx="29">
                  <c:v>2011-4</c:v>
                </c:pt>
                <c:pt idx="30">
                  <c:v>2011-5</c:v>
                </c:pt>
                <c:pt idx="31">
                  <c:v>2011-6</c:v>
                </c:pt>
                <c:pt idx="32">
                  <c:v>2011-7</c:v>
                </c:pt>
                <c:pt idx="33">
                  <c:v>2011-8</c:v>
                </c:pt>
                <c:pt idx="34">
                  <c:v>2011-9</c:v>
                </c:pt>
                <c:pt idx="35">
                  <c:v>2011-10</c:v>
                </c:pt>
                <c:pt idx="36">
                  <c:v>2011-11</c:v>
                </c:pt>
                <c:pt idx="37">
                  <c:v>2011-12</c:v>
                </c:pt>
                <c:pt idx="38">
                  <c:v>2011-13</c:v>
                </c:pt>
                <c:pt idx="39">
                  <c:v>2012-1</c:v>
                </c:pt>
                <c:pt idx="40">
                  <c:v>2012-2</c:v>
                </c:pt>
                <c:pt idx="41">
                  <c:v>2012-3</c:v>
                </c:pt>
                <c:pt idx="42">
                  <c:v>2012-4</c:v>
                </c:pt>
                <c:pt idx="43">
                  <c:v>2012-5</c:v>
                </c:pt>
                <c:pt idx="44">
                  <c:v>2012-6</c:v>
                </c:pt>
                <c:pt idx="45">
                  <c:v>2012-7</c:v>
                </c:pt>
                <c:pt idx="46">
                  <c:v>2012-8</c:v>
                </c:pt>
                <c:pt idx="47">
                  <c:v>2012-9</c:v>
                </c:pt>
                <c:pt idx="48">
                  <c:v>2012-10</c:v>
                </c:pt>
                <c:pt idx="49">
                  <c:v>2012-11</c:v>
                </c:pt>
                <c:pt idx="50">
                  <c:v>2012-12</c:v>
                </c:pt>
                <c:pt idx="51">
                  <c:v>2012-13</c:v>
                </c:pt>
                <c:pt idx="52">
                  <c:v>2013-1</c:v>
                </c:pt>
                <c:pt idx="53">
                  <c:v>2013-2</c:v>
                </c:pt>
                <c:pt idx="54">
                  <c:v>2013-3</c:v>
                </c:pt>
                <c:pt idx="55">
                  <c:v>2013-4</c:v>
                </c:pt>
                <c:pt idx="56">
                  <c:v>2013-5</c:v>
                </c:pt>
                <c:pt idx="57">
                  <c:v>2013-6</c:v>
                </c:pt>
                <c:pt idx="58">
                  <c:v>2013-7</c:v>
                </c:pt>
                <c:pt idx="59">
                  <c:v>2013-8</c:v>
                </c:pt>
                <c:pt idx="60">
                  <c:v>2013-9</c:v>
                </c:pt>
                <c:pt idx="61">
                  <c:v>2013-10</c:v>
                </c:pt>
                <c:pt idx="62">
                  <c:v>2013-11</c:v>
                </c:pt>
                <c:pt idx="63">
                  <c:v>2013-12</c:v>
                </c:pt>
                <c:pt idx="64">
                  <c:v>2013-13</c:v>
                </c:pt>
                <c:pt idx="65">
                  <c:v>2014-1</c:v>
                </c:pt>
                <c:pt idx="66">
                  <c:v>2014-2</c:v>
                </c:pt>
                <c:pt idx="67">
                  <c:v>2014-3</c:v>
                </c:pt>
                <c:pt idx="68">
                  <c:v>2014-4</c:v>
                </c:pt>
                <c:pt idx="69">
                  <c:v>2014-5</c:v>
                </c:pt>
                <c:pt idx="70">
                  <c:v>2014-6</c:v>
                </c:pt>
                <c:pt idx="71">
                  <c:v>2014-7</c:v>
                </c:pt>
                <c:pt idx="72">
                  <c:v>2014-8</c:v>
                </c:pt>
                <c:pt idx="73">
                  <c:v>2014-9</c:v>
                </c:pt>
                <c:pt idx="74">
                  <c:v>2014-10</c:v>
                </c:pt>
                <c:pt idx="75">
                  <c:v>2014-11</c:v>
                </c:pt>
                <c:pt idx="76">
                  <c:v>2014-12</c:v>
                </c:pt>
                <c:pt idx="77">
                  <c:v>2014-13</c:v>
                </c:pt>
                <c:pt idx="78">
                  <c:v>2015-1</c:v>
                </c:pt>
                <c:pt idx="79">
                  <c:v>2015-2</c:v>
                </c:pt>
                <c:pt idx="80">
                  <c:v>2015-3</c:v>
                </c:pt>
                <c:pt idx="81">
                  <c:v>2015-4</c:v>
                </c:pt>
                <c:pt idx="82">
                  <c:v>2015-5</c:v>
                </c:pt>
                <c:pt idx="83">
                  <c:v>2015-6</c:v>
                </c:pt>
                <c:pt idx="84">
                  <c:v>2015-7</c:v>
                </c:pt>
                <c:pt idx="85">
                  <c:v>2015-8</c:v>
                </c:pt>
                <c:pt idx="86">
                  <c:v>2015-9</c:v>
                </c:pt>
                <c:pt idx="87">
                  <c:v>2015-10</c:v>
                </c:pt>
                <c:pt idx="88">
                  <c:v>2015-11</c:v>
                </c:pt>
                <c:pt idx="89">
                  <c:v>2015-12</c:v>
                </c:pt>
                <c:pt idx="90">
                  <c:v>2015-13</c:v>
                </c:pt>
                <c:pt idx="91">
                  <c:v>2016-1</c:v>
                </c:pt>
                <c:pt idx="92">
                  <c:v>2016-2</c:v>
                </c:pt>
                <c:pt idx="93">
                  <c:v>2016-3</c:v>
                </c:pt>
                <c:pt idx="94">
                  <c:v>2016-4</c:v>
                </c:pt>
                <c:pt idx="95">
                  <c:v>2016-5</c:v>
                </c:pt>
                <c:pt idx="96">
                  <c:v>2016-6</c:v>
                </c:pt>
                <c:pt idx="97">
                  <c:v>2016-7</c:v>
                </c:pt>
                <c:pt idx="98">
                  <c:v>2016-8</c:v>
                </c:pt>
                <c:pt idx="99">
                  <c:v>2016-9</c:v>
                </c:pt>
                <c:pt idx="100">
                  <c:v>2016-10</c:v>
                </c:pt>
                <c:pt idx="101">
                  <c:v>2016-11</c:v>
                </c:pt>
                <c:pt idx="102">
                  <c:v>2016-12</c:v>
                </c:pt>
                <c:pt idx="103">
                  <c:v>2016-13</c:v>
                </c:pt>
                <c:pt idx="104">
                  <c:v>2017-1</c:v>
                </c:pt>
                <c:pt idx="105">
                  <c:v>2017-2</c:v>
                </c:pt>
                <c:pt idx="106">
                  <c:v>2017-3</c:v>
                </c:pt>
                <c:pt idx="107">
                  <c:v>2017-4</c:v>
                </c:pt>
                <c:pt idx="108">
                  <c:v>2017-5</c:v>
                </c:pt>
                <c:pt idx="109">
                  <c:v>2017-6</c:v>
                </c:pt>
                <c:pt idx="110">
                  <c:v>2017-7</c:v>
                </c:pt>
                <c:pt idx="111">
                  <c:v>2017-8</c:v>
                </c:pt>
                <c:pt idx="112">
                  <c:v>2017-9</c:v>
                </c:pt>
                <c:pt idx="113">
                  <c:v>2017-10</c:v>
                </c:pt>
                <c:pt idx="114">
                  <c:v>2017-11</c:v>
                </c:pt>
                <c:pt idx="115">
                  <c:v>2017-12</c:v>
                </c:pt>
                <c:pt idx="116">
                  <c:v>2017-13</c:v>
                </c:pt>
                <c:pt idx="117">
                  <c:v>2018-1</c:v>
                </c:pt>
                <c:pt idx="118">
                  <c:v>2018-2</c:v>
                </c:pt>
                <c:pt idx="119">
                  <c:v>2018-3</c:v>
                </c:pt>
                <c:pt idx="120">
                  <c:v>2018-4</c:v>
                </c:pt>
                <c:pt idx="121">
                  <c:v>2018-5</c:v>
                </c:pt>
                <c:pt idx="122">
                  <c:v>2018-6</c:v>
                </c:pt>
                <c:pt idx="123">
                  <c:v>2018-7</c:v>
                </c:pt>
                <c:pt idx="124">
                  <c:v>2018-8</c:v>
                </c:pt>
                <c:pt idx="125">
                  <c:v>2018-9</c:v>
                </c:pt>
                <c:pt idx="126">
                  <c:v>2018-10</c:v>
                </c:pt>
                <c:pt idx="127">
                  <c:v>2018-11</c:v>
                </c:pt>
                <c:pt idx="128">
                  <c:v>2018-12</c:v>
                </c:pt>
                <c:pt idx="129">
                  <c:v>2018-13</c:v>
                </c:pt>
                <c:pt idx="130">
                  <c:v>2019-1</c:v>
                </c:pt>
                <c:pt idx="131">
                  <c:v>2019-2</c:v>
                </c:pt>
                <c:pt idx="132">
                  <c:v>2019-3</c:v>
                </c:pt>
                <c:pt idx="133">
                  <c:v>2019-4</c:v>
                </c:pt>
                <c:pt idx="134">
                  <c:v>2019-5</c:v>
                </c:pt>
                <c:pt idx="135">
                  <c:v>2019-6</c:v>
                </c:pt>
                <c:pt idx="136">
                  <c:v>2019-7</c:v>
                </c:pt>
                <c:pt idx="137">
                  <c:v>2019-8</c:v>
                </c:pt>
                <c:pt idx="138">
                  <c:v>2019-9</c:v>
                </c:pt>
                <c:pt idx="139">
                  <c:v>2019-10</c:v>
                </c:pt>
                <c:pt idx="140">
                  <c:v>2019-11</c:v>
                </c:pt>
                <c:pt idx="141">
                  <c:v>2019-12</c:v>
                </c:pt>
                <c:pt idx="142">
                  <c:v>2019-13</c:v>
                </c:pt>
                <c:pt idx="143">
                  <c:v>2020-1</c:v>
                </c:pt>
                <c:pt idx="144">
                  <c:v>2020-2</c:v>
                </c:pt>
                <c:pt idx="145">
                  <c:v>2020-3</c:v>
                </c:pt>
                <c:pt idx="146">
                  <c:v>2020-4</c:v>
                </c:pt>
              </c:strCache>
            </c:strRef>
          </c:cat>
          <c:val>
            <c:numRef>
              <c:f>BBDD_6!$F$2:$F$148</c:f>
              <c:numCache>
                <c:formatCode>General</c:formatCode>
                <c:ptCount val="147"/>
                <c:pt idx="0">
                  <c:v>2.3903593003981172</c:v>
                </c:pt>
                <c:pt idx="1">
                  <c:v>2.0758983056841611</c:v>
                </c:pt>
                <c:pt idx="2">
                  <c:v>2.0850131171251451</c:v>
                </c:pt>
                <c:pt idx="3">
                  <c:v>2.1738825286747412</c:v>
                </c:pt>
                <c:pt idx="4">
                  <c:v>2.0189307341780092</c:v>
                </c:pt>
                <c:pt idx="5">
                  <c:v>2.0280455456189932</c:v>
                </c:pt>
                <c:pt idx="6">
                  <c:v>1.7933391510136489</c:v>
                </c:pt>
                <c:pt idx="7">
                  <c:v>1.7842243395726649</c:v>
                </c:pt>
                <c:pt idx="8">
                  <c:v>1.6839614137218379</c:v>
                </c:pt>
                <c:pt idx="9">
                  <c:v>1.6247151393554411</c:v>
                </c:pt>
                <c:pt idx="10">
                  <c:v>1.2373356531136099</c:v>
                </c:pt>
                <c:pt idx="11">
                  <c:v>1.0937773729181091</c:v>
                </c:pt>
                <c:pt idx="12">
                  <c:v>0.6198071779869283</c:v>
                </c:pt>
                <c:pt idx="13">
                  <c:v>2.7102730509906761</c:v>
                </c:pt>
                <c:pt idx="14">
                  <c:v>2.4509707208210192</c:v>
                </c:pt>
                <c:pt idx="15">
                  <c:v>2.2728412940088201</c:v>
                </c:pt>
                <c:pt idx="16">
                  <c:v>2.358523803108358</c:v>
                </c:pt>
                <c:pt idx="17">
                  <c:v>2.155591544714714</c:v>
                </c:pt>
                <c:pt idx="18">
                  <c:v>2.144317530359511</c:v>
                </c:pt>
                <c:pt idx="19">
                  <c:v>2.1330435160043089</c:v>
                </c:pt>
                <c:pt idx="20">
                  <c:v>2.0045197523550011</c:v>
                </c:pt>
                <c:pt idx="21">
                  <c:v>2.0270677810654059</c:v>
                </c:pt>
                <c:pt idx="22">
                  <c:v>1.9030536231581781</c:v>
                </c:pt>
                <c:pt idx="23">
                  <c:v>1.650515701601643</c:v>
                </c:pt>
                <c:pt idx="24">
                  <c:v>1.5039535149840111</c:v>
                </c:pt>
                <c:pt idx="25">
                  <c:v>1.3325884967849331</c:v>
                </c:pt>
                <c:pt idx="26">
                  <c:v>2.6229966082086671</c:v>
                </c:pt>
                <c:pt idx="27">
                  <c:v>2.493521030952409</c:v>
                </c:pt>
                <c:pt idx="28">
                  <c:v>2.4444096050965869</c:v>
                </c:pt>
                <c:pt idx="29">
                  <c:v>2.357348441079449</c:v>
                </c:pt>
                <c:pt idx="30">
                  <c:v>2.1943878007396762</c:v>
                </c:pt>
                <c:pt idx="31">
                  <c:v>2.0850032613335281</c:v>
                </c:pt>
                <c:pt idx="32">
                  <c:v>2.078306248716824</c:v>
                </c:pt>
                <c:pt idx="33">
                  <c:v>1.957760021616171</c:v>
                </c:pt>
                <c:pt idx="34">
                  <c:v>1.794799381276398</c:v>
                </c:pt>
                <c:pt idx="35">
                  <c:v>1.6385357535533289</c:v>
                </c:pt>
                <c:pt idx="36">
                  <c:v>1.48450446336916</c:v>
                </c:pt>
                <c:pt idx="37">
                  <c:v>1.131795132222803</c:v>
                </c:pt>
                <c:pt idx="38">
                  <c:v>0.71658034998721876</c:v>
                </c:pt>
                <c:pt idx="39">
                  <c:v>1.7382568256325379</c:v>
                </c:pt>
                <c:pt idx="40">
                  <c:v>2.169503748022291</c:v>
                </c:pt>
                <c:pt idx="41">
                  <c:v>2.0943119769389491</c:v>
                </c:pt>
                <c:pt idx="42">
                  <c:v>2.0589276140761998</c:v>
                </c:pt>
                <c:pt idx="43">
                  <c:v>2.1672922253433691</c:v>
                </c:pt>
                <c:pt idx="44">
                  <c:v>2.149600043911994</c:v>
                </c:pt>
                <c:pt idx="45">
                  <c:v>2.0677737047918869</c:v>
                </c:pt>
                <c:pt idx="46">
                  <c:v>2.2048881108850389</c:v>
                </c:pt>
                <c:pt idx="47">
                  <c:v>2.189407452132587</c:v>
                </c:pt>
                <c:pt idx="48">
                  <c:v>2.180561361416899</c:v>
                </c:pt>
                <c:pt idx="49">
                  <c:v>2.0191202058556081</c:v>
                </c:pt>
                <c:pt idx="50">
                  <c:v>2.0036395471031549</c:v>
                </c:pt>
                <c:pt idx="51">
                  <c:v>1.9660436615614849</c:v>
                </c:pt>
                <c:pt idx="52">
                  <c:v>2.1151644578723898</c:v>
                </c:pt>
                <c:pt idx="53">
                  <c:v>2.3584631675343961</c:v>
                </c:pt>
                <c:pt idx="54">
                  <c:v>2.277363597647061</c:v>
                </c:pt>
                <c:pt idx="55">
                  <c:v>2.198455908026951</c:v>
                </c:pt>
                <c:pt idx="56">
                  <c:v>2.1787289856219232</c:v>
                </c:pt>
                <c:pt idx="57">
                  <c:v>2.2379097528370049</c:v>
                </c:pt>
                <c:pt idx="58">
                  <c:v>2.2817473581815109</c:v>
                </c:pt>
                <c:pt idx="59">
                  <c:v>2.1348913802774181</c:v>
                </c:pt>
                <c:pt idx="60">
                  <c:v>2.270787956845385</c:v>
                </c:pt>
                <c:pt idx="61">
                  <c:v>2.2422935133714561</c:v>
                </c:pt>
                <c:pt idx="62">
                  <c:v>1.9946110431749999</c:v>
                </c:pt>
                <c:pt idx="63">
                  <c:v>1.4532166171703571</c:v>
                </c:pt>
                <c:pt idx="64">
                  <c:v>1.255947393120082</c:v>
                </c:pt>
                <c:pt idx="65">
                  <c:v>2.1859457594281948</c:v>
                </c:pt>
                <c:pt idx="66">
                  <c:v>2.3293577078598662</c:v>
                </c:pt>
                <c:pt idx="67">
                  <c:v>2.3749887823608522</c:v>
                </c:pt>
                <c:pt idx="68">
                  <c:v>2.1859457594281948</c:v>
                </c:pt>
                <c:pt idx="69">
                  <c:v>2.401063682075701</c:v>
                </c:pt>
                <c:pt idx="70">
                  <c:v>2.2359226505483218</c:v>
                </c:pt>
                <c:pt idx="71">
                  <c:v>2.03166926944867</c:v>
                </c:pt>
                <c:pt idx="72">
                  <c:v>2.205501934214332</c:v>
                </c:pt>
                <c:pt idx="73">
                  <c:v>2.2467871920961771</c:v>
                </c:pt>
                <c:pt idx="74">
                  <c:v>2.1468334098559212</c:v>
                </c:pt>
                <c:pt idx="75">
                  <c:v>2.0512254442348068</c:v>
                </c:pt>
                <c:pt idx="76">
                  <c:v>1.933888395517986</c:v>
                </c:pt>
                <c:pt idx="77">
                  <c:v>1.825242980039447</c:v>
                </c:pt>
                <c:pt idx="78">
                  <c:v>2.2484929282312929</c:v>
                </c:pt>
                <c:pt idx="79">
                  <c:v>2.4014076771818891</c:v>
                </c:pt>
                <c:pt idx="80">
                  <c:v>2.3174122517019842</c:v>
                </c:pt>
                <c:pt idx="81">
                  <c:v>2.287260047683557</c:v>
                </c:pt>
                <c:pt idx="82">
                  <c:v>2.2528003859482122</c:v>
                </c:pt>
                <c:pt idx="83">
                  <c:v>2.343256998003493</c:v>
                </c:pt>
                <c:pt idx="84">
                  <c:v>2.306643607409689</c:v>
                </c:pt>
                <c:pt idx="85">
                  <c:v>2.2097258087790301</c:v>
                </c:pt>
                <c:pt idx="86">
                  <c:v>2.338949540286575</c:v>
                </c:pt>
                <c:pt idx="87">
                  <c:v>2.2700302168158841</c:v>
                </c:pt>
                <c:pt idx="88">
                  <c:v>2.1580363161760121</c:v>
                </c:pt>
                <c:pt idx="89">
                  <c:v>2.0848095349884019</c:v>
                </c:pt>
                <c:pt idx="90">
                  <c:v>1.318082061376965</c:v>
                </c:pt>
                <c:pt idx="91">
                  <c:v>2.3454128777410039</c:v>
                </c:pt>
                <c:pt idx="92">
                  <c:v>2.3944533288210428</c:v>
                </c:pt>
                <c:pt idx="93">
                  <c:v>2.2771826849339929</c:v>
                </c:pt>
                <c:pt idx="94">
                  <c:v>2.481873263355026</c:v>
                </c:pt>
                <c:pt idx="95">
                  <c:v>2.405114296447139</c:v>
                </c:pt>
                <c:pt idx="96">
                  <c:v>2.2451997820557059</c:v>
                </c:pt>
                <c:pt idx="97">
                  <c:v>2.4179074575984529</c:v>
                </c:pt>
                <c:pt idx="98">
                  <c:v>2.375263587094071</c:v>
                </c:pt>
                <c:pt idx="99">
                  <c:v>2.3837923611949479</c:v>
                </c:pt>
                <c:pt idx="100">
                  <c:v>2.5245171338594079</c:v>
                </c:pt>
                <c:pt idx="101">
                  <c:v>2.2985046201861841</c:v>
                </c:pt>
                <c:pt idx="102">
                  <c:v>2.1791017827739152</c:v>
                </c:pt>
                <c:pt idx="103">
                  <c:v>2.0767564935633982</c:v>
                </c:pt>
                <c:pt idx="104">
                  <c:v>2.5059289054469569</c:v>
                </c:pt>
                <c:pt idx="105">
                  <c:v>2.5017101699159019</c:v>
                </c:pt>
                <c:pt idx="106">
                  <c:v>2.53124131863329</c:v>
                </c:pt>
                <c:pt idx="107">
                  <c:v>2.4763977567295692</c:v>
                </c:pt>
                <c:pt idx="108">
                  <c:v>2.4152260915292638</c:v>
                </c:pt>
                <c:pt idx="109">
                  <c:v>2.4953820666193178</c:v>
                </c:pt>
                <c:pt idx="110">
                  <c:v>2.322413909846043</c:v>
                </c:pt>
                <c:pt idx="111">
                  <c:v>2.3118670710184048</c:v>
                </c:pt>
                <c:pt idx="112">
                  <c:v>2.4088979882326811</c:v>
                </c:pt>
                <c:pt idx="113">
                  <c:v>2.4489759757777079</c:v>
                </c:pt>
                <c:pt idx="114">
                  <c:v>2.4194448270603202</c:v>
                </c:pt>
                <c:pt idx="115">
                  <c:v>2.3435075875013212</c:v>
                </c:pt>
                <c:pt idx="116">
                  <c:v>2.0566335713895478</c:v>
                </c:pt>
                <c:pt idx="117">
                  <c:v>2.3498453971646942</c:v>
                </c:pt>
                <c:pt idx="118">
                  <c:v>2.4285880118844991</c:v>
                </c:pt>
                <c:pt idx="119">
                  <c:v>2.6337332449703048</c:v>
                </c:pt>
                <c:pt idx="120">
                  <c:v>2.2711027824448888</c:v>
                </c:pt>
                <c:pt idx="121">
                  <c:v>2.3975054008108909</c:v>
                </c:pt>
                <c:pt idx="122">
                  <c:v>2.2959688713037751</c:v>
                </c:pt>
                <c:pt idx="123">
                  <c:v>2.196504515868233</c:v>
                </c:pt>
                <c:pt idx="124">
                  <c:v>2.300113219446922</c:v>
                </c:pt>
                <c:pt idx="125">
                  <c:v>2.3415567008783991</c:v>
                </c:pt>
                <c:pt idx="126">
                  <c:v>2.4057940970971869</c:v>
                </c:pt>
                <c:pt idx="127">
                  <c:v>2.2752471305880371</c:v>
                </c:pt>
                <c:pt idx="128">
                  <c:v>2.2897523490890541</c:v>
                </c:pt>
                <c:pt idx="129">
                  <c:v>2.024514067927607</c:v>
                </c:pt>
                <c:pt idx="130">
                  <c:v>2.283600601655877</c:v>
                </c:pt>
                <c:pt idx="131">
                  <c:v>2.459729371464443</c:v>
                </c:pt>
                <c:pt idx="132">
                  <c:v>2.4759251204123571</c:v>
                </c:pt>
                <c:pt idx="133">
                  <c:v>2.1337899238876732</c:v>
                </c:pt>
                <c:pt idx="134">
                  <c:v>2.378750626724873</c:v>
                </c:pt>
                <c:pt idx="135">
                  <c:v>2.3949463756727871</c:v>
                </c:pt>
                <c:pt idx="136">
                  <c:v>2.2248910117196892</c:v>
                </c:pt>
                <c:pt idx="137">
                  <c:v>2.4678272459384001</c:v>
                </c:pt>
                <c:pt idx="138">
                  <c:v>2.4475825597535068</c:v>
                </c:pt>
                <c:pt idx="139">
                  <c:v>2.4455580911350179</c:v>
                </c:pt>
                <c:pt idx="140">
                  <c:v>2.344334660210555</c:v>
                </c:pt>
                <c:pt idx="141">
                  <c:v>2.2593069782340058</c:v>
                </c:pt>
                <c:pt idx="142">
                  <c:v>1.6135014889359349</c:v>
                </c:pt>
                <c:pt idx="143">
                  <c:v>2.185719710451099</c:v>
                </c:pt>
                <c:pt idx="144">
                  <c:v>2.382255815205558</c:v>
                </c:pt>
                <c:pt idx="145">
                  <c:v>2.2194683344998452</c:v>
                </c:pt>
                <c:pt idx="146">
                  <c:v>1.191127907602779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7093-4620-B07E-50873A85F5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5007696"/>
        <c:axId val="425003432"/>
      </c:lineChart>
      <c:catAx>
        <c:axId val="4250076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Año y periodo</a:t>
                </a:r>
              </a:p>
            </c:rich>
          </c:tx>
          <c:layout>
            <c:manualLayout>
              <c:xMode val="edge"/>
              <c:yMode val="edge"/>
              <c:x val="0.45708966746982904"/>
              <c:y val="0.935694483526839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25003432"/>
        <c:crosses val="autoZero"/>
        <c:auto val="1"/>
        <c:lblAlgn val="ctr"/>
        <c:lblOffset val="100"/>
        <c:noMultiLvlLbl val="0"/>
      </c:catAx>
      <c:valAx>
        <c:axId val="425003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Tasa por 100.00 habiitantes</a:t>
                </a:r>
              </a:p>
            </c:rich>
          </c:tx>
          <c:layout>
            <c:manualLayout>
              <c:xMode val="edge"/>
              <c:yMode val="edge"/>
              <c:x val="6.6474628849988917E-3"/>
              <c:y val="0.1592336113409803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25007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800"/>
      </a:pPr>
      <a:endParaRPr lang="es-E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Comparación!$R$38</c:f>
              <c:strCache>
                <c:ptCount val="1"/>
                <c:pt idx="0">
                  <c:v>Min</c:v>
                </c:pt>
              </c:strCache>
            </c:strRef>
          </c:tx>
          <c:spPr>
            <a:ln w="12700" cap="rnd">
              <a:solidFill>
                <a:schemeClr val="bg1">
                  <a:lumMod val="50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Comparación!$D$39:$D$55</c:f>
              <c:strCache>
                <c:ptCount val="17"/>
                <c:pt idx="0">
                  <c:v>Me</c:v>
                </c:pt>
                <c:pt idx="1">
                  <c:v>Bq</c:v>
                </c:pt>
                <c:pt idx="2">
                  <c:v>Bo</c:v>
                </c:pt>
                <c:pt idx="3">
                  <c:v>CI</c:v>
                </c:pt>
                <c:pt idx="4">
                  <c:v>Va</c:v>
                </c:pt>
                <c:pt idx="5">
                  <c:v>Mo</c:v>
                </c:pt>
                <c:pt idx="6">
                  <c:v>Qu</c:v>
                </c:pt>
                <c:pt idx="7">
                  <c:v>Ne</c:v>
                </c:pt>
                <c:pt idx="8">
                  <c:v>SM</c:v>
                </c:pt>
                <c:pt idx="9">
                  <c:v>Vi</c:v>
                </c:pt>
                <c:pt idx="10">
                  <c:v>Pa</c:v>
                </c:pt>
                <c:pt idx="11">
                  <c:v>SC</c:v>
                </c:pt>
                <c:pt idx="12">
                  <c:v>Pe</c:v>
                </c:pt>
                <c:pt idx="13">
                  <c:v>Bu</c:v>
                </c:pt>
                <c:pt idx="14">
                  <c:v>Si</c:v>
                </c:pt>
                <c:pt idx="15">
                  <c:v>Ib</c:v>
                </c:pt>
                <c:pt idx="16">
                  <c:v>Ca</c:v>
                </c:pt>
              </c:strCache>
            </c:strRef>
          </c:cat>
          <c:val>
            <c:numRef>
              <c:f>Comparación!$R$39:$R$55</c:f>
              <c:numCache>
                <c:formatCode>0%</c:formatCode>
                <c:ptCount val="17"/>
                <c:pt idx="0">
                  <c:v>-0.34847727744011081</c:v>
                </c:pt>
                <c:pt idx="1">
                  <c:v>-0.22364302171422687</c:v>
                </c:pt>
                <c:pt idx="2">
                  <c:v>-0.33096206607447148</c:v>
                </c:pt>
                <c:pt idx="3">
                  <c:v>-0.42346756830362442</c:v>
                </c:pt>
                <c:pt idx="4">
                  <c:v>-0.33951216736386619</c:v>
                </c:pt>
                <c:pt idx="5">
                  <c:v>-0.50847105510849555</c:v>
                </c:pt>
                <c:pt idx="6">
                  <c:v>-0.50277318811911909</c:v>
                </c:pt>
                <c:pt idx="7">
                  <c:v>-0.20810305526396738</c:v>
                </c:pt>
                <c:pt idx="8">
                  <c:v>-0.74584560228276253</c:v>
                </c:pt>
                <c:pt idx="9">
                  <c:v>-0.56973448386966841</c:v>
                </c:pt>
                <c:pt idx="10">
                  <c:v>-0.49780678251550176</c:v>
                </c:pt>
                <c:pt idx="11">
                  <c:v>-0.16877586936413227</c:v>
                </c:pt>
                <c:pt idx="12">
                  <c:v>-0.42455073609037974</c:v>
                </c:pt>
                <c:pt idx="13">
                  <c:v>-0.57636673377729597</c:v>
                </c:pt>
                <c:pt idx="14">
                  <c:v>-0.62932676562152967</c:v>
                </c:pt>
                <c:pt idx="15">
                  <c:v>-0.67067845331074993</c:v>
                </c:pt>
                <c:pt idx="16">
                  <c:v>-0.20538683997310136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2469-4BC2-9298-E7A86277EBA8}"/>
            </c:ext>
          </c:extLst>
        </c:ser>
        <c:ser>
          <c:idx val="1"/>
          <c:order val="1"/>
          <c:tx>
            <c:strRef>
              <c:f>Comparación!$Q$38</c:f>
              <c:strCache>
                <c:ptCount val="1"/>
                <c:pt idx="0">
                  <c:v>Max</c:v>
                </c:pt>
              </c:strCache>
            </c:strRef>
          </c:tx>
          <c:spPr>
            <a:ln w="12700" cap="rnd">
              <a:solidFill>
                <a:schemeClr val="bg1">
                  <a:lumMod val="50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Comparación!$D$39:$D$55</c:f>
              <c:strCache>
                <c:ptCount val="17"/>
                <c:pt idx="0">
                  <c:v>Me</c:v>
                </c:pt>
                <c:pt idx="1">
                  <c:v>Bq</c:v>
                </c:pt>
                <c:pt idx="2">
                  <c:v>Bo</c:v>
                </c:pt>
                <c:pt idx="3">
                  <c:v>CI</c:v>
                </c:pt>
                <c:pt idx="4">
                  <c:v>Va</c:v>
                </c:pt>
                <c:pt idx="5">
                  <c:v>Mo</c:v>
                </c:pt>
                <c:pt idx="6">
                  <c:v>Qu</c:v>
                </c:pt>
                <c:pt idx="7">
                  <c:v>Ne</c:v>
                </c:pt>
                <c:pt idx="8">
                  <c:v>SM</c:v>
                </c:pt>
                <c:pt idx="9">
                  <c:v>Vi</c:v>
                </c:pt>
                <c:pt idx="10">
                  <c:v>Pa</c:v>
                </c:pt>
                <c:pt idx="11">
                  <c:v>SC</c:v>
                </c:pt>
                <c:pt idx="12">
                  <c:v>Pe</c:v>
                </c:pt>
                <c:pt idx="13">
                  <c:v>Bu</c:v>
                </c:pt>
                <c:pt idx="14">
                  <c:v>Si</c:v>
                </c:pt>
                <c:pt idx="15">
                  <c:v>Ib</c:v>
                </c:pt>
                <c:pt idx="16">
                  <c:v>Ca</c:v>
                </c:pt>
              </c:strCache>
            </c:strRef>
          </c:cat>
          <c:val>
            <c:numRef>
              <c:f>Comparación!$Q$39:$Q$55</c:f>
              <c:numCache>
                <c:formatCode>0%</c:formatCode>
                <c:ptCount val="17"/>
                <c:pt idx="0">
                  <c:v>0.39626052341241824</c:v>
                </c:pt>
                <c:pt idx="1">
                  <c:v>8.1788952323744724E-2</c:v>
                </c:pt>
                <c:pt idx="2">
                  <c:v>0.310222250790257</c:v>
                </c:pt>
                <c:pt idx="3">
                  <c:v>0.32503707717757119</c:v>
                </c:pt>
                <c:pt idx="4">
                  <c:v>0.17575676907182367</c:v>
                </c:pt>
                <c:pt idx="5">
                  <c:v>0.86989764623903176</c:v>
                </c:pt>
                <c:pt idx="6">
                  <c:v>1.6599812747123497</c:v>
                </c:pt>
                <c:pt idx="7">
                  <c:v>3.9617682911235979</c:v>
                </c:pt>
                <c:pt idx="8">
                  <c:v>1.4900270317455131</c:v>
                </c:pt>
                <c:pt idx="9">
                  <c:v>1.2493193358757428</c:v>
                </c:pt>
                <c:pt idx="10">
                  <c:v>1.334414603426795</c:v>
                </c:pt>
                <c:pt idx="11">
                  <c:v>0.10518552367026149</c:v>
                </c:pt>
                <c:pt idx="12">
                  <c:v>6.6967171251590884E-3</c:v>
                </c:pt>
                <c:pt idx="13">
                  <c:v>1.2765116220504165</c:v>
                </c:pt>
                <c:pt idx="14">
                  <c:v>1.2921062590060193</c:v>
                </c:pt>
                <c:pt idx="15">
                  <c:v>2.2940105026237476</c:v>
                </c:pt>
                <c:pt idx="16">
                  <c:v>-5.1352182339993474E-2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469-4BC2-9298-E7A86277EBA8}"/>
            </c:ext>
          </c:extLst>
        </c:ser>
        <c:ser>
          <c:idx val="2"/>
          <c:order val="2"/>
          <c:tx>
            <c:strRef>
              <c:f>Comparación!$P$38</c:f>
              <c:strCache>
                <c:ptCount val="1"/>
                <c:pt idx="0">
                  <c:v>19-20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4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cat>
            <c:strRef>
              <c:f>Comparación!$D$39:$D$55</c:f>
              <c:strCache>
                <c:ptCount val="17"/>
                <c:pt idx="0">
                  <c:v>Me</c:v>
                </c:pt>
                <c:pt idx="1">
                  <c:v>Bq</c:v>
                </c:pt>
                <c:pt idx="2">
                  <c:v>Bo</c:v>
                </c:pt>
                <c:pt idx="3">
                  <c:v>CI</c:v>
                </c:pt>
                <c:pt idx="4">
                  <c:v>Va</c:v>
                </c:pt>
                <c:pt idx="5">
                  <c:v>Mo</c:v>
                </c:pt>
                <c:pt idx="6">
                  <c:v>Qu</c:v>
                </c:pt>
                <c:pt idx="7">
                  <c:v>Ne</c:v>
                </c:pt>
                <c:pt idx="8">
                  <c:v>SM</c:v>
                </c:pt>
                <c:pt idx="9">
                  <c:v>Vi</c:v>
                </c:pt>
                <c:pt idx="10">
                  <c:v>Pa</c:v>
                </c:pt>
                <c:pt idx="11">
                  <c:v>SC</c:v>
                </c:pt>
                <c:pt idx="12">
                  <c:v>Pe</c:v>
                </c:pt>
                <c:pt idx="13">
                  <c:v>Bu</c:v>
                </c:pt>
                <c:pt idx="14">
                  <c:v>Si</c:v>
                </c:pt>
                <c:pt idx="15">
                  <c:v>Ib</c:v>
                </c:pt>
                <c:pt idx="16">
                  <c:v>Ca</c:v>
                </c:pt>
              </c:strCache>
            </c:strRef>
          </c:cat>
          <c:val>
            <c:numRef>
              <c:f>Comparación!$P$39:$P$55</c:f>
              <c:numCache>
                <c:formatCode>0%</c:formatCode>
                <c:ptCount val="17"/>
                <c:pt idx="0">
                  <c:v>-0.28110480782793046</c:v>
                </c:pt>
                <c:pt idx="1">
                  <c:v>-0.22771355699431012</c:v>
                </c:pt>
                <c:pt idx="2">
                  <c:v>-0.23178097406166348</c:v>
                </c:pt>
                <c:pt idx="3">
                  <c:v>-0.48650065404739923</c:v>
                </c:pt>
                <c:pt idx="4">
                  <c:v>-0.46453261515855804</c:v>
                </c:pt>
                <c:pt idx="5">
                  <c:v>-0.74021454908509698</c:v>
                </c:pt>
                <c:pt idx="6">
                  <c:v>-0.6023940378368049</c:v>
                </c:pt>
                <c:pt idx="7">
                  <c:v>0.98156461987662236</c:v>
                </c:pt>
                <c:pt idx="8">
                  <c:v>-0.77667426073514323</c:v>
                </c:pt>
                <c:pt idx="9">
                  <c:v>-0.38242478479814856</c:v>
                </c:pt>
                <c:pt idx="10">
                  <c:v>-0.28542499735273874</c:v>
                </c:pt>
                <c:pt idx="11">
                  <c:v>-0.58682029405071057</c:v>
                </c:pt>
                <c:pt idx="12">
                  <c:v>0.98062583459636432</c:v>
                </c:pt>
                <c:pt idx="13">
                  <c:v>-0.5797491342889316</c:v>
                </c:pt>
                <c:pt idx="14">
                  <c:v>-0.58209507221077184</c:v>
                </c:pt>
                <c:pt idx="15">
                  <c:v>0.32097827700681864</c:v>
                </c:pt>
                <c:pt idx="16">
                  <c:v>-0.47877741553228192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469-4BC2-9298-E7A86277EB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8830376"/>
        <c:axId val="368831360"/>
      </c:lineChart>
      <c:catAx>
        <c:axId val="3688303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Capital</a:t>
                </a:r>
              </a:p>
            </c:rich>
          </c:tx>
          <c:layout>
            <c:manualLayout>
              <c:xMode val="edge"/>
              <c:yMode val="edge"/>
              <c:x val="0.49340996624437283"/>
              <c:y val="0.944990884587799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68831360"/>
        <c:crosses val="autoZero"/>
        <c:auto val="1"/>
        <c:lblAlgn val="ctr"/>
        <c:lblOffset val="100"/>
        <c:tickMarkSkip val="1"/>
        <c:noMultiLvlLbl val="0"/>
      </c:catAx>
      <c:valAx>
        <c:axId val="368831360"/>
        <c:scaling>
          <c:orientation val="minMax"/>
          <c:max val="1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Diferencia porcentual</a:t>
                </a:r>
              </a:p>
            </c:rich>
          </c:tx>
          <c:layout>
            <c:manualLayout>
              <c:xMode val="edge"/>
              <c:yMode val="edge"/>
              <c:x val="1.4960616471638736E-3"/>
              <c:y val="0.3822226908792407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68830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800"/>
      </a:pPr>
      <a:endParaRPr lang="es-E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6605622994279333E-2"/>
          <c:y val="4.3041164853515231E-2"/>
          <c:w val="0.89641912004092827"/>
          <c:h val="0.743245433230737"/>
        </c:manualLayout>
      </c:layout>
      <c:lineChart>
        <c:grouping val="standard"/>
        <c:varyColors val="0"/>
        <c:ser>
          <c:idx val="0"/>
          <c:order val="0"/>
          <c:spPr>
            <a:ln w="12700" cap="rnd">
              <a:solidFill>
                <a:sysClr val="windowText" lastClr="000000"/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dPt>
            <c:idx val="52"/>
            <c:marker>
              <c:symbol val="circle"/>
              <c:size val="3"/>
              <c:spPr>
                <a:solidFill>
                  <a:srgbClr val="FF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648F-42A9-9885-3CFD770F90B6}"/>
              </c:ext>
            </c:extLst>
          </c:dPt>
          <c:dPt>
            <c:idx val="53"/>
            <c:marker>
              <c:symbol val="circle"/>
              <c:size val="3"/>
              <c:spPr>
                <a:solidFill>
                  <a:srgbClr val="FF0000"/>
                </a:solidFill>
                <a:ln w="9525">
                  <a:noFill/>
                </a:ln>
                <a:effectLst/>
              </c:spPr>
            </c:marker>
            <c:bubble3D val="0"/>
            <c:spPr>
              <a:ln w="1270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648F-42A9-9885-3CFD770F90B6}"/>
              </c:ext>
            </c:extLst>
          </c:dPt>
          <c:dPt>
            <c:idx val="54"/>
            <c:marker>
              <c:symbol val="circle"/>
              <c:size val="3"/>
              <c:spPr>
                <a:solidFill>
                  <a:srgbClr val="FF0000"/>
                </a:solidFill>
                <a:ln w="9525">
                  <a:noFill/>
                </a:ln>
                <a:effectLst/>
              </c:spPr>
            </c:marker>
            <c:bubble3D val="0"/>
            <c:spPr>
              <a:ln w="1270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648F-42A9-9885-3CFD770F90B6}"/>
              </c:ext>
            </c:extLst>
          </c:dPt>
          <c:dPt>
            <c:idx val="55"/>
            <c:marker>
              <c:symbol val="circle"/>
              <c:size val="3"/>
              <c:spPr>
                <a:solidFill>
                  <a:srgbClr val="FF0000"/>
                </a:solidFill>
                <a:ln w="9525">
                  <a:noFill/>
                </a:ln>
                <a:effectLst/>
              </c:spPr>
            </c:marker>
            <c:bubble3D val="0"/>
            <c:spPr>
              <a:ln w="1270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648F-42A9-9885-3CFD770F90B6}"/>
              </c:ext>
            </c:extLst>
          </c:dPt>
          <c:cat>
            <c:strRef>
              <c:f>'Serie Nacional'!$C$2:$C$57</c:f>
              <c:strCache>
                <c:ptCount val="56"/>
                <c:pt idx="0">
                  <c:v>2016-1</c:v>
                </c:pt>
                <c:pt idx="1">
                  <c:v>2016-2</c:v>
                </c:pt>
                <c:pt idx="2">
                  <c:v>2016-3</c:v>
                </c:pt>
                <c:pt idx="3">
                  <c:v>2016-4</c:v>
                </c:pt>
                <c:pt idx="4">
                  <c:v>2016-5</c:v>
                </c:pt>
                <c:pt idx="5">
                  <c:v>2016-6</c:v>
                </c:pt>
                <c:pt idx="6">
                  <c:v>2016-7</c:v>
                </c:pt>
                <c:pt idx="7">
                  <c:v>2016-8</c:v>
                </c:pt>
                <c:pt idx="8">
                  <c:v>2016-9</c:v>
                </c:pt>
                <c:pt idx="9">
                  <c:v>2016-10</c:v>
                </c:pt>
                <c:pt idx="10">
                  <c:v>2016-11</c:v>
                </c:pt>
                <c:pt idx="11">
                  <c:v>2016-12</c:v>
                </c:pt>
                <c:pt idx="12">
                  <c:v>2016-13</c:v>
                </c:pt>
                <c:pt idx="13">
                  <c:v>2017-1</c:v>
                </c:pt>
                <c:pt idx="14">
                  <c:v>2017-2</c:v>
                </c:pt>
                <c:pt idx="15">
                  <c:v>2017-3</c:v>
                </c:pt>
                <c:pt idx="16">
                  <c:v>2017-4</c:v>
                </c:pt>
                <c:pt idx="17">
                  <c:v>2017-5</c:v>
                </c:pt>
                <c:pt idx="18">
                  <c:v>2017-6</c:v>
                </c:pt>
                <c:pt idx="19">
                  <c:v>2017-7</c:v>
                </c:pt>
                <c:pt idx="20">
                  <c:v>2017-8</c:v>
                </c:pt>
                <c:pt idx="21">
                  <c:v>2017-9</c:v>
                </c:pt>
                <c:pt idx="22">
                  <c:v>2017-10</c:v>
                </c:pt>
                <c:pt idx="23">
                  <c:v>2017-11</c:v>
                </c:pt>
                <c:pt idx="24">
                  <c:v>2017-12</c:v>
                </c:pt>
                <c:pt idx="25">
                  <c:v>2017-13</c:v>
                </c:pt>
                <c:pt idx="26">
                  <c:v>2018-1</c:v>
                </c:pt>
                <c:pt idx="27">
                  <c:v>2018-2</c:v>
                </c:pt>
                <c:pt idx="28">
                  <c:v>2018-3</c:v>
                </c:pt>
                <c:pt idx="29">
                  <c:v>2018-4</c:v>
                </c:pt>
                <c:pt idx="30">
                  <c:v>2018-5</c:v>
                </c:pt>
                <c:pt idx="31">
                  <c:v>2018-6</c:v>
                </c:pt>
                <c:pt idx="32">
                  <c:v>2018-7</c:v>
                </c:pt>
                <c:pt idx="33">
                  <c:v>2018-8</c:v>
                </c:pt>
                <c:pt idx="34">
                  <c:v>2018-9</c:v>
                </c:pt>
                <c:pt idx="35">
                  <c:v>2018-10</c:v>
                </c:pt>
                <c:pt idx="36">
                  <c:v>2018-11</c:v>
                </c:pt>
                <c:pt idx="37">
                  <c:v>2018-12</c:v>
                </c:pt>
                <c:pt idx="38">
                  <c:v>2018-13</c:v>
                </c:pt>
                <c:pt idx="39">
                  <c:v>2019-1</c:v>
                </c:pt>
                <c:pt idx="40">
                  <c:v>2019-2</c:v>
                </c:pt>
                <c:pt idx="41">
                  <c:v>2019-3</c:v>
                </c:pt>
                <c:pt idx="42">
                  <c:v>2019-4</c:v>
                </c:pt>
                <c:pt idx="43">
                  <c:v>2019-5</c:v>
                </c:pt>
                <c:pt idx="44">
                  <c:v>2019-6</c:v>
                </c:pt>
                <c:pt idx="45">
                  <c:v>2019-7</c:v>
                </c:pt>
                <c:pt idx="46">
                  <c:v>2019-8</c:v>
                </c:pt>
                <c:pt idx="47">
                  <c:v>2019-9</c:v>
                </c:pt>
                <c:pt idx="48">
                  <c:v>2019-10</c:v>
                </c:pt>
                <c:pt idx="49">
                  <c:v>2019-11</c:v>
                </c:pt>
                <c:pt idx="50">
                  <c:v>2019-12</c:v>
                </c:pt>
                <c:pt idx="51">
                  <c:v>2019-13</c:v>
                </c:pt>
                <c:pt idx="52">
                  <c:v>2020-1</c:v>
                </c:pt>
                <c:pt idx="53">
                  <c:v>2020-2</c:v>
                </c:pt>
                <c:pt idx="54">
                  <c:v>2020-3</c:v>
                </c:pt>
                <c:pt idx="55">
                  <c:v>2020-4</c:v>
                </c:pt>
              </c:strCache>
            </c:strRef>
          </c:cat>
          <c:val>
            <c:numRef>
              <c:f>'Serie Nacional'!$F$2:$F$57</c:f>
              <c:numCache>
                <c:formatCode>General</c:formatCode>
                <c:ptCount val="56"/>
                <c:pt idx="0">
                  <c:v>1.025585085630385</c:v>
                </c:pt>
                <c:pt idx="1">
                  <c:v>1.818761077011888</c:v>
                </c:pt>
                <c:pt idx="2">
                  <c:v>3.121531320920754</c:v>
                </c:pt>
                <c:pt idx="3">
                  <c:v>3.360336995745294</c:v>
                </c:pt>
                <c:pt idx="4">
                  <c:v>3.0703586763154971</c:v>
                </c:pt>
                <c:pt idx="5">
                  <c:v>3.012789451134581</c:v>
                </c:pt>
                <c:pt idx="6">
                  <c:v>3.260123900059996</c:v>
                </c:pt>
                <c:pt idx="7">
                  <c:v>3.223876610131271</c:v>
                </c:pt>
                <c:pt idx="8">
                  <c:v>3.1854971266773271</c:v>
                </c:pt>
                <c:pt idx="9">
                  <c:v>3.8187586036673991</c:v>
                </c:pt>
                <c:pt idx="10">
                  <c:v>3.7505284108603871</c:v>
                </c:pt>
                <c:pt idx="11">
                  <c:v>3.5628953806411068</c:v>
                </c:pt>
                <c:pt idx="12">
                  <c:v>3.3582048022200741</c:v>
                </c:pt>
                <c:pt idx="13">
                  <c:v>3.1134268219189458</c:v>
                </c:pt>
                <c:pt idx="14">
                  <c:v>3.6808467508459088</c:v>
                </c:pt>
                <c:pt idx="15">
                  <c:v>4.087954729592763</c:v>
                </c:pt>
                <c:pt idx="16">
                  <c:v>3.9466270893024049</c:v>
                </c:pt>
                <c:pt idx="17">
                  <c:v>4.495062708339618</c:v>
                </c:pt>
                <c:pt idx="18">
                  <c:v>4.4824065017464516</c:v>
                </c:pt>
                <c:pt idx="19">
                  <c:v>4.3748287457045363</c:v>
                </c:pt>
                <c:pt idx="20">
                  <c:v>4.2883446673178991</c:v>
                </c:pt>
                <c:pt idx="21">
                  <c:v>4.4992814438706734</c:v>
                </c:pt>
                <c:pt idx="22">
                  <c:v>4.7460774724374186</c:v>
                </c:pt>
                <c:pt idx="23">
                  <c:v>4.5709999478986161</c:v>
                </c:pt>
                <c:pt idx="24">
                  <c:v>4.3136570805042318</c:v>
                </c:pt>
                <c:pt idx="25">
                  <c:v>3.8538149076191841</c:v>
                </c:pt>
                <c:pt idx="26">
                  <c:v>3.282323729372906</c:v>
                </c:pt>
                <c:pt idx="27">
                  <c:v>4.6375255721821738</c:v>
                </c:pt>
                <c:pt idx="28">
                  <c:v>5.155569090075625</c:v>
                </c:pt>
                <c:pt idx="29">
                  <c:v>4.7825777571923398</c:v>
                </c:pt>
                <c:pt idx="30">
                  <c:v>4.7908664534786354</c:v>
                </c:pt>
                <c:pt idx="31">
                  <c:v>4.6976186202578143</c:v>
                </c:pt>
                <c:pt idx="32">
                  <c:v>4.3018333725872173</c:v>
                </c:pt>
                <c:pt idx="33">
                  <c:v>4.8157325423375212</c:v>
                </c:pt>
                <c:pt idx="34">
                  <c:v>4.944207334775097</c:v>
                </c:pt>
                <c:pt idx="35">
                  <c:v>4.7639281905481754</c:v>
                </c:pt>
                <c:pt idx="36">
                  <c:v>4.6706803573273543</c:v>
                </c:pt>
                <c:pt idx="37">
                  <c:v>4.5857212203928288</c:v>
                </c:pt>
                <c:pt idx="38">
                  <c:v>3.7858620287653402</c:v>
                </c:pt>
                <c:pt idx="39">
                  <c:v>3.6987041659798661</c:v>
                </c:pt>
                <c:pt idx="40">
                  <c:v>4.2817511281047702</c:v>
                </c:pt>
                <c:pt idx="41">
                  <c:v>5.2879120314939296</c:v>
                </c:pt>
                <c:pt idx="42">
                  <c:v>4.9761438642465841</c:v>
                </c:pt>
                <c:pt idx="43">
                  <c:v>4.8303821237153581</c:v>
                </c:pt>
                <c:pt idx="44">
                  <c:v>4.8222842492414024</c:v>
                </c:pt>
                <c:pt idx="45">
                  <c:v>4.4437086175839111</c:v>
                </c:pt>
                <c:pt idx="46">
                  <c:v>4.79799062581953</c:v>
                </c:pt>
                <c:pt idx="47">
                  <c:v>5.0065108935239238</c:v>
                </c:pt>
                <c:pt idx="48">
                  <c:v>5.2393247846501874</c:v>
                </c:pt>
                <c:pt idx="49">
                  <c:v>4.8243087178598909</c:v>
                </c:pt>
                <c:pt idx="50">
                  <c:v>4.9376789604952886</c:v>
                </c:pt>
                <c:pt idx="51">
                  <c:v>4.5469565171268629</c:v>
                </c:pt>
                <c:pt idx="52">
                  <c:v>4.1828441688650919</c:v>
                </c:pt>
                <c:pt idx="53">
                  <c:v>4.8300236653292679</c:v>
                </c:pt>
                <c:pt idx="54">
                  <c:v>5.0642788204911486</c:v>
                </c:pt>
                <c:pt idx="55">
                  <c:v>2.6641560866715479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648F-42A9-9885-3CFD770F90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4013616"/>
        <c:axId val="474013944"/>
      </c:lineChart>
      <c:catAx>
        <c:axId val="4740136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Año y periodo</a:t>
                </a:r>
              </a:p>
            </c:rich>
          </c:tx>
          <c:layout>
            <c:manualLayout>
              <c:xMode val="edge"/>
              <c:yMode val="edge"/>
              <c:x val="0.44570175786850175"/>
              <c:y val="0.9363273058204406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74013944"/>
        <c:crosses val="autoZero"/>
        <c:auto val="1"/>
        <c:lblAlgn val="ctr"/>
        <c:lblOffset val="100"/>
        <c:noMultiLvlLbl val="0"/>
      </c:catAx>
      <c:valAx>
        <c:axId val="474013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Tasa por 100.000 habitantes</a:t>
                </a:r>
              </a:p>
            </c:rich>
          </c:tx>
          <c:layout>
            <c:manualLayout>
              <c:xMode val="edge"/>
              <c:yMode val="edge"/>
              <c:x val="1.6975308641975308E-2"/>
              <c:y val="0.2036152113700153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74013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 sz="800"/>
      </a:pPr>
      <a:endParaRPr lang="es-E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8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Departamentos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3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791-4F34-A3BB-D4C0D8FC57A7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791-4F34-A3BB-D4C0D8FC57A7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791-4F34-A3BB-D4C0D8FC57A7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791-4F34-A3BB-D4C0D8FC57A7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791-4F34-A3BB-D4C0D8FC57A7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791-4F34-A3BB-D4C0D8FC57A7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791-4F34-A3BB-D4C0D8FC57A7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791-4F34-A3BB-D4C0D8FC57A7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E791-4F34-A3BB-D4C0D8FC57A7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791-4F34-A3BB-D4C0D8FC57A7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09D0BB4C-AFE4-484D-A905-EFE3871A4736}" type="CELLRANGE">
                      <a:rPr lang="en-US"/>
                      <a:pPr/>
                      <a:t>[CELLRANGE]</a:t>
                    </a:fld>
                    <a:endParaRPr lang="es-E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E791-4F34-A3BB-D4C0D8FC57A7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E791-4F34-A3BB-D4C0D8FC57A7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E791-4F34-A3BB-D4C0D8FC57A7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E791-4F34-A3BB-D4C0D8FC57A7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E791-4F34-A3BB-D4C0D8FC57A7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E791-4F34-A3BB-D4C0D8FC57A7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E791-4F34-A3BB-D4C0D8FC57A7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E791-4F34-A3BB-D4C0D8FC57A7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E791-4F34-A3BB-D4C0D8FC57A7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E791-4F34-A3BB-D4C0D8FC57A7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E791-4F34-A3BB-D4C0D8FC57A7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E791-4F34-A3BB-D4C0D8FC57A7}"/>
                </c:ext>
              </c:extLst>
            </c:dLbl>
            <c:dLbl>
              <c:idx val="2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E791-4F34-A3BB-D4C0D8FC57A7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E791-4F34-A3BB-D4C0D8FC57A7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E791-4F34-A3BB-D4C0D8FC57A7}"/>
                </c:ext>
              </c:extLst>
            </c:dLbl>
            <c:dLbl>
              <c:idx val="2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E791-4F34-A3BB-D4C0D8FC57A7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0BA3B3DC-35F0-48B0-A7ED-FBC19E3640BD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E791-4F34-A3BB-D4C0D8FC57A7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3602F83B-2FF2-4F0F-83F6-748E8C2DF78B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E791-4F34-A3BB-D4C0D8FC57A7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C7771DDE-99E7-46EE-AFA2-0728B72B5E1B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E791-4F34-A3BB-D4C0D8FC57A7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73F7499C-597E-40F4-B9BE-CF837F72F974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E791-4F34-A3BB-D4C0D8FC57A7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1CC3D0AD-D35E-402B-B73A-898E849FE92A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E791-4F34-A3BB-D4C0D8FC57A7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4D7676EC-9AED-4887-9F33-50DF850D4415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E791-4F34-A3BB-D4C0D8FC57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Clasificación!$E$3:$E$34</c:f>
              <c:numCache>
                <c:formatCode>0%</c:formatCode>
                <c:ptCount val="32"/>
                <c:pt idx="0">
                  <c:v>0</c:v>
                </c:pt>
                <c:pt idx="1">
                  <c:v>0</c:v>
                </c:pt>
                <c:pt idx="2">
                  <c:v>1.9230769230769232E-2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9.6153846153846159E-2</c:v>
                </c:pt>
                <c:pt idx="11">
                  <c:v>0</c:v>
                </c:pt>
                <c:pt idx="12">
                  <c:v>3.8461538461538464E-2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1.9230769230769232E-2</c:v>
                </c:pt>
                <c:pt idx="21">
                  <c:v>0</c:v>
                </c:pt>
                <c:pt idx="22">
                  <c:v>0</c:v>
                </c:pt>
                <c:pt idx="23">
                  <c:v>1.9230769230769232E-2</c:v>
                </c:pt>
                <c:pt idx="24">
                  <c:v>0</c:v>
                </c:pt>
                <c:pt idx="25">
                  <c:v>0</c:v>
                </c:pt>
                <c:pt idx="26">
                  <c:v>0.88461538461538458</c:v>
                </c:pt>
                <c:pt idx="27">
                  <c:v>0.36538461538461536</c:v>
                </c:pt>
                <c:pt idx="28">
                  <c:v>0.90384615384615385</c:v>
                </c:pt>
                <c:pt idx="29">
                  <c:v>0.46153846153846156</c:v>
                </c:pt>
                <c:pt idx="30">
                  <c:v>0.48076923076923078</c:v>
                </c:pt>
                <c:pt idx="31">
                  <c:v>0.61538461538461542</c:v>
                </c:pt>
              </c:numCache>
            </c:numRef>
          </c:xVal>
          <c:yVal>
            <c:numRef>
              <c:f>Clasificación!$F$3:$F$34</c:f>
              <c:numCache>
                <c:formatCode>0%</c:formatCode>
                <c:ptCount val="32"/>
                <c:pt idx="0">
                  <c:v>0.26439091833988149</c:v>
                </c:pt>
                <c:pt idx="1">
                  <c:v>0.30401982383700682</c:v>
                </c:pt>
                <c:pt idx="2">
                  <c:v>0.26905503023745192</c:v>
                </c:pt>
                <c:pt idx="3">
                  <c:v>0.29791734694837169</c:v>
                </c:pt>
                <c:pt idx="4">
                  <c:v>0.25965947873097051</c:v>
                </c:pt>
                <c:pt idx="5">
                  <c:v>0.3377869872285853</c:v>
                </c:pt>
                <c:pt idx="6">
                  <c:v>0.27243471048404982</c:v>
                </c:pt>
                <c:pt idx="7">
                  <c:v>0.26011733959694888</c:v>
                </c:pt>
                <c:pt idx="8">
                  <c:v>0.32562930398395018</c:v>
                </c:pt>
                <c:pt idx="9">
                  <c:v>0.39413576604445061</c:v>
                </c:pt>
                <c:pt idx="10">
                  <c:v>0.52586720549260324</c:v>
                </c:pt>
                <c:pt idx="11">
                  <c:v>0.21365059888889529</c:v>
                </c:pt>
                <c:pt idx="12">
                  <c:v>0.44535146960756949</c:v>
                </c:pt>
                <c:pt idx="13">
                  <c:v>0.30302551024727081</c:v>
                </c:pt>
                <c:pt idx="14">
                  <c:v>0.34300485481760873</c:v>
                </c:pt>
                <c:pt idx="15">
                  <c:v>0.24259665586721069</c:v>
                </c:pt>
                <c:pt idx="16">
                  <c:v>0.2623736608551242</c:v>
                </c:pt>
                <c:pt idx="17">
                  <c:v>0.32904815622130201</c:v>
                </c:pt>
                <c:pt idx="18">
                  <c:v>0.36371692174280362</c:v>
                </c:pt>
                <c:pt idx="19">
                  <c:v>0.30378026417418352</c:v>
                </c:pt>
                <c:pt idx="20">
                  <c:v>0.33957668361604731</c:v>
                </c:pt>
                <c:pt idx="21">
                  <c:v>0.35012901715469263</c:v>
                </c:pt>
                <c:pt idx="22">
                  <c:v>0.36299404672735663</c:v>
                </c:pt>
                <c:pt idx="23">
                  <c:v>0.41911827331312046</c:v>
                </c:pt>
                <c:pt idx="24">
                  <c:v>0.41408623680473172</c:v>
                </c:pt>
                <c:pt idx="25">
                  <c:v>0.23922421897931267</c:v>
                </c:pt>
                <c:pt idx="26">
                  <c:v>0.32343971580961745</c:v>
                </c:pt>
                <c:pt idx="27">
                  <c:v>0.49083974739926617</c:v>
                </c:pt>
                <c:pt idx="28">
                  <c:v>9.407845427656554E-2</c:v>
                </c:pt>
                <c:pt idx="29">
                  <c:v>0.44231510302662275</c:v>
                </c:pt>
                <c:pt idx="30">
                  <c:v>0.61955571629381956</c:v>
                </c:pt>
                <c:pt idx="31">
                  <c:v>1.0059028499410418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Clasificación!$D$3:$D$34</c15:f>
                <c15:dlblRangeCache>
                  <c:ptCount val="32"/>
                  <c:pt idx="0">
                    <c:v>An</c:v>
                  </c:pt>
                  <c:pt idx="1">
                    <c:v>At</c:v>
                  </c:pt>
                  <c:pt idx="2">
                    <c:v>Bo</c:v>
                  </c:pt>
                  <c:pt idx="3">
                    <c:v>By</c:v>
                  </c:pt>
                  <c:pt idx="4">
                    <c:v>Cl</c:v>
                  </c:pt>
                  <c:pt idx="5">
                    <c:v>Cq</c:v>
                  </c:pt>
                  <c:pt idx="6">
                    <c:v>Cu</c:v>
                  </c:pt>
                  <c:pt idx="7">
                    <c:v>Ce</c:v>
                  </c:pt>
                  <c:pt idx="8">
                    <c:v>Co</c:v>
                  </c:pt>
                  <c:pt idx="9">
                    <c:v>Cn</c:v>
                  </c:pt>
                  <c:pt idx="10">
                    <c:v>Ch</c:v>
                  </c:pt>
                  <c:pt idx="11">
                    <c:v>Hu</c:v>
                  </c:pt>
                  <c:pt idx="12">
                    <c:v>LG</c:v>
                  </c:pt>
                  <c:pt idx="13">
                    <c:v>Ma</c:v>
                  </c:pt>
                  <c:pt idx="14">
                    <c:v>Me</c:v>
                  </c:pt>
                  <c:pt idx="15">
                    <c:v>Na</c:v>
                  </c:pt>
                  <c:pt idx="16">
                    <c:v>NS</c:v>
                  </c:pt>
                  <c:pt idx="17">
                    <c:v>Qu</c:v>
                  </c:pt>
                  <c:pt idx="18">
                    <c:v>Ri</c:v>
                  </c:pt>
                  <c:pt idx="19">
                    <c:v>Sa</c:v>
                  </c:pt>
                  <c:pt idx="20">
                    <c:v>Su</c:v>
                  </c:pt>
                  <c:pt idx="21">
                    <c:v>To</c:v>
                  </c:pt>
                  <c:pt idx="22">
                    <c:v>VC</c:v>
                  </c:pt>
                  <c:pt idx="23">
                    <c:v>Ar</c:v>
                  </c:pt>
                  <c:pt idx="24">
                    <c:v>Cs</c:v>
                  </c:pt>
                  <c:pt idx="25">
                    <c:v>Pu</c:v>
                  </c:pt>
                  <c:pt idx="26">
                    <c:v>SA</c:v>
                  </c:pt>
                  <c:pt idx="27">
                    <c:v>Am</c:v>
                  </c:pt>
                  <c:pt idx="28">
                    <c:v>Gu</c:v>
                  </c:pt>
                  <c:pt idx="29">
                    <c:v>Gv</c:v>
                  </c:pt>
                  <c:pt idx="30">
                    <c:v>Va</c:v>
                  </c:pt>
                  <c:pt idx="31">
                    <c:v>Vi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20-E791-4F34-A3BB-D4C0D8FC57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6750560"/>
        <c:axId val="626751544"/>
      </c:scatterChart>
      <c:valAx>
        <c:axId val="6267505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Porcentaje de periodos sin registro</a:t>
                </a:r>
              </a:p>
            </c:rich>
          </c:tx>
          <c:layout>
            <c:manualLayout>
              <c:xMode val="edge"/>
              <c:yMode val="edge"/>
              <c:x val="0.29088794133291485"/>
              <c:y val="0.9334711688646281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26751544"/>
        <c:crosses val="autoZero"/>
        <c:crossBetween val="midCat"/>
      </c:valAx>
      <c:valAx>
        <c:axId val="626751544"/>
        <c:scaling>
          <c:orientation val="minMax"/>
          <c:max val="1.100000000000000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Coeficiente de variación</a:t>
                </a:r>
              </a:p>
            </c:rich>
          </c:tx>
          <c:layout>
            <c:manualLayout>
              <c:xMode val="edge"/>
              <c:yMode val="edge"/>
              <c:x val="2.7777923108448649E-3"/>
              <c:y val="0.287890752786336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26750560"/>
        <c:crosses val="autoZero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 sz="700"/>
      </a:pPr>
      <a:endParaRPr lang="es-E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8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Capitales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3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1D9-4CAA-85BD-5043CB4C7A52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1D9-4CAA-85BD-5043CB4C7A52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1D9-4CAA-85BD-5043CB4C7A52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1D9-4CAA-85BD-5043CB4C7A52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1D9-4CAA-85BD-5043CB4C7A52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1D9-4CAA-85BD-5043CB4C7A52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1D9-4CAA-85BD-5043CB4C7A52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1D9-4CAA-85BD-5043CB4C7A52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1D9-4CAA-85BD-5043CB4C7A52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1D9-4CAA-85BD-5043CB4C7A52}"/>
                </c:ext>
              </c:extLst>
            </c:dLbl>
            <c:dLbl>
              <c:idx val="10"/>
              <c:layout>
                <c:manualLayout>
                  <c:x val="1.9338512918443334E-2"/>
                  <c:y val="-2.5097016247202231E-3"/>
                </c:manualLayout>
              </c:layout>
              <c:tx>
                <c:rich>
                  <a:bodyPr/>
                  <a:lstStyle/>
                  <a:p>
                    <a:fld id="{F8224575-36B4-4991-AEEC-C33F26B4C51C}" type="CELLRANGE">
                      <a:rPr lang="en-US"/>
                      <a:pPr/>
                      <a:t>[CELLRANGE]</a:t>
                    </a:fld>
                    <a:endParaRPr lang="es-E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F1D9-4CAA-85BD-5043CB4C7A52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F1D9-4CAA-85BD-5043CB4C7A52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F1D9-4CAA-85BD-5043CB4C7A52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F1D9-4CAA-85BD-5043CB4C7A52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F1D9-4CAA-85BD-5043CB4C7A52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F1D9-4CAA-85BD-5043CB4C7A52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F1D9-4CAA-85BD-5043CB4C7A52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F1D9-4CAA-85BD-5043CB4C7A52}"/>
                </c:ext>
              </c:extLst>
            </c:dLbl>
            <c:dLbl>
              <c:idx val="18"/>
              <c:layout>
                <c:manualLayout>
                  <c:x val="-1.7682947738677249E-2"/>
                  <c:y val="-5.7681670388216359E-2"/>
                </c:manualLayout>
              </c:layout>
              <c:tx>
                <c:rich>
                  <a:bodyPr/>
                  <a:lstStyle/>
                  <a:p>
                    <a:fld id="{865A1248-12E5-4E1B-A04A-27B63EDAC87A}" type="CELLRANGE">
                      <a:rPr lang="en-US"/>
                      <a:pPr/>
                      <a:t>[CELLRANGE]</a:t>
                    </a:fld>
                    <a:endParaRPr lang="es-E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F1D9-4CAA-85BD-5043CB4C7A52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F1D9-4CAA-85BD-5043CB4C7A52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F1D9-4CAA-85BD-5043CB4C7A52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F1D9-4CAA-85BD-5043CB4C7A52}"/>
                </c:ext>
              </c:extLst>
            </c:dLbl>
            <c:dLbl>
              <c:idx val="2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F1D9-4CAA-85BD-5043CB4C7A52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F1D9-4CAA-85BD-5043CB4C7A52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B96E8E5B-9667-45FB-B8CE-7B9C73006950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F1D9-4CAA-85BD-5043CB4C7A52}"/>
                </c:ext>
              </c:extLst>
            </c:dLbl>
            <c:dLbl>
              <c:idx val="25"/>
              <c:layout>
                <c:manualLayout>
                  <c:x val="-1.9496516423819117E-2"/>
                  <c:y val="-1.960291773344283E-3"/>
                </c:manualLayout>
              </c:layout>
              <c:tx>
                <c:rich>
                  <a:bodyPr/>
                  <a:lstStyle/>
                  <a:p>
                    <a:fld id="{D25D99E9-DECE-4D84-BF83-6D910FEDA537}" type="CELLRANGE">
                      <a:rPr lang="en-US"/>
                      <a:pPr/>
                      <a:t>[CELLRANGE]</a:t>
                    </a:fld>
                    <a:endParaRPr lang="es-E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9-F1D9-4CAA-85BD-5043CB4C7A52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80E0E1BE-DAAF-4761-BA0B-0633E51B7063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F1D9-4CAA-85BD-5043CB4C7A52}"/>
                </c:ext>
              </c:extLst>
            </c:dLbl>
            <c:dLbl>
              <c:idx val="27"/>
              <c:layout>
                <c:manualLayout>
                  <c:x val="-1.4097522463843234E-2"/>
                  <c:y val="-3.3801073373291024E-2"/>
                </c:manualLayout>
              </c:layout>
              <c:tx>
                <c:rich>
                  <a:bodyPr/>
                  <a:lstStyle/>
                  <a:p>
                    <a:fld id="{FF686756-7030-410F-B9CD-C6374D8D6037}" type="CELLRANGE">
                      <a:rPr lang="en-US"/>
                      <a:pPr/>
                      <a:t>[CELLRANGE]</a:t>
                    </a:fld>
                    <a:endParaRPr lang="es-E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B-F1D9-4CAA-85BD-5043CB4C7A52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F146DDED-C936-4C85-8EFE-04DBB4FEDFDF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F1D9-4CAA-85BD-5043CB4C7A52}"/>
                </c:ext>
              </c:extLst>
            </c:dLbl>
            <c:dLbl>
              <c:idx val="29"/>
              <c:layout>
                <c:manualLayout>
                  <c:x val="-1.1031395578455071E-2"/>
                  <c:y val="-1.9602773533905276E-3"/>
                </c:manualLayout>
              </c:layout>
              <c:tx>
                <c:rich>
                  <a:bodyPr/>
                  <a:lstStyle/>
                  <a:p>
                    <a:fld id="{7B287109-EF39-47AF-90BB-01A3A4CF5661}" type="CELLRANGE">
                      <a:rPr lang="en-US"/>
                      <a:pPr/>
                      <a:t>[CELLRANGE]</a:t>
                    </a:fld>
                    <a:endParaRPr lang="es-E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D-F1D9-4CAA-85BD-5043CB4C7A52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9F25406C-EED9-4985-9AEE-F00EF7B0BCBB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F1D9-4CAA-85BD-5043CB4C7A52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FBA6CCC2-2C6C-4356-B3F4-F2A0B243042E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F1D9-4CAA-85BD-5043CB4C7A5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Clasificación!$E$35:$E$66</c:f>
              <c:numCache>
                <c:formatCode>0%</c:formatCode>
                <c:ptCount val="3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7.6923076923076927E-2</c:v>
                </c:pt>
                <c:pt idx="11">
                  <c:v>0</c:v>
                </c:pt>
                <c:pt idx="12">
                  <c:v>1.9230769230769232E-2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1.9230769230769232E-2</c:v>
                </c:pt>
                <c:pt idx="21">
                  <c:v>0</c:v>
                </c:pt>
                <c:pt idx="22">
                  <c:v>0</c:v>
                </c:pt>
                <c:pt idx="23">
                  <c:v>3.8461538461538464E-2</c:v>
                </c:pt>
                <c:pt idx="24">
                  <c:v>7.6923076923076927E-2</c:v>
                </c:pt>
                <c:pt idx="25">
                  <c:v>0</c:v>
                </c:pt>
                <c:pt idx="26">
                  <c:v>0.46153846153846156</c:v>
                </c:pt>
                <c:pt idx="27">
                  <c:v>9.6153846153846159E-2</c:v>
                </c:pt>
                <c:pt idx="28">
                  <c:v>0.34615384615384615</c:v>
                </c:pt>
                <c:pt idx="29">
                  <c:v>1.9230769230769232E-2</c:v>
                </c:pt>
                <c:pt idx="30">
                  <c:v>0.21153846153846154</c:v>
                </c:pt>
                <c:pt idx="31">
                  <c:v>0.55769230769230771</c:v>
                </c:pt>
              </c:numCache>
            </c:numRef>
          </c:xVal>
          <c:yVal>
            <c:numRef>
              <c:f>Clasificación!$F$35:$F$66</c:f>
              <c:numCache>
                <c:formatCode>0%</c:formatCode>
                <c:ptCount val="32"/>
                <c:pt idx="0">
                  <c:v>0.24785063764635989</c:v>
                </c:pt>
                <c:pt idx="1">
                  <c:v>0.35938168001644782</c:v>
                </c:pt>
                <c:pt idx="2">
                  <c:v>0.4060565717587985</c:v>
                </c:pt>
                <c:pt idx="3">
                  <c:v>0.27062420466373521</c:v>
                </c:pt>
                <c:pt idx="4">
                  <c:v>0.41466485957083998</c:v>
                </c:pt>
                <c:pt idx="5">
                  <c:v>0.32194065647678882</c:v>
                </c:pt>
                <c:pt idx="6">
                  <c:v>0.38909777072396978</c:v>
                </c:pt>
                <c:pt idx="7">
                  <c:v>0.32730752469833091</c:v>
                </c:pt>
                <c:pt idx="8">
                  <c:v>0.30819211196070589</c:v>
                </c:pt>
                <c:pt idx="9">
                  <c:v>0.38243789913998222</c:v>
                </c:pt>
                <c:pt idx="10">
                  <c:v>0.55112632844977016</c:v>
                </c:pt>
                <c:pt idx="11">
                  <c:v>0.24340136294905779</c:v>
                </c:pt>
                <c:pt idx="12">
                  <c:v>0.4895687020370218</c:v>
                </c:pt>
                <c:pt idx="13">
                  <c:v>0.30714627848219167</c:v>
                </c:pt>
                <c:pt idx="14">
                  <c:v>0.34372450527623999</c:v>
                </c:pt>
                <c:pt idx="15">
                  <c:v>0.33321063493927461</c:v>
                </c:pt>
                <c:pt idx="16">
                  <c:v>0.47992009451887563</c:v>
                </c:pt>
                <c:pt idx="17">
                  <c:v>0.35328461151875151</c:v>
                </c:pt>
                <c:pt idx="18">
                  <c:v>0.60557805396390096</c:v>
                </c:pt>
                <c:pt idx="19">
                  <c:v>0.34190608660092864</c:v>
                </c:pt>
                <c:pt idx="20">
                  <c:v>0.40319983861848968</c:v>
                </c:pt>
                <c:pt idx="21">
                  <c:v>0.37244530271535831</c:v>
                </c:pt>
                <c:pt idx="22">
                  <c:v>0.29850693776517973</c:v>
                </c:pt>
                <c:pt idx="23">
                  <c:v>0.48828579224055685</c:v>
                </c:pt>
                <c:pt idx="24">
                  <c:v>0.74653691466563787</c:v>
                </c:pt>
                <c:pt idx="25">
                  <c:v>0.52274748260536952</c:v>
                </c:pt>
                <c:pt idx="26">
                  <c:v>0.54423887078262501</c:v>
                </c:pt>
                <c:pt idx="27">
                  <c:v>0.59297183075894067</c:v>
                </c:pt>
                <c:pt idx="28">
                  <c:v>0.66797865705888104</c:v>
                </c:pt>
                <c:pt idx="29">
                  <c:v>0.60891800420217612</c:v>
                </c:pt>
                <c:pt idx="30">
                  <c:v>0.67166117970400319</c:v>
                </c:pt>
                <c:pt idx="31">
                  <c:v>0.54300207162231828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Clasificación!$D$35:$D$66</c15:f>
                <c15:dlblRangeCache>
                  <c:ptCount val="32"/>
                  <c:pt idx="0">
                    <c:v>Me</c:v>
                  </c:pt>
                  <c:pt idx="1">
                    <c:v>Bq</c:v>
                  </c:pt>
                  <c:pt idx="2">
                    <c:v>Bo</c:v>
                  </c:pt>
                  <c:pt idx="3">
                    <c:v>CI</c:v>
                  </c:pt>
                  <c:pt idx="4">
                    <c:v>Tu</c:v>
                  </c:pt>
                  <c:pt idx="5">
                    <c:v>Ma</c:v>
                  </c:pt>
                  <c:pt idx="6">
                    <c:v>Fl</c:v>
                  </c:pt>
                  <c:pt idx="7">
                    <c:v>Po</c:v>
                  </c:pt>
                  <c:pt idx="8">
                    <c:v>Va</c:v>
                  </c:pt>
                  <c:pt idx="9">
                    <c:v>Mo</c:v>
                  </c:pt>
                  <c:pt idx="10">
                    <c:v>Qu</c:v>
                  </c:pt>
                  <c:pt idx="11">
                    <c:v>Ne</c:v>
                  </c:pt>
                  <c:pt idx="12">
                    <c:v>Ri</c:v>
                  </c:pt>
                  <c:pt idx="13">
                    <c:v>SM</c:v>
                  </c:pt>
                  <c:pt idx="14">
                    <c:v>Vi</c:v>
                  </c:pt>
                  <c:pt idx="15">
                    <c:v>Pa</c:v>
                  </c:pt>
                  <c:pt idx="16">
                    <c:v>SC</c:v>
                  </c:pt>
                  <c:pt idx="17">
                    <c:v>Am</c:v>
                  </c:pt>
                  <c:pt idx="18">
                    <c:v>Pe</c:v>
                  </c:pt>
                  <c:pt idx="19">
                    <c:v>Bu</c:v>
                  </c:pt>
                  <c:pt idx="20">
                    <c:v>Si</c:v>
                  </c:pt>
                  <c:pt idx="21">
                    <c:v>Ib</c:v>
                  </c:pt>
                  <c:pt idx="22">
                    <c:v>Ca</c:v>
                  </c:pt>
                  <c:pt idx="23">
                    <c:v>Ar</c:v>
                  </c:pt>
                  <c:pt idx="24">
                    <c:v>Yo</c:v>
                  </c:pt>
                  <c:pt idx="25">
                    <c:v>Mc</c:v>
                  </c:pt>
                  <c:pt idx="26">
                    <c:v>SA</c:v>
                  </c:pt>
                  <c:pt idx="27">
                    <c:v>Le</c:v>
                  </c:pt>
                  <c:pt idx="28">
                    <c:v>In</c:v>
                  </c:pt>
                  <c:pt idx="29">
                    <c:v>SG</c:v>
                  </c:pt>
                  <c:pt idx="30">
                    <c:v>Mi</c:v>
                  </c:pt>
                  <c:pt idx="31">
                    <c:v>PC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20-F1D9-4CAA-85BD-5043CB4C7A5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629039864"/>
        <c:axId val="629043144"/>
      </c:scatterChart>
      <c:valAx>
        <c:axId val="629039864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Porcentaje de periodos sin registro</a:t>
                </a:r>
              </a:p>
            </c:rich>
          </c:tx>
          <c:layout>
            <c:manualLayout>
              <c:xMode val="edge"/>
              <c:yMode val="edge"/>
              <c:x val="0.33347921948808129"/>
              <c:y val="0.9394824303678458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29043144"/>
        <c:crosses val="autoZero"/>
        <c:crossBetween val="midCat"/>
      </c:valAx>
      <c:valAx>
        <c:axId val="62904314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Coeficiente de variación</a:t>
                </a:r>
              </a:p>
            </c:rich>
          </c:tx>
          <c:layout>
            <c:manualLayout>
              <c:xMode val="edge"/>
              <c:yMode val="edge"/>
              <c:x val="4.9984374963102087E-3"/>
              <c:y val="0.273764406314882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290398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 sz="700"/>
      </a:pPr>
      <a:endParaRPr lang="es-E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'Comparación (P4)'!$O$1</c:f>
              <c:strCache>
                <c:ptCount val="1"/>
                <c:pt idx="0">
                  <c:v>Max</c:v>
                </c:pt>
              </c:strCache>
            </c:strRef>
          </c:tx>
          <c:spPr>
            <a:ln w="12700" cap="rnd">
              <a:solidFill>
                <a:schemeClr val="bg1">
                  <a:lumMod val="50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'Comparación (P4)'!$D$2:$D$26</c:f>
              <c:strCache>
                <c:ptCount val="25"/>
                <c:pt idx="0">
                  <c:v>An</c:v>
                </c:pt>
                <c:pt idx="1">
                  <c:v>At</c:v>
                </c:pt>
                <c:pt idx="2">
                  <c:v>Bo</c:v>
                </c:pt>
                <c:pt idx="3">
                  <c:v>By</c:v>
                </c:pt>
                <c:pt idx="4">
                  <c:v>Cl</c:v>
                </c:pt>
                <c:pt idx="5">
                  <c:v>Cq</c:v>
                </c:pt>
                <c:pt idx="6">
                  <c:v>Cu</c:v>
                </c:pt>
                <c:pt idx="7">
                  <c:v>Ce</c:v>
                </c:pt>
                <c:pt idx="8">
                  <c:v>Co</c:v>
                </c:pt>
                <c:pt idx="9">
                  <c:v>Cn</c:v>
                </c:pt>
                <c:pt idx="10">
                  <c:v>Ch</c:v>
                </c:pt>
                <c:pt idx="11">
                  <c:v>Hu</c:v>
                </c:pt>
                <c:pt idx="12">
                  <c:v>LG</c:v>
                </c:pt>
                <c:pt idx="13">
                  <c:v>Ma</c:v>
                </c:pt>
                <c:pt idx="14">
                  <c:v>Me</c:v>
                </c:pt>
                <c:pt idx="15">
                  <c:v>Na</c:v>
                </c:pt>
                <c:pt idx="16">
                  <c:v>NS</c:v>
                </c:pt>
                <c:pt idx="17">
                  <c:v>Qu</c:v>
                </c:pt>
                <c:pt idx="18">
                  <c:v>Ri</c:v>
                </c:pt>
                <c:pt idx="19">
                  <c:v>Sa</c:v>
                </c:pt>
                <c:pt idx="20">
                  <c:v>Su</c:v>
                </c:pt>
                <c:pt idx="21">
                  <c:v>To</c:v>
                </c:pt>
                <c:pt idx="22">
                  <c:v>VC</c:v>
                </c:pt>
                <c:pt idx="23">
                  <c:v>Cs</c:v>
                </c:pt>
                <c:pt idx="24">
                  <c:v>Pu</c:v>
                </c:pt>
              </c:strCache>
            </c:strRef>
          </c:cat>
          <c:val>
            <c:numRef>
              <c:f>'Comparación (P4)'!$O$2:$O$26</c:f>
              <c:numCache>
                <c:formatCode>0%</c:formatCode>
                <c:ptCount val="25"/>
                <c:pt idx="0">
                  <c:v>0.47891286170869507</c:v>
                </c:pt>
                <c:pt idx="1">
                  <c:v>0.80195168033604314</c:v>
                </c:pt>
                <c:pt idx="2">
                  <c:v>0.72947022282180174</c:v>
                </c:pt>
                <c:pt idx="3">
                  <c:v>0.51092224931085184</c:v>
                </c:pt>
                <c:pt idx="4">
                  <c:v>4.3100165088913851E-2</c:v>
                </c:pt>
                <c:pt idx="5">
                  <c:v>2.6610603438128084</c:v>
                </c:pt>
                <c:pt idx="6">
                  <c:v>0.63535076560095982</c:v>
                </c:pt>
                <c:pt idx="7">
                  <c:v>0.13386513793882815</c:v>
                </c:pt>
                <c:pt idx="8">
                  <c:v>0.74027738267915333</c:v>
                </c:pt>
                <c:pt idx="9">
                  <c:v>0.55353728444731332</c:v>
                </c:pt>
                <c:pt idx="10">
                  <c:v>1.4482555850616992</c:v>
                </c:pt>
                <c:pt idx="11">
                  <c:v>0.46632366373150552</c:v>
                </c:pt>
                <c:pt idx="12">
                  <c:v>0.69489391318410665</c:v>
                </c:pt>
                <c:pt idx="13">
                  <c:v>0.34166181196195095</c:v>
                </c:pt>
                <c:pt idx="14">
                  <c:v>1.1131595951173543</c:v>
                </c:pt>
                <c:pt idx="15">
                  <c:v>0.45481054484741917</c:v>
                </c:pt>
                <c:pt idx="16">
                  <c:v>0.62708506044838608</c:v>
                </c:pt>
                <c:pt idx="17">
                  <c:v>2.1437254223239899</c:v>
                </c:pt>
                <c:pt idx="18">
                  <c:v>2.5411740275474455</c:v>
                </c:pt>
                <c:pt idx="19">
                  <c:v>2.6887843676000078</c:v>
                </c:pt>
                <c:pt idx="20">
                  <c:v>2.5384184088408359</c:v>
                </c:pt>
                <c:pt idx="21">
                  <c:v>0.55781732826571917</c:v>
                </c:pt>
                <c:pt idx="22">
                  <c:v>0.89844248764964574</c:v>
                </c:pt>
                <c:pt idx="23">
                  <c:v>1.2598764702289666</c:v>
                </c:pt>
                <c:pt idx="24">
                  <c:v>1.1174237222889241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478-4175-B43D-A8DBEC2998C1}"/>
            </c:ext>
          </c:extLst>
        </c:ser>
        <c:ser>
          <c:idx val="1"/>
          <c:order val="1"/>
          <c:tx>
            <c:strRef>
              <c:f>'Comparación (P4)'!$P$1</c:f>
              <c:strCache>
                <c:ptCount val="1"/>
                <c:pt idx="0">
                  <c:v>Min</c:v>
                </c:pt>
              </c:strCache>
            </c:strRef>
          </c:tx>
          <c:spPr>
            <a:ln w="12700" cap="rnd">
              <a:solidFill>
                <a:schemeClr val="bg1">
                  <a:lumMod val="50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'Comparación (P4)'!$D$2:$D$26</c:f>
              <c:strCache>
                <c:ptCount val="25"/>
                <c:pt idx="0">
                  <c:v>An</c:v>
                </c:pt>
                <c:pt idx="1">
                  <c:v>At</c:v>
                </c:pt>
                <c:pt idx="2">
                  <c:v>Bo</c:v>
                </c:pt>
                <c:pt idx="3">
                  <c:v>By</c:v>
                </c:pt>
                <c:pt idx="4">
                  <c:v>Cl</c:v>
                </c:pt>
                <c:pt idx="5">
                  <c:v>Cq</c:v>
                </c:pt>
                <c:pt idx="6">
                  <c:v>Cu</c:v>
                </c:pt>
                <c:pt idx="7">
                  <c:v>Ce</c:v>
                </c:pt>
                <c:pt idx="8">
                  <c:v>Co</c:v>
                </c:pt>
                <c:pt idx="9">
                  <c:v>Cn</c:v>
                </c:pt>
                <c:pt idx="10">
                  <c:v>Ch</c:v>
                </c:pt>
                <c:pt idx="11">
                  <c:v>Hu</c:v>
                </c:pt>
                <c:pt idx="12">
                  <c:v>LG</c:v>
                </c:pt>
                <c:pt idx="13">
                  <c:v>Ma</c:v>
                </c:pt>
                <c:pt idx="14">
                  <c:v>Me</c:v>
                </c:pt>
                <c:pt idx="15">
                  <c:v>Na</c:v>
                </c:pt>
                <c:pt idx="16">
                  <c:v>NS</c:v>
                </c:pt>
                <c:pt idx="17">
                  <c:v>Qu</c:v>
                </c:pt>
                <c:pt idx="18">
                  <c:v>Ri</c:v>
                </c:pt>
                <c:pt idx="19">
                  <c:v>Sa</c:v>
                </c:pt>
                <c:pt idx="20">
                  <c:v>Su</c:v>
                </c:pt>
                <c:pt idx="21">
                  <c:v>To</c:v>
                </c:pt>
                <c:pt idx="22">
                  <c:v>VC</c:v>
                </c:pt>
                <c:pt idx="23">
                  <c:v>Cs</c:v>
                </c:pt>
                <c:pt idx="24">
                  <c:v>Pu</c:v>
                </c:pt>
              </c:strCache>
            </c:strRef>
          </c:cat>
          <c:val>
            <c:numRef>
              <c:f>'Comparación (P4)'!$P$2:$P$26</c:f>
              <c:numCache>
                <c:formatCode>0%</c:formatCode>
                <c:ptCount val="25"/>
                <c:pt idx="0">
                  <c:v>-8.6063365939234596E-2</c:v>
                </c:pt>
                <c:pt idx="1">
                  <c:v>-4.5735097404600113E-2</c:v>
                </c:pt>
                <c:pt idx="2">
                  <c:v>-0.28471101706339097</c:v>
                </c:pt>
                <c:pt idx="3">
                  <c:v>-2.3994333248641964E-2</c:v>
                </c:pt>
                <c:pt idx="4">
                  <c:v>-3.6541306639282511E-2</c:v>
                </c:pt>
                <c:pt idx="5">
                  <c:v>-0.25597443261477282</c:v>
                </c:pt>
                <c:pt idx="6">
                  <c:v>-0.33339328371987836</c:v>
                </c:pt>
                <c:pt idx="7">
                  <c:v>2.7880922631664E-4</c:v>
                </c:pt>
                <c:pt idx="8">
                  <c:v>-0.14501191308811462</c:v>
                </c:pt>
                <c:pt idx="9">
                  <c:v>0.39581238962664134</c:v>
                </c:pt>
                <c:pt idx="10">
                  <c:v>-0.41006240307306158</c:v>
                </c:pt>
                <c:pt idx="11">
                  <c:v>-0.50015285080273697</c:v>
                </c:pt>
                <c:pt idx="12">
                  <c:v>-0.17188890058065551</c:v>
                </c:pt>
                <c:pt idx="13">
                  <c:v>-2.886030661842608E-2</c:v>
                </c:pt>
                <c:pt idx="14">
                  <c:v>-0.13477381215251424</c:v>
                </c:pt>
                <c:pt idx="15">
                  <c:v>5.0393107893754487E-2</c:v>
                </c:pt>
                <c:pt idx="16">
                  <c:v>-0.17176371607865235</c:v>
                </c:pt>
                <c:pt idx="17">
                  <c:v>-0.26023228822702471</c:v>
                </c:pt>
                <c:pt idx="18">
                  <c:v>-0.18069520475575956</c:v>
                </c:pt>
                <c:pt idx="19">
                  <c:v>-5.880903837738137E-2</c:v>
                </c:pt>
                <c:pt idx="20">
                  <c:v>-0.61857953586042402</c:v>
                </c:pt>
                <c:pt idx="21">
                  <c:v>-0.24308109105967732</c:v>
                </c:pt>
                <c:pt idx="22">
                  <c:v>-5.9755001961767737E-2</c:v>
                </c:pt>
                <c:pt idx="23">
                  <c:v>-0.31272141579158247</c:v>
                </c:pt>
                <c:pt idx="24">
                  <c:v>-0.43843404183073242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478-4175-B43D-A8DBEC2998C1}"/>
            </c:ext>
          </c:extLst>
        </c:ser>
        <c:ser>
          <c:idx val="2"/>
          <c:order val="2"/>
          <c:tx>
            <c:strRef>
              <c:f>'Comparación (P4)'!$N$1</c:f>
              <c:strCache>
                <c:ptCount val="1"/>
                <c:pt idx="0">
                  <c:v>19-20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3"/>
            <c:spPr>
              <a:solidFill>
                <a:srgbClr val="0070C0"/>
              </a:solidFill>
              <a:ln w="9525">
                <a:noFill/>
              </a:ln>
              <a:effectLst/>
            </c:spPr>
          </c:marker>
          <c:cat>
            <c:strRef>
              <c:f>'Comparación (P4)'!$D$2:$D$26</c:f>
              <c:strCache>
                <c:ptCount val="25"/>
                <c:pt idx="0">
                  <c:v>An</c:v>
                </c:pt>
                <c:pt idx="1">
                  <c:v>At</c:v>
                </c:pt>
                <c:pt idx="2">
                  <c:v>Bo</c:v>
                </c:pt>
                <c:pt idx="3">
                  <c:v>By</c:v>
                </c:pt>
                <c:pt idx="4">
                  <c:v>Cl</c:v>
                </c:pt>
                <c:pt idx="5">
                  <c:v>Cq</c:v>
                </c:pt>
                <c:pt idx="6">
                  <c:v>Cu</c:v>
                </c:pt>
                <c:pt idx="7">
                  <c:v>Ce</c:v>
                </c:pt>
                <c:pt idx="8">
                  <c:v>Co</c:v>
                </c:pt>
                <c:pt idx="9">
                  <c:v>Cn</c:v>
                </c:pt>
                <c:pt idx="10">
                  <c:v>Ch</c:v>
                </c:pt>
                <c:pt idx="11">
                  <c:v>Hu</c:v>
                </c:pt>
                <c:pt idx="12">
                  <c:v>LG</c:v>
                </c:pt>
                <c:pt idx="13">
                  <c:v>Ma</c:v>
                </c:pt>
                <c:pt idx="14">
                  <c:v>Me</c:v>
                </c:pt>
                <c:pt idx="15">
                  <c:v>Na</c:v>
                </c:pt>
                <c:pt idx="16">
                  <c:v>NS</c:v>
                </c:pt>
                <c:pt idx="17">
                  <c:v>Qu</c:v>
                </c:pt>
                <c:pt idx="18">
                  <c:v>Ri</c:v>
                </c:pt>
                <c:pt idx="19">
                  <c:v>Sa</c:v>
                </c:pt>
                <c:pt idx="20">
                  <c:v>Su</c:v>
                </c:pt>
                <c:pt idx="21">
                  <c:v>To</c:v>
                </c:pt>
                <c:pt idx="22">
                  <c:v>VC</c:v>
                </c:pt>
                <c:pt idx="23">
                  <c:v>Cs</c:v>
                </c:pt>
                <c:pt idx="24">
                  <c:v>Pu</c:v>
                </c:pt>
              </c:strCache>
            </c:strRef>
          </c:cat>
          <c:val>
            <c:numRef>
              <c:f>'Comparación (P4)'!$N$2:$N$26</c:f>
              <c:numCache>
                <c:formatCode>0%</c:formatCode>
                <c:ptCount val="25"/>
                <c:pt idx="0">
                  <c:v>-0.42971985802759843</c:v>
                </c:pt>
                <c:pt idx="1">
                  <c:v>-0.60999386030880387</c:v>
                </c:pt>
                <c:pt idx="2">
                  <c:v>-0.29370660626258421</c:v>
                </c:pt>
                <c:pt idx="3">
                  <c:v>-0.52857103086240509</c:v>
                </c:pt>
                <c:pt idx="4">
                  <c:v>-6.3075887506729739E-2</c:v>
                </c:pt>
                <c:pt idx="5">
                  <c:v>-0.17414705345739825</c:v>
                </c:pt>
                <c:pt idx="6">
                  <c:v>-0.36449401806122134</c:v>
                </c:pt>
                <c:pt idx="7">
                  <c:v>6.1566731435873543E-3</c:v>
                </c:pt>
                <c:pt idx="8">
                  <c:v>-0.16450775264371079</c:v>
                </c:pt>
                <c:pt idx="9">
                  <c:v>-0.54013688153054229</c:v>
                </c:pt>
                <c:pt idx="10">
                  <c:v>-9.7792186771480105E-3</c:v>
                </c:pt>
                <c:pt idx="11">
                  <c:v>-0.55793965913882593</c:v>
                </c:pt>
                <c:pt idx="12">
                  <c:v>0.23165187156604605</c:v>
                </c:pt>
                <c:pt idx="13">
                  <c:v>-0.51171807288043636</c:v>
                </c:pt>
                <c:pt idx="14">
                  <c:v>-0.38085132354984624</c:v>
                </c:pt>
                <c:pt idx="15">
                  <c:v>-0.59334440789473675</c:v>
                </c:pt>
                <c:pt idx="16">
                  <c:v>-0.45399167797568207</c:v>
                </c:pt>
                <c:pt idx="17">
                  <c:v>-0.74591039175039142</c:v>
                </c:pt>
                <c:pt idx="18">
                  <c:v>-0.28787018678512549</c:v>
                </c:pt>
                <c:pt idx="19">
                  <c:v>-0.31503909376957595</c:v>
                </c:pt>
                <c:pt idx="20">
                  <c:v>-0.19024062158491625</c:v>
                </c:pt>
                <c:pt idx="21">
                  <c:v>-0.46752274214201855</c:v>
                </c:pt>
                <c:pt idx="22">
                  <c:v>-0.40191286410593768</c:v>
                </c:pt>
                <c:pt idx="23">
                  <c:v>-0.56683920242944852</c:v>
                </c:pt>
                <c:pt idx="24">
                  <c:v>-6.5715967361614849E-2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478-4175-B43D-A8DBEC2998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77721384"/>
        <c:axId val="677721712"/>
      </c:lineChart>
      <c:catAx>
        <c:axId val="6777213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Departamento</a:t>
                </a:r>
              </a:p>
            </c:rich>
          </c:tx>
          <c:layout>
            <c:manualLayout>
              <c:xMode val="edge"/>
              <c:yMode val="edge"/>
              <c:x val="0.46104296884065471"/>
              <c:y val="0.9505182535432142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77721712"/>
        <c:crosses val="autoZero"/>
        <c:auto val="1"/>
        <c:lblAlgn val="ctr"/>
        <c:lblOffset val="100"/>
        <c:noMultiLvlLbl val="0"/>
      </c:catAx>
      <c:valAx>
        <c:axId val="677721712"/>
        <c:scaling>
          <c:orientation val="minMax"/>
          <c:max val="1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Diferencia porcentual</a:t>
                </a:r>
              </a:p>
            </c:rich>
          </c:tx>
          <c:layout>
            <c:manualLayout>
              <c:xMode val="edge"/>
              <c:yMode val="edge"/>
              <c:x val="0"/>
              <c:y val="0.3195519316955923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77721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 sz="800"/>
      </a:pPr>
      <a:endParaRPr lang="es-E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8502808821669424E-2"/>
          <c:y val="0.10461689101644792"/>
          <c:w val="0.8498845515674478"/>
          <c:h val="0.77165172840997975"/>
        </c:manualLayout>
      </c:layout>
      <c:lineChart>
        <c:grouping val="standard"/>
        <c:varyColors val="0"/>
        <c:ser>
          <c:idx val="0"/>
          <c:order val="0"/>
          <c:tx>
            <c:strRef>
              <c:f>'Comparación (P4)'!$P$41</c:f>
              <c:strCache>
                <c:ptCount val="1"/>
                <c:pt idx="0">
                  <c:v>Min</c:v>
                </c:pt>
              </c:strCache>
            </c:strRef>
          </c:tx>
          <c:spPr>
            <a:ln w="12700" cap="rnd">
              <a:solidFill>
                <a:schemeClr val="bg1">
                  <a:lumMod val="50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'Comparación (P4)'!$D$42:$D$71</c:f>
              <c:strCache>
                <c:ptCount val="30"/>
                <c:pt idx="0">
                  <c:v>Me</c:v>
                </c:pt>
                <c:pt idx="1">
                  <c:v>Bq</c:v>
                </c:pt>
                <c:pt idx="2">
                  <c:v>Bo</c:v>
                </c:pt>
                <c:pt idx="3">
                  <c:v>CI</c:v>
                </c:pt>
                <c:pt idx="4">
                  <c:v>Tu</c:v>
                </c:pt>
                <c:pt idx="5">
                  <c:v>Ma</c:v>
                </c:pt>
                <c:pt idx="6">
                  <c:v>Fl</c:v>
                </c:pt>
                <c:pt idx="7">
                  <c:v>Po</c:v>
                </c:pt>
                <c:pt idx="8">
                  <c:v>Va</c:v>
                </c:pt>
                <c:pt idx="9">
                  <c:v>Mo</c:v>
                </c:pt>
                <c:pt idx="10">
                  <c:v>Qu</c:v>
                </c:pt>
                <c:pt idx="11">
                  <c:v>Ne</c:v>
                </c:pt>
                <c:pt idx="12">
                  <c:v>Ri</c:v>
                </c:pt>
                <c:pt idx="13">
                  <c:v>SM</c:v>
                </c:pt>
                <c:pt idx="14">
                  <c:v>Vi</c:v>
                </c:pt>
                <c:pt idx="15">
                  <c:v>Pa</c:v>
                </c:pt>
                <c:pt idx="16">
                  <c:v>SC</c:v>
                </c:pt>
                <c:pt idx="17">
                  <c:v>Am</c:v>
                </c:pt>
                <c:pt idx="18">
                  <c:v>Pe</c:v>
                </c:pt>
                <c:pt idx="19">
                  <c:v>Bu</c:v>
                </c:pt>
                <c:pt idx="20">
                  <c:v>Si</c:v>
                </c:pt>
                <c:pt idx="21">
                  <c:v>Ib</c:v>
                </c:pt>
                <c:pt idx="22">
                  <c:v>Ca</c:v>
                </c:pt>
                <c:pt idx="23">
                  <c:v>Ar</c:v>
                </c:pt>
                <c:pt idx="24">
                  <c:v>Yo</c:v>
                </c:pt>
                <c:pt idx="25">
                  <c:v>Mc</c:v>
                </c:pt>
                <c:pt idx="26">
                  <c:v>SA</c:v>
                </c:pt>
                <c:pt idx="27">
                  <c:v>Le</c:v>
                </c:pt>
                <c:pt idx="28">
                  <c:v>SG</c:v>
                </c:pt>
                <c:pt idx="29">
                  <c:v>Mi</c:v>
                </c:pt>
              </c:strCache>
            </c:strRef>
          </c:cat>
          <c:val>
            <c:numRef>
              <c:f>'Comparación (P4)'!$P$42:$P$71</c:f>
              <c:numCache>
                <c:formatCode>0%</c:formatCode>
                <c:ptCount val="30"/>
                <c:pt idx="0">
                  <c:v>1.6952182324603739E-2</c:v>
                </c:pt>
                <c:pt idx="1">
                  <c:v>0.2737106675000967</c:v>
                </c:pt>
                <c:pt idx="2">
                  <c:v>-0.7841966206125941</c:v>
                </c:pt>
                <c:pt idx="3">
                  <c:v>-0.21696452418989856</c:v>
                </c:pt>
                <c:pt idx="4">
                  <c:v>-0.50376996545888686</c:v>
                </c:pt>
                <c:pt idx="5">
                  <c:v>-0.32920766639278304</c:v>
                </c:pt>
                <c:pt idx="6">
                  <c:v>-0.42767177915325183</c:v>
                </c:pt>
                <c:pt idx="7">
                  <c:v>-0.13074613886723532</c:v>
                </c:pt>
                <c:pt idx="8">
                  <c:v>-0.19406707351452643</c:v>
                </c:pt>
                <c:pt idx="9">
                  <c:v>-0.13166083098502857</c:v>
                </c:pt>
                <c:pt idx="10">
                  <c:v>-0.40371418464803666</c:v>
                </c:pt>
                <c:pt idx="11">
                  <c:v>-0.32830169866140047</c:v>
                </c:pt>
                <c:pt idx="12">
                  <c:v>-0.68256973771456753</c:v>
                </c:pt>
                <c:pt idx="13">
                  <c:v>0.31684121871157012</c:v>
                </c:pt>
                <c:pt idx="14">
                  <c:v>-0.15900864933742415</c:v>
                </c:pt>
                <c:pt idx="15">
                  <c:v>-2.6467818695441897E-3</c:v>
                </c:pt>
                <c:pt idx="16">
                  <c:v>0.16106722260080703</c:v>
                </c:pt>
                <c:pt idx="17">
                  <c:v>-0.25074991188237938</c:v>
                </c:pt>
                <c:pt idx="18">
                  <c:v>-0.24472284111862341</c:v>
                </c:pt>
                <c:pt idx="19">
                  <c:v>0.14386298250809121</c:v>
                </c:pt>
                <c:pt idx="20">
                  <c:v>-0.37488011118017639</c:v>
                </c:pt>
                <c:pt idx="21">
                  <c:v>-0.23139754938779208</c:v>
                </c:pt>
                <c:pt idx="22">
                  <c:v>-0.13745502473328131</c:v>
                </c:pt>
                <c:pt idx="23">
                  <c:v>-0.83283391843303045</c:v>
                </c:pt>
                <c:pt idx="24">
                  <c:v>-0.29861725433852038</c:v>
                </c:pt>
                <c:pt idx="25">
                  <c:v>-0.70685078661029854</c:v>
                </c:pt>
                <c:pt idx="26">
                  <c:v>-0.66843300529901584</c:v>
                </c:pt>
                <c:pt idx="27">
                  <c:v>-0.34388159777586991</c:v>
                </c:pt>
                <c:pt idx="28">
                  <c:v>-0.62580332633618618</c:v>
                </c:pt>
                <c:pt idx="29">
                  <c:v>-0.88079835154303243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A1D-485A-A7A3-A447020581D8}"/>
            </c:ext>
          </c:extLst>
        </c:ser>
        <c:ser>
          <c:idx val="1"/>
          <c:order val="1"/>
          <c:tx>
            <c:strRef>
              <c:f>'Comparación (P4)'!$O$41</c:f>
              <c:strCache>
                <c:ptCount val="1"/>
                <c:pt idx="0">
                  <c:v>Max</c:v>
                </c:pt>
              </c:strCache>
            </c:strRef>
          </c:tx>
          <c:spPr>
            <a:ln w="12700" cap="rnd">
              <a:solidFill>
                <a:schemeClr val="bg1">
                  <a:lumMod val="50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'Comparación (P4)'!$D$42:$D$71</c:f>
              <c:strCache>
                <c:ptCount val="30"/>
                <c:pt idx="0">
                  <c:v>Me</c:v>
                </c:pt>
                <c:pt idx="1">
                  <c:v>Bq</c:v>
                </c:pt>
                <c:pt idx="2">
                  <c:v>Bo</c:v>
                </c:pt>
                <c:pt idx="3">
                  <c:v>CI</c:v>
                </c:pt>
                <c:pt idx="4">
                  <c:v>Tu</c:v>
                </c:pt>
                <c:pt idx="5">
                  <c:v>Ma</c:v>
                </c:pt>
                <c:pt idx="6">
                  <c:v>Fl</c:v>
                </c:pt>
                <c:pt idx="7">
                  <c:v>Po</c:v>
                </c:pt>
                <c:pt idx="8">
                  <c:v>Va</c:v>
                </c:pt>
                <c:pt idx="9">
                  <c:v>Mo</c:v>
                </c:pt>
                <c:pt idx="10">
                  <c:v>Qu</c:v>
                </c:pt>
                <c:pt idx="11">
                  <c:v>Ne</c:v>
                </c:pt>
                <c:pt idx="12">
                  <c:v>Ri</c:v>
                </c:pt>
                <c:pt idx="13">
                  <c:v>SM</c:v>
                </c:pt>
                <c:pt idx="14">
                  <c:v>Vi</c:v>
                </c:pt>
                <c:pt idx="15">
                  <c:v>Pa</c:v>
                </c:pt>
                <c:pt idx="16">
                  <c:v>SC</c:v>
                </c:pt>
                <c:pt idx="17">
                  <c:v>Am</c:v>
                </c:pt>
                <c:pt idx="18">
                  <c:v>Pe</c:v>
                </c:pt>
                <c:pt idx="19">
                  <c:v>Bu</c:v>
                </c:pt>
                <c:pt idx="20">
                  <c:v>Si</c:v>
                </c:pt>
                <c:pt idx="21">
                  <c:v>Ib</c:v>
                </c:pt>
                <c:pt idx="22">
                  <c:v>Ca</c:v>
                </c:pt>
                <c:pt idx="23">
                  <c:v>Ar</c:v>
                </c:pt>
                <c:pt idx="24">
                  <c:v>Yo</c:v>
                </c:pt>
                <c:pt idx="25">
                  <c:v>Mc</c:v>
                </c:pt>
                <c:pt idx="26">
                  <c:v>SA</c:v>
                </c:pt>
                <c:pt idx="27">
                  <c:v>Le</c:v>
                </c:pt>
                <c:pt idx="28">
                  <c:v>SG</c:v>
                </c:pt>
                <c:pt idx="29">
                  <c:v>Mi</c:v>
                </c:pt>
              </c:strCache>
            </c:strRef>
          </c:cat>
          <c:val>
            <c:numRef>
              <c:f>'Comparación (P4)'!$O$42:$O$71</c:f>
              <c:numCache>
                <c:formatCode>0%</c:formatCode>
                <c:ptCount val="30"/>
                <c:pt idx="0">
                  <c:v>0.21918798302123857</c:v>
                </c:pt>
                <c:pt idx="1">
                  <c:v>0.34932815558660663</c:v>
                </c:pt>
                <c:pt idx="2">
                  <c:v>1.1857115085320635</c:v>
                </c:pt>
                <c:pt idx="3">
                  <c:v>0.35380544283787596</c:v>
                </c:pt>
                <c:pt idx="4">
                  <c:v>2.3011575871888765</c:v>
                </c:pt>
                <c:pt idx="5">
                  <c:v>0.45945594298381898</c:v>
                </c:pt>
                <c:pt idx="6">
                  <c:v>0.40834300973440363</c:v>
                </c:pt>
                <c:pt idx="7">
                  <c:v>0.27065551062108473</c:v>
                </c:pt>
                <c:pt idx="8">
                  <c:v>1.0273307085081322</c:v>
                </c:pt>
                <c:pt idx="9">
                  <c:v>0.26534427189107396</c:v>
                </c:pt>
                <c:pt idx="10">
                  <c:v>0.66248829669521869</c:v>
                </c:pt>
                <c:pt idx="11">
                  <c:v>6.8787214039486039E-2</c:v>
                </c:pt>
                <c:pt idx="12">
                  <c:v>3.3409552959049167</c:v>
                </c:pt>
                <c:pt idx="13">
                  <c:v>1.3812807963515363</c:v>
                </c:pt>
                <c:pt idx="14">
                  <c:v>0.54544348650894525</c:v>
                </c:pt>
                <c:pt idx="15">
                  <c:v>0.89060975994164038</c:v>
                </c:pt>
                <c:pt idx="16">
                  <c:v>2.9295485286053742</c:v>
                </c:pt>
                <c:pt idx="17">
                  <c:v>2.0012354597192865</c:v>
                </c:pt>
                <c:pt idx="18">
                  <c:v>1.8716557777734379</c:v>
                </c:pt>
                <c:pt idx="19">
                  <c:v>1.2428281578040303</c:v>
                </c:pt>
                <c:pt idx="20">
                  <c:v>1.0458411103552139</c:v>
                </c:pt>
                <c:pt idx="21">
                  <c:v>0.88493872914275629</c:v>
                </c:pt>
                <c:pt idx="22">
                  <c:v>0.43299236540744768</c:v>
                </c:pt>
                <c:pt idx="23">
                  <c:v>4.1988168462789748</c:v>
                </c:pt>
                <c:pt idx="24">
                  <c:v>4.259836121080788</c:v>
                </c:pt>
                <c:pt idx="25">
                  <c:v>1.4169296783573881</c:v>
                </c:pt>
                <c:pt idx="26">
                  <c:v>2.9242698463394725</c:v>
                </c:pt>
                <c:pt idx="27">
                  <c:v>1.8798604187437684</c:v>
                </c:pt>
                <c:pt idx="28">
                  <c:v>0.62010196381572857</c:v>
                </c:pt>
                <c:pt idx="29">
                  <c:v>2.6657956448911229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A1D-485A-A7A3-A447020581D8}"/>
            </c:ext>
          </c:extLst>
        </c:ser>
        <c:ser>
          <c:idx val="2"/>
          <c:order val="2"/>
          <c:tx>
            <c:strRef>
              <c:f>'Comparación (P4)'!$N$41</c:f>
              <c:strCache>
                <c:ptCount val="1"/>
                <c:pt idx="0">
                  <c:v>19-20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3"/>
            <c:spPr>
              <a:solidFill>
                <a:srgbClr val="0070C0"/>
              </a:solidFill>
              <a:ln w="9525">
                <a:noFill/>
              </a:ln>
              <a:effectLst/>
            </c:spPr>
          </c:marker>
          <c:cat>
            <c:strRef>
              <c:f>'Comparación (P4)'!$D$42:$D$71</c:f>
              <c:strCache>
                <c:ptCount val="30"/>
                <c:pt idx="0">
                  <c:v>Me</c:v>
                </c:pt>
                <c:pt idx="1">
                  <c:v>Bq</c:v>
                </c:pt>
                <c:pt idx="2">
                  <c:v>Bo</c:v>
                </c:pt>
                <c:pt idx="3">
                  <c:v>CI</c:v>
                </c:pt>
                <c:pt idx="4">
                  <c:v>Tu</c:v>
                </c:pt>
                <c:pt idx="5">
                  <c:v>Ma</c:v>
                </c:pt>
                <c:pt idx="6">
                  <c:v>Fl</c:v>
                </c:pt>
                <c:pt idx="7">
                  <c:v>Po</c:v>
                </c:pt>
                <c:pt idx="8">
                  <c:v>Va</c:v>
                </c:pt>
                <c:pt idx="9">
                  <c:v>Mo</c:v>
                </c:pt>
                <c:pt idx="10">
                  <c:v>Qu</c:v>
                </c:pt>
                <c:pt idx="11">
                  <c:v>Ne</c:v>
                </c:pt>
                <c:pt idx="12">
                  <c:v>Ri</c:v>
                </c:pt>
                <c:pt idx="13">
                  <c:v>SM</c:v>
                </c:pt>
                <c:pt idx="14">
                  <c:v>Vi</c:v>
                </c:pt>
                <c:pt idx="15">
                  <c:v>Pa</c:v>
                </c:pt>
                <c:pt idx="16">
                  <c:v>SC</c:v>
                </c:pt>
                <c:pt idx="17">
                  <c:v>Am</c:v>
                </c:pt>
                <c:pt idx="18">
                  <c:v>Pe</c:v>
                </c:pt>
                <c:pt idx="19">
                  <c:v>Bu</c:v>
                </c:pt>
                <c:pt idx="20">
                  <c:v>Si</c:v>
                </c:pt>
                <c:pt idx="21">
                  <c:v>Ib</c:v>
                </c:pt>
                <c:pt idx="22">
                  <c:v>Ca</c:v>
                </c:pt>
                <c:pt idx="23">
                  <c:v>Ar</c:v>
                </c:pt>
                <c:pt idx="24">
                  <c:v>Yo</c:v>
                </c:pt>
                <c:pt idx="25">
                  <c:v>Mc</c:v>
                </c:pt>
                <c:pt idx="26">
                  <c:v>SA</c:v>
                </c:pt>
                <c:pt idx="27">
                  <c:v>Le</c:v>
                </c:pt>
                <c:pt idx="28">
                  <c:v>SG</c:v>
                </c:pt>
                <c:pt idx="29">
                  <c:v>Mi</c:v>
                </c:pt>
              </c:strCache>
            </c:strRef>
          </c:cat>
          <c:val>
            <c:numRef>
              <c:f>'Comparación (P4)'!$N$42:$N$71</c:f>
              <c:numCache>
                <c:formatCode>0%</c:formatCode>
                <c:ptCount val="30"/>
                <c:pt idx="0">
                  <c:v>-0.61824403038065345</c:v>
                </c:pt>
                <c:pt idx="1">
                  <c:v>-0.3032002017993779</c:v>
                </c:pt>
                <c:pt idx="2">
                  <c:v>0.36957343471379306</c:v>
                </c:pt>
                <c:pt idx="3">
                  <c:v>-0.51217562134502936</c:v>
                </c:pt>
                <c:pt idx="4">
                  <c:v>0.14768896351543051</c:v>
                </c:pt>
                <c:pt idx="5">
                  <c:v>-0.6011792940787023</c:v>
                </c:pt>
                <c:pt idx="6">
                  <c:v>-0.60519504540173752</c:v>
                </c:pt>
                <c:pt idx="7">
                  <c:v>-0.64025833971790214</c:v>
                </c:pt>
                <c:pt idx="8">
                  <c:v>-0.71651726684864825</c:v>
                </c:pt>
                <c:pt idx="9">
                  <c:v>-0.34187685768224579</c:v>
                </c:pt>
                <c:pt idx="10">
                  <c:v>-0.66866169819733756</c:v>
                </c:pt>
                <c:pt idx="11">
                  <c:v>-0.16565700215721196</c:v>
                </c:pt>
                <c:pt idx="12">
                  <c:v>-0.63631842706315445</c:v>
                </c:pt>
                <c:pt idx="13">
                  <c:v>-0.64809277449174074</c:v>
                </c:pt>
                <c:pt idx="14">
                  <c:v>-0.69334196210666688</c:v>
                </c:pt>
                <c:pt idx="15">
                  <c:v>-0.61095360966982448</c:v>
                </c:pt>
                <c:pt idx="16">
                  <c:v>-0.65568357837559199</c:v>
                </c:pt>
                <c:pt idx="17">
                  <c:v>-0.19968360764394769</c:v>
                </c:pt>
                <c:pt idx="18">
                  <c:v>-0.77993046282262612</c:v>
                </c:pt>
                <c:pt idx="19">
                  <c:v>-0.62507030608130165</c:v>
                </c:pt>
                <c:pt idx="20">
                  <c:v>-0.5381050798119057</c:v>
                </c:pt>
                <c:pt idx="21">
                  <c:v>-0.55319852395357583</c:v>
                </c:pt>
                <c:pt idx="22">
                  <c:v>-0.41275070960119997</c:v>
                </c:pt>
                <c:pt idx="23">
                  <c:v>-0.62040613960790802</c:v>
                </c:pt>
                <c:pt idx="24">
                  <c:v>-0.54404349196344148</c:v>
                </c:pt>
                <c:pt idx="25">
                  <c:v>-0.67357788410419994</c:v>
                </c:pt>
                <c:pt idx="26">
                  <c:v>-0.75467936552156423</c:v>
                </c:pt>
                <c:pt idx="27">
                  <c:v>0.47530007841244976</c:v>
                </c:pt>
                <c:pt idx="28">
                  <c:v>-0.61065567896811168</c:v>
                </c:pt>
                <c:pt idx="29">
                  <c:v>-4.5467020400695182E-2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A1D-485A-A7A3-A447020581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18081320"/>
        <c:axId val="618084928"/>
      </c:lineChart>
      <c:catAx>
        <c:axId val="6180813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Capitales</a:t>
                </a:r>
              </a:p>
            </c:rich>
          </c:tx>
          <c:layout>
            <c:manualLayout>
              <c:xMode val="edge"/>
              <c:yMode val="edge"/>
              <c:x val="0.48276532203990852"/>
              <c:y val="0.9559986170484043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18084928"/>
        <c:crosses val="autoZero"/>
        <c:auto val="1"/>
        <c:lblAlgn val="ctr"/>
        <c:lblOffset val="100"/>
        <c:noMultiLvlLbl val="0"/>
      </c:catAx>
      <c:valAx>
        <c:axId val="618084928"/>
        <c:scaling>
          <c:orientation val="minMax"/>
          <c:max val="1.5"/>
          <c:min val="-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Diferencia porcentual</a:t>
                </a:r>
              </a:p>
            </c:rich>
          </c:tx>
          <c:layout>
            <c:manualLayout>
              <c:xMode val="edge"/>
              <c:yMode val="edge"/>
              <c:x val="3.2913487599544673E-3"/>
              <c:y val="0.3615973348940275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18081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 sz="800"/>
      </a:pPr>
      <a:endParaRPr lang="es-E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574350234341716E-2"/>
          <c:y val="4.4817657579621924E-2"/>
          <c:w val="0.88689154002745829"/>
          <c:h val="0.76135235507246379"/>
        </c:manualLayout>
      </c:layout>
      <c:lineChart>
        <c:grouping val="standard"/>
        <c:varyColors val="0"/>
        <c:ser>
          <c:idx val="0"/>
          <c:order val="0"/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dPt>
            <c:idx val="143"/>
            <c:marker>
              <c:symbol val="circle"/>
              <c:size val="3"/>
              <c:spPr>
                <a:solidFill>
                  <a:srgbClr val="FF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7104-4270-8475-9DE776A1DEA8}"/>
              </c:ext>
            </c:extLst>
          </c:dPt>
          <c:dPt>
            <c:idx val="144"/>
            <c:marker>
              <c:symbol val="circle"/>
              <c:size val="3"/>
              <c:spPr>
                <a:solidFill>
                  <a:srgbClr val="FF0000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1270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7104-4270-8475-9DE776A1DEA8}"/>
              </c:ext>
            </c:extLst>
          </c:dPt>
          <c:dPt>
            <c:idx val="145"/>
            <c:marker>
              <c:symbol val="circle"/>
              <c:size val="3"/>
              <c:spPr>
                <a:solidFill>
                  <a:srgbClr val="FF0000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1270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7104-4270-8475-9DE776A1DEA8}"/>
              </c:ext>
            </c:extLst>
          </c:dPt>
          <c:dPt>
            <c:idx val="146"/>
            <c:marker>
              <c:symbol val="circle"/>
              <c:size val="3"/>
              <c:spPr>
                <a:solidFill>
                  <a:srgbClr val="FF0000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1270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7104-4270-8475-9DE776A1DEA8}"/>
              </c:ext>
            </c:extLst>
          </c:dPt>
          <c:cat>
            <c:strRef>
              <c:f>'Serie Nacional'!$D$2:$D$148</c:f>
              <c:strCache>
                <c:ptCount val="147"/>
                <c:pt idx="0">
                  <c:v>2009-1</c:v>
                </c:pt>
                <c:pt idx="1">
                  <c:v>2009-2</c:v>
                </c:pt>
                <c:pt idx="2">
                  <c:v>2009-3</c:v>
                </c:pt>
                <c:pt idx="3">
                  <c:v>2009-4</c:v>
                </c:pt>
                <c:pt idx="4">
                  <c:v>2009-5</c:v>
                </c:pt>
                <c:pt idx="5">
                  <c:v>2009-6</c:v>
                </c:pt>
                <c:pt idx="6">
                  <c:v>2009-7</c:v>
                </c:pt>
                <c:pt idx="7">
                  <c:v>2009-8</c:v>
                </c:pt>
                <c:pt idx="8">
                  <c:v>2009-9</c:v>
                </c:pt>
                <c:pt idx="9">
                  <c:v>2009-10</c:v>
                </c:pt>
                <c:pt idx="10">
                  <c:v>2009-11</c:v>
                </c:pt>
                <c:pt idx="11">
                  <c:v>2009-12</c:v>
                </c:pt>
                <c:pt idx="12">
                  <c:v>2009-13</c:v>
                </c:pt>
                <c:pt idx="13">
                  <c:v>2010-1</c:v>
                </c:pt>
                <c:pt idx="14">
                  <c:v>2010-2</c:v>
                </c:pt>
                <c:pt idx="15">
                  <c:v>2010-3</c:v>
                </c:pt>
                <c:pt idx="16">
                  <c:v>2010-4</c:v>
                </c:pt>
                <c:pt idx="17">
                  <c:v>2010-5</c:v>
                </c:pt>
                <c:pt idx="18">
                  <c:v>2010-6</c:v>
                </c:pt>
                <c:pt idx="19">
                  <c:v>2010-7</c:v>
                </c:pt>
                <c:pt idx="20">
                  <c:v>2010-8</c:v>
                </c:pt>
                <c:pt idx="21">
                  <c:v>2010-9</c:v>
                </c:pt>
                <c:pt idx="22">
                  <c:v>2010-10</c:v>
                </c:pt>
                <c:pt idx="23">
                  <c:v>2010-11</c:v>
                </c:pt>
                <c:pt idx="24">
                  <c:v>2010-12</c:v>
                </c:pt>
                <c:pt idx="25">
                  <c:v>2010-13</c:v>
                </c:pt>
                <c:pt idx="26">
                  <c:v>2011-1</c:v>
                </c:pt>
                <c:pt idx="27">
                  <c:v>2011-2</c:v>
                </c:pt>
                <c:pt idx="28">
                  <c:v>2011-3</c:v>
                </c:pt>
                <c:pt idx="29">
                  <c:v>2011-4</c:v>
                </c:pt>
                <c:pt idx="30">
                  <c:v>2011-5</c:v>
                </c:pt>
                <c:pt idx="31">
                  <c:v>2011-6</c:v>
                </c:pt>
                <c:pt idx="32">
                  <c:v>2011-7</c:v>
                </c:pt>
                <c:pt idx="33">
                  <c:v>2011-8</c:v>
                </c:pt>
                <c:pt idx="34">
                  <c:v>2011-9</c:v>
                </c:pt>
                <c:pt idx="35">
                  <c:v>2011-10</c:v>
                </c:pt>
                <c:pt idx="36">
                  <c:v>2011-11</c:v>
                </c:pt>
                <c:pt idx="37">
                  <c:v>2011-12</c:v>
                </c:pt>
                <c:pt idx="38">
                  <c:v>2011-13</c:v>
                </c:pt>
                <c:pt idx="39">
                  <c:v>2012-1</c:v>
                </c:pt>
                <c:pt idx="40">
                  <c:v>2012-2</c:v>
                </c:pt>
                <c:pt idx="41">
                  <c:v>2012-3</c:v>
                </c:pt>
                <c:pt idx="42">
                  <c:v>2012-4</c:v>
                </c:pt>
                <c:pt idx="43">
                  <c:v>2012-5</c:v>
                </c:pt>
                <c:pt idx="44">
                  <c:v>2012-6</c:v>
                </c:pt>
                <c:pt idx="45">
                  <c:v>2012-7</c:v>
                </c:pt>
                <c:pt idx="46">
                  <c:v>2012-8</c:v>
                </c:pt>
                <c:pt idx="47">
                  <c:v>2012-9</c:v>
                </c:pt>
                <c:pt idx="48">
                  <c:v>2012-10</c:v>
                </c:pt>
                <c:pt idx="49">
                  <c:v>2012-11</c:v>
                </c:pt>
                <c:pt idx="50">
                  <c:v>2012-12</c:v>
                </c:pt>
                <c:pt idx="51">
                  <c:v>2012-13</c:v>
                </c:pt>
                <c:pt idx="52">
                  <c:v>2013-1</c:v>
                </c:pt>
                <c:pt idx="53">
                  <c:v>2013-2</c:v>
                </c:pt>
                <c:pt idx="54">
                  <c:v>2013-3</c:v>
                </c:pt>
                <c:pt idx="55">
                  <c:v>2013-4</c:v>
                </c:pt>
                <c:pt idx="56">
                  <c:v>2013-5</c:v>
                </c:pt>
                <c:pt idx="57">
                  <c:v>2013-6</c:v>
                </c:pt>
                <c:pt idx="58">
                  <c:v>2013-7</c:v>
                </c:pt>
                <c:pt idx="59">
                  <c:v>2013-8</c:v>
                </c:pt>
                <c:pt idx="60">
                  <c:v>2013-9</c:v>
                </c:pt>
                <c:pt idx="61">
                  <c:v>2013-10</c:v>
                </c:pt>
                <c:pt idx="62">
                  <c:v>2013-11</c:v>
                </c:pt>
                <c:pt idx="63">
                  <c:v>2013-12</c:v>
                </c:pt>
                <c:pt idx="64">
                  <c:v>2013-13</c:v>
                </c:pt>
                <c:pt idx="65">
                  <c:v>2014-1</c:v>
                </c:pt>
                <c:pt idx="66">
                  <c:v>2014-2</c:v>
                </c:pt>
                <c:pt idx="67">
                  <c:v>2014-3</c:v>
                </c:pt>
                <c:pt idx="68">
                  <c:v>2014-4</c:v>
                </c:pt>
                <c:pt idx="69">
                  <c:v>2014-5</c:v>
                </c:pt>
                <c:pt idx="70">
                  <c:v>2014-6</c:v>
                </c:pt>
                <c:pt idx="71">
                  <c:v>2014-7</c:v>
                </c:pt>
                <c:pt idx="72">
                  <c:v>2014-8</c:v>
                </c:pt>
                <c:pt idx="73">
                  <c:v>2014-9</c:v>
                </c:pt>
                <c:pt idx="74">
                  <c:v>2014-10</c:v>
                </c:pt>
                <c:pt idx="75">
                  <c:v>2014-11</c:v>
                </c:pt>
                <c:pt idx="76">
                  <c:v>2014-12</c:v>
                </c:pt>
                <c:pt idx="77">
                  <c:v>2014-13</c:v>
                </c:pt>
                <c:pt idx="78">
                  <c:v>2015-1</c:v>
                </c:pt>
                <c:pt idx="79">
                  <c:v>2015-2</c:v>
                </c:pt>
                <c:pt idx="80">
                  <c:v>2015-3</c:v>
                </c:pt>
                <c:pt idx="81">
                  <c:v>2015-4</c:v>
                </c:pt>
                <c:pt idx="82">
                  <c:v>2015-5</c:v>
                </c:pt>
                <c:pt idx="83">
                  <c:v>2015-6</c:v>
                </c:pt>
                <c:pt idx="84">
                  <c:v>2015-7</c:v>
                </c:pt>
                <c:pt idx="85">
                  <c:v>2015-8</c:v>
                </c:pt>
                <c:pt idx="86">
                  <c:v>2015-9</c:v>
                </c:pt>
                <c:pt idx="87">
                  <c:v>2015-10</c:v>
                </c:pt>
                <c:pt idx="88">
                  <c:v>2015-11</c:v>
                </c:pt>
                <c:pt idx="89">
                  <c:v>2015-12</c:v>
                </c:pt>
                <c:pt idx="90">
                  <c:v>2015-13</c:v>
                </c:pt>
                <c:pt idx="91">
                  <c:v>2016-1</c:v>
                </c:pt>
                <c:pt idx="92">
                  <c:v>2016-2</c:v>
                </c:pt>
                <c:pt idx="93">
                  <c:v>2016-3</c:v>
                </c:pt>
                <c:pt idx="94">
                  <c:v>2016-4</c:v>
                </c:pt>
                <c:pt idx="95">
                  <c:v>2016-5</c:v>
                </c:pt>
                <c:pt idx="96">
                  <c:v>2016-6</c:v>
                </c:pt>
                <c:pt idx="97">
                  <c:v>2016-7</c:v>
                </c:pt>
                <c:pt idx="98">
                  <c:v>2016-8</c:v>
                </c:pt>
                <c:pt idx="99">
                  <c:v>2016-9</c:v>
                </c:pt>
                <c:pt idx="100">
                  <c:v>2016-10</c:v>
                </c:pt>
                <c:pt idx="101">
                  <c:v>2016-11</c:v>
                </c:pt>
                <c:pt idx="102">
                  <c:v>2016-12</c:v>
                </c:pt>
                <c:pt idx="103">
                  <c:v>2016-13</c:v>
                </c:pt>
                <c:pt idx="104">
                  <c:v>2017-1</c:v>
                </c:pt>
                <c:pt idx="105">
                  <c:v>2017-2</c:v>
                </c:pt>
                <c:pt idx="106">
                  <c:v>2017-3</c:v>
                </c:pt>
                <c:pt idx="107">
                  <c:v>2017-4</c:v>
                </c:pt>
                <c:pt idx="108">
                  <c:v>2017-5</c:v>
                </c:pt>
                <c:pt idx="109">
                  <c:v>2017-6</c:v>
                </c:pt>
                <c:pt idx="110">
                  <c:v>2017-7</c:v>
                </c:pt>
                <c:pt idx="111">
                  <c:v>2017-8</c:v>
                </c:pt>
                <c:pt idx="112">
                  <c:v>2017-9</c:v>
                </c:pt>
                <c:pt idx="113">
                  <c:v>2017-10</c:v>
                </c:pt>
                <c:pt idx="114">
                  <c:v>2017-11</c:v>
                </c:pt>
                <c:pt idx="115">
                  <c:v>2017-12</c:v>
                </c:pt>
                <c:pt idx="116">
                  <c:v>2017-13</c:v>
                </c:pt>
                <c:pt idx="117">
                  <c:v>2018-1</c:v>
                </c:pt>
                <c:pt idx="118">
                  <c:v>2018-2</c:v>
                </c:pt>
                <c:pt idx="119">
                  <c:v>2018-3</c:v>
                </c:pt>
                <c:pt idx="120">
                  <c:v>2018-4</c:v>
                </c:pt>
                <c:pt idx="121">
                  <c:v>2018-5</c:v>
                </c:pt>
                <c:pt idx="122">
                  <c:v>2018-6</c:v>
                </c:pt>
                <c:pt idx="123">
                  <c:v>2018-7</c:v>
                </c:pt>
                <c:pt idx="124">
                  <c:v>2018-8</c:v>
                </c:pt>
                <c:pt idx="125">
                  <c:v>2018-9</c:v>
                </c:pt>
                <c:pt idx="126">
                  <c:v>2018-10</c:v>
                </c:pt>
                <c:pt idx="127">
                  <c:v>2018-11</c:v>
                </c:pt>
                <c:pt idx="128">
                  <c:v>2018-12</c:v>
                </c:pt>
                <c:pt idx="129">
                  <c:v>2018-13</c:v>
                </c:pt>
                <c:pt idx="130">
                  <c:v>2019-1</c:v>
                </c:pt>
                <c:pt idx="131">
                  <c:v>2019-2</c:v>
                </c:pt>
                <c:pt idx="132">
                  <c:v>2019-3</c:v>
                </c:pt>
                <c:pt idx="133">
                  <c:v>2019-4</c:v>
                </c:pt>
                <c:pt idx="134">
                  <c:v>2019-5</c:v>
                </c:pt>
                <c:pt idx="135">
                  <c:v>2019-6</c:v>
                </c:pt>
                <c:pt idx="136">
                  <c:v>2019-7</c:v>
                </c:pt>
                <c:pt idx="137">
                  <c:v>2019-8</c:v>
                </c:pt>
                <c:pt idx="138">
                  <c:v>2019-9</c:v>
                </c:pt>
                <c:pt idx="139">
                  <c:v>2019-10</c:v>
                </c:pt>
                <c:pt idx="140">
                  <c:v>2019-11</c:v>
                </c:pt>
                <c:pt idx="141">
                  <c:v>2019-12</c:v>
                </c:pt>
                <c:pt idx="142">
                  <c:v>2019-13</c:v>
                </c:pt>
                <c:pt idx="143">
                  <c:v>2020-1</c:v>
                </c:pt>
                <c:pt idx="144">
                  <c:v>2020-2</c:v>
                </c:pt>
                <c:pt idx="145">
                  <c:v>2020-3</c:v>
                </c:pt>
                <c:pt idx="146">
                  <c:v>2020-4</c:v>
                </c:pt>
              </c:strCache>
            </c:strRef>
          </c:cat>
          <c:val>
            <c:numRef>
              <c:f>'Serie Nacional'!$F$2:$F$148</c:f>
              <c:numCache>
                <c:formatCode>General</c:formatCode>
                <c:ptCount val="147"/>
                <c:pt idx="0">
                  <c:v>0.33269061759592472</c:v>
                </c:pt>
                <c:pt idx="1">
                  <c:v>0.38282208052133798</c:v>
                </c:pt>
                <c:pt idx="2">
                  <c:v>0.37826467480084591</c:v>
                </c:pt>
                <c:pt idx="3">
                  <c:v>0.35775634905863141</c:v>
                </c:pt>
                <c:pt idx="4">
                  <c:v>0.3281332118754326</c:v>
                </c:pt>
                <c:pt idx="5">
                  <c:v>0.32585450901518648</c:v>
                </c:pt>
                <c:pt idx="6">
                  <c:v>0.33269061759592472</c:v>
                </c:pt>
                <c:pt idx="7">
                  <c:v>0.32585450901518648</c:v>
                </c:pt>
                <c:pt idx="8">
                  <c:v>0.32357580615494053</c:v>
                </c:pt>
                <c:pt idx="9">
                  <c:v>0.2825591546705114</c:v>
                </c:pt>
                <c:pt idx="10">
                  <c:v>0.31901840043444829</c:v>
                </c:pt>
                <c:pt idx="11">
                  <c:v>0.31218229185371021</c:v>
                </c:pt>
                <c:pt idx="12">
                  <c:v>0.39193689196232229</c:v>
                </c:pt>
                <c:pt idx="13">
                  <c:v>0.18263903255428021</c:v>
                </c:pt>
                <c:pt idx="14">
                  <c:v>0.1736198210701182</c:v>
                </c:pt>
                <c:pt idx="15">
                  <c:v>0.17812942681219909</c:v>
                </c:pt>
                <c:pt idx="16">
                  <c:v>0.1127401435520248</c:v>
                </c:pt>
                <c:pt idx="17">
                  <c:v>0.1488169894886727</c:v>
                </c:pt>
                <c:pt idx="18">
                  <c:v>0.14656218661763221</c:v>
                </c:pt>
                <c:pt idx="19">
                  <c:v>0.17136501819907771</c:v>
                </c:pt>
                <c:pt idx="20">
                  <c:v>0.15558139810179419</c:v>
                </c:pt>
                <c:pt idx="21">
                  <c:v>0.13979777800451071</c:v>
                </c:pt>
                <c:pt idx="22">
                  <c:v>0.17587462394115869</c:v>
                </c:pt>
                <c:pt idx="23">
                  <c:v>0.17136501819907771</c:v>
                </c:pt>
                <c:pt idx="24">
                  <c:v>0.21195146987780661</c:v>
                </c:pt>
                <c:pt idx="25">
                  <c:v>0.21871587849092811</c:v>
                </c:pt>
                <c:pt idx="26">
                  <c:v>0.44869984531909962</c:v>
                </c:pt>
                <c:pt idx="27">
                  <c:v>0.38842673176877279</c:v>
                </c:pt>
                <c:pt idx="28">
                  <c:v>0.43753815762459458</c:v>
                </c:pt>
                <c:pt idx="29">
                  <c:v>0.41967945731338668</c:v>
                </c:pt>
                <c:pt idx="30">
                  <c:v>0.48441724594151547</c:v>
                </c:pt>
                <c:pt idx="31">
                  <c:v>0.39958841946327772</c:v>
                </c:pt>
                <c:pt idx="32">
                  <c:v>0.45539685793580259</c:v>
                </c:pt>
                <c:pt idx="33">
                  <c:v>0.41521478223558472</c:v>
                </c:pt>
                <c:pt idx="34">
                  <c:v>0.44423517024129761</c:v>
                </c:pt>
                <c:pt idx="35">
                  <c:v>0.5245993216417334</c:v>
                </c:pt>
                <c:pt idx="36">
                  <c:v>0.48888192101931749</c:v>
                </c:pt>
                <c:pt idx="37">
                  <c:v>0.3571740062241589</c:v>
                </c:pt>
                <c:pt idx="38">
                  <c:v>0.37280036899646579</c:v>
                </c:pt>
                <c:pt idx="39">
                  <c:v>0.58605350991427829</c:v>
                </c:pt>
                <c:pt idx="40">
                  <c:v>0.50643869347309334</c:v>
                </c:pt>
                <c:pt idx="41">
                  <c:v>0.4622082398946572</c:v>
                </c:pt>
                <c:pt idx="42">
                  <c:v>0.43345844506867381</c:v>
                </c:pt>
                <c:pt idx="43">
                  <c:v>0.47547737596818812</c:v>
                </c:pt>
                <c:pt idx="44">
                  <c:v>0.44451605846328279</c:v>
                </c:pt>
                <c:pt idx="45">
                  <c:v>0.41797778631622112</c:v>
                </c:pt>
                <c:pt idx="46">
                  <c:v>0.31845926576473987</c:v>
                </c:pt>
                <c:pt idx="47">
                  <c:v>0.43124692238975187</c:v>
                </c:pt>
                <c:pt idx="48">
                  <c:v>0.37595885541670682</c:v>
                </c:pt>
                <c:pt idx="49">
                  <c:v>0.42903539971083021</c:v>
                </c:pt>
                <c:pt idx="50">
                  <c:v>0.32509383380150531</c:v>
                </c:pt>
                <c:pt idx="51">
                  <c:v>0.3162477430858181</c:v>
                </c:pt>
                <c:pt idx="52">
                  <c:v>0.40111408890222527</c:v>
                </c:pt>
                <c:pt idx="53">
                  <c:v>0.34850896248881869</c:v>
                </c:pt>
                <c:pt idx="54">
                  <c:v>0.38138716649719778</c:v>
                </c:pt>
                <c:pt idx="55">
                  <c:v>0.3704277651610714</c:v>
                </c:pt>
                <c:pt idx="56">
                  <c:v>0.34412520195436808</c:v>
                </c:pt>
                <c:pt idx="57">
                  <c:v>0.42522477184170332</c:v>
                </c:pt>
                <c:pt idx="58">
                  <c:v>0.43618417317782959</c:v>
                </c:pt>
                <c:pt idx="59">
                  <c:v>0.48440553905678568</c:v>
                </c:pt>
                <c:pt idx="60">
                  <c:v>0.4734461377206593</c:v>
                </c:pt>
                <c:pt idx="61">
                  <c:v>0.50413246146181312</c:v>
                </c:pt>
                <c:pt idx="62">
                  <c:v>0.55892946814244504</c:v>
                </c:pt>
                <c:pt idx="63">
                  <c:v>0.42960853237615382</c:v>
                </c:pt>
                <c:pt idx="64">
                  <c:v>0.42960853237615382</c:v>
                </c:pt>
                <c:pt idx="65">
                  <c:v>0.48890436965342332</c:v>
                </c:pt>
                <c:pt idx="66">
                  <c:v>0.54539998570226333</c:v>
                </c:pt>
                <c:pt idx="67">
                  <c:v>0.57799361034582486</c:v>
                </c:pt>
                <c:pt idx="68">
                  <c:v>0.54105416908312176</c:v>
                </c:pt>
                <c:pt idx="69">
                  <c:v>0.53453544415440946</c:v>
                </c:pt>
                <c:pt idx="70">
                  <c:v>0.58233942696496643</c:v>
                </c:pt>
                <c:pt idx="71">
                  <c:v>0.63448922639466487</c:v>
                </c:pt>
                <c:pt idx="72">
                  <c:v>0.61927886822766953</c:v>
                </c:pt>
                <c:pt idx="73">
                  <c:v>0.66925575934779724</c:v>
                </c:pt>
                <c:pt idx="74">
                  <c:v>0.59754978513196177</c:v>
                </c:pt>
                <c:pt idx="75">
                  <c:v>0.55191871063097564</c:v>
                </c:pt>
                <c:pt idx="76">
                  <c:v>0.56495616048840025</c:v>
                </c:pt>
                <c:pt idx="77">
                  <c:v>0.46065656162900331</c:v>
                </c:pt>
                <c:pt idx="78">
                  <c:v>0.54058594347323241</c:v>
                </c:pt>
                <c:pt idx="79">
                  <c:v>0.58581424950087335</c:v>
                </c:pt>
                <c:pt idx="80">
                  <c:v>0.54489340119015062</c:v>
                </c:pt>
                <c:pt idx="81">
                  <c:v>0.51689492603018239</c:v>
                </c:pt>
                <c:pt idx="82">
                  <c:v>0.66980967498077792</c:v>
                </c:pt>
                <c:pt idx="83">
                  <c:v>0.56858441863320064</c:v>
                </c:pt>
                <c:pt idx="84">
                  <c:v>0.53843221461477331</c:v>
                </c:pt>
                <c:pt idx="85">
                  <c:v>0.54489340119015062</c:v>
                </c:pt>
                <c:pt idx="86">
                  <c:v>0.46089797571024588</c:v>
                </c:pt>
                <c:pt idx="87">
                  <c:v>0.32521305762732311</c:v>
                </c:pt>
                <c:pt idx="88">
                  <c:v>0.22614153013820479</c:v>
                </c:pt>
                <c:pt idx="89">
                  <c:v>0.27998475159968211</c:v>
                </c:pt>
                <c:pt idx="90">
                  <c:v>0.30152204018427298</c:v>
                </c:pt>
                <c:pt idx="91">
                  <c:v>0.35607631871158879</c:v>
                </c:pt>
                <c:pt idx="92">
                  <c:v>0.27931735180370137</c:v>
                </c:pt>
                <c:pt idx="93">
                  <c:v>0.28358173885413962</c:v>
                </c:pt>
                <c:pt idx="94">
                  <c:v>0.33048999640895971</c:v>
                </c:pt>
                <c:pt idx="95">
                  <c:v>0.28997831942979679</c:v>
                </c:pt>
                <c:pt idx="96">
                  <c:v>0.23454128777410041</c:v>
                </c:pt>
                <c:pt idx="97">
                  <c:v>0.2281447071984431</c:v>
                </c:pt>
                <c:pt idx="98">
                  <c:v>0.25159883597585309</c:v>
                </c:pt>
                <c:pt idx="99">
                  <c:v>0.28571393237935871</c:v>
                </c:pt>
                <c:pt idx="100">
                  <c:v>0.31769683525764508</c:v>
                </c:pt>
                <c:pt idx="101">
                  <c:v>0.26225980360194862</c:v>
                </c:pt>
                <c:pt idx="102">
                  <c:v>0.20042619137059489</c:v>
                </c:pt>
                <c:pt idx="103">
                  <c:v>0.23027690072366219</c:v>
                </c:pt>
                <c:pt idx="104">
                  <c:v>0.2257023509114684</c:v>
                </c:pt>
                <c:pt idx="105">
                  <c:v>0.25312413186332899</c:v>
                </c:pt>
                <c:pt idx="106">
                  <c:v>0.2088274087872464</c:v>
                </c:pt>
                <c:pt idx="107">
                  <c:v>0.22148361538041289</c:v>
                </c:pt>
                <c:pt idx="108">
                  <c:v>0.2847646483462451</c:v>
                </c:pt>
                <c:pt idx="109">
                  <c:v>0.30163959047046712</c:v>
                </c:pt>
                <c:pt idx="110">
                  <c:v>0.29953022270493929</c:v>
                </c:pt>
                <c:pt idx="111">
                  <c:v>0.32906137142232772</c:v>
                </c:pt>
                <c:pt idx="112">
                  <c:v>0.40710797874685412</c:v>
                </c:pt>
                <c:pt idx="113">
                  <c:v>0.44929533405740901</c:v>
                </c:pt>
                <c:pt idx="114">
                  <c:v>0.44929533405740901</c:v>
                </c:pt>
                <c:pt idx="115">
                  <c:v>0.42398292087107609</c:v>
                </c:pt>
                <c:pt idx="116">
                  <c:v>0.38601430109157681</c:v>
                </c:pt>
                <c:pt idx="117">
                  <c:v>0.63408526590158409</c:v>
                </c:pt>
                <c:pt idx="118">
                  <c:v>0.50353829939243444</c:v>
                </c:pt>
                <c:pt idx="119">
                  <c:v>0.49939395124928682</c:v>
                </c:pt>
                <c:pt idx="120">
                  <c:v>0.40407394395689178</c:v>
                </c:pt>
                <c:pt idx="121">
                  <c:v>0.3398365477381039</c:v>
                </c:pt>
                <c:pt idx="122">
                  <c:v>0.32740350330866108</c:v>
                </c:pt>
                <c:pt idx="123">
                  <c:v>0.1823513182984948</c:v>
                </c:pt>
                <c:pt idx="124">
                  <c:v>0.21343392937210179</c:v>
                </c:pt>
                <c:pt idx="125">
                  <c:v>0.27767132559088981</c:v>
                </c:pt>
                <c:pt idx="126">
                  <c:v>0.42894003281577753</c:v>
                </c:pt>
                <c:pt idx="127">
                  <c:v>0.52633221417974629</c:v>
                </c:pt>
                <c:pt idx="128">
                  <c:v>0.59056961039853417</c:v>
                </c:pt>
                <c:pt idx="129">
                  <c:v>0.50561047346400823</c:v>
                </c:pt>
                <c:pt idx="130">
                  <c:v>0.64782995791656106</c:v>
                </c:pt>
                <c:pt idx="131">
                  <c:v>0.69034379890483533</c:v>
                </c:pt>
                <c:pt idx="132">
                  <c:v>0.61746292863922225</c:v>
                </c:pt>
                <c:pt idx="133">
                  <c:v>0.60936505416526521</c:v>
                </c:pt>
                <c:pt idx="134">
                  <c:v>0.60936505416526521</c:v>
                </c:pt>
                <c:pt idx="135">
                  <c:v>0.67009911271994282</c:v>
                </c:pt>
                <c:pt idx="136">
                  <c:v>0.59721824245432975</c:v>
                </c:pt>
                <c:pt idx="137">
                  <c:v>0.52433737218871657</c:v>
                </c:pt>
                <c:pt idx="138">
                  <c:v>0.62353633449469004</c:v>
                </c:pt>
                <c:pt idx="139">
                  <c:v>0.53648418389965213</c:v>
                </c:pt>
                <c:pt idx="140">
                  <c:v>0.56077780732152316</c:v>
                </c:pt>
                <c:pt idx="141">
                  <c:v>0.46157884501554969</c:v>
                </c:pt>
                <c:pt idx="142">
                  <c:v>0.37857563165749042</c:v>
                </c:pt>
                <c:pt idx="143">
                  <c:v>0.32557496141142622</c:v>
                </c:pt>
                <c:pt idx="144">
                  <c:v>0.37520529089487542</c:v>
                </c:pt>
                <c:pt idx="145">
                  <c:v>0.1389649225536575</c:v>
                </c:pt>
                <c:pt idx="146">
                  <c:v>7.9408527173518585E-3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7104-4270-8475-9DE776A1DE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7364928"/>
        <c:axId val="497366568"/>
      </c:lineChart>
      <c:catAx>
        <c:axId val="4973649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Año y periodo</a:t>
                </a:r>
              </a:p>
            </c:rich>
          </c:tx>
          <c:layout>
            <c:manualLayout>
              <c:xMode val="edge"/>
              <c:yMode val="edge"/>
              <c:x val="0.44901843651482176"/>
              <c:y val="0.9257873759495912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97366568"/>
        <c:crosses val="autoZero"/>
        <c:auto val="1"/>
        <c:lblAlgn val="ctr"/>
        <c:lblOffset val="100"/>
        <c:noMultiLvlLbl val="0"/>
      </c:catAx>
      <c:valAx>
        <c:axId val="497366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err="1"/>
                  <a:t>Tasa</a:t>
                </a:r>
                <a:r>
                  <a:rPr lang="en-GB"/>
                  <a:t> </a:t>
                </a:r>
                <a:r>
                  <a:rPr lang="en-GB" err="1"/>
                  <a:t>por</a:t>
                </a:r>
                <a:r>
                  <a:rPr lang="en-GB"/>
                  <a:t> </a:t>
                </a:r>
                <a:r>
                  <a:rPr lang="en-GB" err="1"/>
                  <a:t>cada</a:t>
                </a:r>
                <a:r>
                  <a:rPr lang="en-GB"/>
                  <a:t> 100.000 </a:t>
                </a:r>
                <a:r>
                  <a:rPr lang="en-GB" err="1"/>
                  <a:t>habitantes</a:t>
                </a:r>
                <a:endParaRPr lang="en-GB"/>
              </a:p>
            </c:rich>
          </c:tx>
          <c:layout>
            <c:manualLayout>
              <c:xMode val="edge"/>
              <c:yMode val="edge"/>
              <c:x val="5.3216872603323393E-3"/>
              <c:y val="0.1702364130434783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97364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 sz="800"/>
      </a:pPr>
      <a:endParaRPr lang="es-E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8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Departamentos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5E8-4D53-AFEE-17D93E1D3429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5E8-4D53-AFEE-17D93E1D3429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5E8-4D53-AFEE-17D93E1D3429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5E8-4D53-AFEE-17D93E1D3429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F75D195D-2173-42C5-BCBD-98335AD1B188}" type="CELLRANGE">
                      <a:rPr lang="en-US"/>
                      <a:pPr/>
                      <a:t>[CELLRANGE]</a:t>
                    </a:fld>
                    <a:endParaRPr lang="es-E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85E8-4D53-AFEE-17D93E1D3429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5E8-4D53-AFEE-17D93E1D3429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5E8-4D53-AFEE-17D93E1D3429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5E8-4D53-AFEE-17D93E1D3429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5E8-4D53-AFEE-17D93E1D3429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5E8-4D53-AFEE-17D93E1D3429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AF29A6C5-B37A-4DBF-A6F3-67AB5554A495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85E8-4D53-AFEE-17D93E1D3429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85E8-4D53-AFEE-17D93E1D3429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85E8-4D53-AFEE-17D93E1D3429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85E8-4D53-AFEE-17D93E1D3429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85E8-4D53-AFEE-17D93E1D3429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85E8-4D53-AFEE-17D93E1D3429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85E8-4D53-AFEE-17D93E1D3429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85E8-4D53-AFEE-17D93E1D3429}"/>
                </c:ext>
              </c:extLst>
            </c:dLbl>
            <c:dLbl>
              <c:idx val="18"/>
              <c:layout>
                <c:manualLayout>
                  <c:x val="-3.8819553805774377E-2"/>
                  <c:y val="-4.8140730963542815E-2"/>
                </c:manualLayout>
              </c:layout>
              <c:tx>
                <c:rich>
                  <a:bodyPr/>
                  <a:lstStyle/>
                  <a:p>
                    <a:fld id="{3E4BB8F7-3A40-4BA2-AF2C-27A3F19672F5}" type="CELLRANGE">
                      <a:rPr lang="en-US"/>
                      <a:pPr/>
                      <a:t>[CELLRANGE]</a:t>
                    </a:fld>
                    <a:endParaRPr lang="es-E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85E8-4D53-AFEE-17D93E1D3429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85E8-4D53-AFEE-17D93E1D3429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85E8-4D53-AFEE-17D93E1D3429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85E8-4D53-AFEE-17D93E1D3429}"/>
                </c:ext>
              </c:extLst>
            </c:dLbl>
            <c:dLbl>
              <c:idx val="2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85E8-4D53-AFEE-17D93E1D3429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A519354D-6BD3-43F7-B12A-59CFE67AD6DA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85E8-4D53-AFEE-17D93E1D3429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85E8-4D53-AFEE-17D93E1D3429}"/>
                </c:ext>
              </c:extLst>
            </c:dLbl>
            <c:dLbl>
              <c:idx val="25"/>
              <c:layout>
                <c:manualLayout>
                  <c:x val="-3.3861111111111161E-2"/>
                  <c:y val="-8.2822811888398337E-2"/>
                </c:manualLayout>
              </c:layout>
              <c:tx>
                <c:rich>
                  <a:bodyPr/>
                  <a:lstStyle/>
                  <a:p>
                    <a:fld id="{D89A0FFD-37E2-45C7-8E9F-426958CFF4D5}" type="CELLRANGE">
                      <a:rPr lang="en-US"/>
                      <a:pPr/>
                      <a:t>[CELLRANGE]</a:t>
                    </a:fld>
                    <a:endParaRPr lang="es-E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9-85E8-4D53-AFEE-17D93E1D3429}"/>
                </c:ext>
              </c:extLst>
            </c:dLbl>
            <c:dLbl>
              <c:idx val="26"/>
              <c:layout>
                <c:manualLayout>
                  <c:x val="-0.13803715050088208"/>
                  <c:y val="5.8091726973433268E-3"/>
                </c:manualLayout>
              </c:layout>
              <c:tx>
                <c:rich>
                  <a:bodyPr/>
                  <a:lstStyle/>
                  <a:p>
                    <a:fld id="{4BBF1FF4-2807-432D-AEC8-1E557967D254}" type="CELLRANGE">
                      <a:rPr lang="en-US"/>
                      <a:pPr/>
                      <a:t>[CELLRANGE]</a:t>
                    </a:fld>
                    <a:endParaRPr lang="es-E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A-85E8-4D53-AFEE-17D93E1D3429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ED7C1B21-C0AA-4B86-941D-9CEB02D92CFC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85E8-4D53-AFEE-17D93E1D3429}"/>
                </c:ext>
              </c:extLst>
            </c:dLbl>
            <c:dLbl>
              <c:idx val="28"/>
              <c:layout>
                <c:manualLayout>
                  <c:x val="-9.9590332458442593E-2"/>
                  <c:y val="-4.8140730963542849E-2"/>
                </c:manualLayout>
              </c:layout>
              <c:tx>
                <c:rich>
                  <a:bodyPr/>
                  <a:lstStyle/>
                  <a:p>
                    <a:fld id="{CB50AD9F-0BB7-4DB1-BFD0-7FCAA1562318}" type="CELLRANGE">
                      <a:rPr lang="en-US"/>
                      <a:pPr/>
                      <a:t>[CELLRANGE]</a:t>
                    </a:fld>
                    <a:endParaRPr lang="es-E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C-85E8-4D53-AFEE-17D93E1D3429}"/>
                </c:ext>
              </c:extLst>
            </c:dLbl>
            <c:dLbl>
              <c:idx val="29"/>
              <c:layout>
                <c:manualLayout>
                  <c:x val="-6.0332683494949142E-2"/>
                  <c:y val="-0.11750489281325384"/>
                </c:manualLayout>
              </c:layout>
              <c:tx>
                <c:rich>
                  <a:bodyPr/>
                  <a:lstStyle/>
                  <a:p>
                    <a:fld id="{6694E0DD-C23F-408A-8B38-E4A2582B1CA1}" type="CELLRANGE">
                      <a:rPr lang="en-US"/>
                      <a:pPr/>
                      <a:t>[CELLRANGE]</a:t>
                    </a:fld>
                    <a:endParaRPr lang="es-E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D-85E8-4D53-AFEE-17D93E1D3429}"/>
                </c:ext>
              </c:extLst>
            </c:dLbl>
            <c:dLbl>
              <c:idx val="30"/>
              <c:layout>
                <c:manualLayout>
                  <c:x val="-9.5020997375327987E-2"/>
                  <c:y val="-5.7515209442750292E-3"/>
                </c:manualLayout>
              </c:layout>
              <c:tx>
                <c:rich>
                  <a:bodyPr/>
                  <a:lstStyle/>
                  <a:p>
                    <a:fld id="{CA332AB7-99CC-407A-96AC-A4E44FFE889E}" type="CELLRANGE">
                      <a:rPr lang="en-US"/>
                      <a:pPr/>
                      <a:t>[CELLRANGE]</a:t>
                    </a:fld>
                    <a:endParaRPr lang="es-E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E-85E8-4D53-AFEE-17D93E1D3429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CA70BD0D-DA21-4194-9C70-202EF0B55E89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85E8-4D53-AFEE-17D93E1D342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Clasificacion!$E$2:$E$33</c:f>
              <c:numCache>
                <c:formatCode>0%</c:formatCode>
                <c:ptCount val="32"/>
                <c:pt idx="0">
                  <c:v>1.5384615384615385E-2</c:v>
                </c:pt>
                <c:pt idx="1">
                  <c:v>0.30769230769230771</c:v>
                </c:pt>
                <c:pt idx="2">
                  <c:v>0.24615384615384617</c:v>
                </c:pt>
                <c:pt idx="3">
                  <c:v>0.13076923076923078</c:v>
                </c:pt>
                <c:pt idx="4">
                  <c:v>0.18461538461538463</c:v>
                </c:pt>
                <c:pt idx="5">
                  <c:v>0.31538461538461537</c:v>
                </c:pt>
                <c:pt idx="6">
                  <c:v>0.22307692307692309</c:v>
                </c:pt>
                <c:pt idx="7">
                  <c:v>0.1076923076923077</c:v>
                </c:pt>
                <c:pt idx="8">
                  <c:v>0.13846153846153847</c:v>
                </c:pt>
                <c:pt idx="9">
                  <c:v>2.3076923076923078E-2</c:v>
                </c:pt>
                <c:pt idx="10">
                  <c:v>0.77692307692307694</c:v>
                </c:pt>
                <c:pt idx="11">
                  <c:v>5.3846153846153849E-2</c:v>
                </c:pt>
                <c:pt idx="12">
                  <c:v>0.24615384615384617</c:v>
                </c:pt>
                <c:pt idx="13">
                  <c:v>0.25384615384615383</c:v>
                </c:pt>
                <c:pt idx="14">
                  <c:v>0.29230769230769232</c:v>
                </c:pt>
                <c:pt idx="15">
                  <c:v>3.8461538461538464E-2</c:v>
                </c:pt>
                <c:pt idx="16">
                  <c:v>0.26923076923076922</c:v>
                </c:pt>
                <c:pt idx="17">
                  <c:v>0.40769230769230769</c:v>
                </c:pt>
                <c:pt idx="18">
                  <c:v>0.31538461538461537</c:v>
                </c:pt>
                <c:pt idx="19">
                  <c:v>3.8461538461538464E-2</c:v>
                </c:pt>
                <c:pt idx="20">
                  <c:v>0.26923076923076922</c:v>
                </c:pt>
                <c:pt idx="21">
                  <c:v>0.1</c:v>
                </c:pt>
                <c:pt idx="22">
                  <c:v>3.0769230769230771E-2</c:v>
                </c:pt>
                <c:pt idx="23">
                  <c:v>0.53076923076923077</c:v>
                </c:pt>
                <c:pt idx="24">
                  <c:v>0.3923076923076923</c:v>
                </c:pt>
                <c:pt idx="25">
                  <c:v>0.35384615384615387</c:v>
                </c:pt>
                <c:pt idx="26">
                  <c:v>0.96153846153846156</c:v>
                </c:pt>
                <c:pt idx="27">
                  <c:v>1</c:v>
                </c:pt>
                <c:pt idx="28">
                  <c:v>1</c:v>
                </c:pt>
                <c:pt idx="29">
                  <c:v>0.97692307692307689</c:v>
                </c:pt>
                <c:pt idx="30">
                  <c:v>1</c:v>
                </c:pt>
                <c:pt idx="31">
                  <c:v>0.89230769230769236</c:v>
                </c:pt>
              </c:numCache>
            </c:numRef>
          </c:xVal>
          <c:yVal>
            <c:numRef>
              <c:f>Clasificacion!$F$2:$F$33</c:f>
              <c:numCache>
                <c:formatCode>0%</c:formatCode>
                <c:ptCount val="32"/>
                <c:pt idx="0">
                  <c:v>0.52962581842186218</c:v>
                </c:pt>
                <c:pt idx="1">
                  <c:v>0.69271599587594479</c:v>
                </c:pt>
                <c:pt idx="2">
                  <c:v>0.68076293579991853</c:v>
                </c:pt>
                <c:pt idx="3">
                  <c:v>0.58520706661363953</c:v>
                </c:pt>
                <c:pt idx="4">
                  <c:v>0.70604969407125229</c:v>
                </c:pt>
                <c:pt idx="5">
                  <c:v>0.68055390859237019</c:v>
                </c:pt>
                <c:pt idx="6">
                  <c:v>0.65729224557795163</c:v>
                </c:pt>
                <c:pt idx="7">
                  <c:v>0.64624007650513915</c:v>
                </c:pt>
                <c:pt idx="8">
                  <c:v>0.63877666000952826</c:v>
                </c:pt>
                <c:pt idx="9">
                  <c:v>0.50452303138538002</c:v>
                </c:pt>
                <c:pt idx="10">
                  <c:v>0.60158960892212321</c:v>
                </c:pt>
                <c:pt idx="11">
                  <c:v>0.68733585027984101</c:v>
                </c:pt>
                <c:pt idx="12">
                  <c:v>0.62708571359518683</c:v>
                </c:pt>
                <c:pt idx="13">
                  <c:v>0.66701051860779625</c:v>
                </c:pt>
                <c:pt idx="14">
                  <c:v>0.65446205589121864</c:v>
                </c:pt>
                <c:pt idx="15">
                  <c:v>0.64586960911733982</c:v>
                </c:pt>
                <c:pt idx="16">
                  <c:v>0.6107625053903798</c:v>
                </c:pt>
                <c:pt idx="17">
                  <c:v>0.62797454570171718</c:v>
                </c:pt>
                <c:pt idx="18">
                  <c:v>0.72383841042539931</c:v>
                </c:pt>
                <c:pt idx="19">
                  <c:v>0.58201727478096554</c:v>
                </c:pt>
                <c:pt idx="20">
                  <c:v>0.60971694796924603</c:v>
                </c:pt>
                <c:pt idx="21">
                  <c:v>0.66632017558076295</c:v>
                </c:pt>
                <c:pt idx="22">
                  <c:v>0.51219154996713767</c:v>
                </c:pt>
                <c:pt idx="23">
                  <c:v>0.57786969639043584</c:v>
                </c:pt>
                <c:pt idx="24">
                  <c:v>0.68576731664225765</c:v>
                </c:pt>
                <c:pt idx="25">
                  <c:v>0.71678832718553709</c:v>
                </c:pt>
                <c:pt idx="26">
                  <c:v>0.15906991717696412</c:v>
                </c:pt>
                <c:pt idx="27">
                  <c:v>0</c:v>
                </c:pt>
                <c:pt idx="28">
                  <c:v>0</c:v>
                </c:pt>
                <c:pt idx="29">
                  <c:v>0.16960029712383762</c:v>
                </c:pt>
                <c:pt idx="30">
                  <c:v>0</c:v>
                </c:pt>
                <c:pt idx="31">
                  <c:v>0.2339061662872837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Clasificacion!$D$2:$D$33</c15:f>
                <c15:dlblRangeCache>
                  <c:ptCount val="32"/>
                  <c:pt idx="0">
                    <c:v>An</c:v>
                  </c:pt>
                  <c:pt idx="1">
                    <c:v>At</c:v>
                  </c:pt>
                  <c:pt idx="2">
                    <c:v>Bo</c:v>
                  </c:pt>
                  <c:pt idx="3">
                    <c:v>By</c:v>
                  </c:pt>
                  <c:pt idx="4">
                    <c:v>Cl</c:v>
                  </c:pt>
                  <c:pt idx="5">
                    <c:v>Cq</c:v>
                  </c:pt>
                  <c:pt idx="6">
                    <c:v>Cu</c:v>
                  </c:pt>
                  <c:pt idx="7">
                    <c:v>Ce</c:v>
                  </c:pt>
                  <c:pt idx="8">
                    <c:v>Co</c:v>
                  </c:pt>
                  <c:pt idx="9">
                    <c:v>Cn</c:v>
                  </c:pt>
                  <c:pt idx="10">
                    <c:v>Ch</c:v>
                  </c:pt>
                  <c:pt idx="11">
                    <c:v>Hu</c:v>
                  </c:pt>
                  <c:pt idx="12">
                    <c:v>LG</c:v>
                  </c:pt>
                  <c:pt idx="13">
                    <c:v>Ma</c:v>
                  </c:pt>
                  <c:pt idx="14">
                    <c:v>Me</c:v>
                  </c:pt>
                  <c:pt idx="15">
                    <c:v>Na</c:v>
                  </c:pt>
                  <c:pt idx="16">
                    <c:v>NS</c:v>
                  </c:pt>
                  <c:pt idx="17">
                    <c:v>Qu</c:v>
                  </c:pt>
                  <c:pt idx="18">
                    <c:v>Ri</c:v>
                  </c:pt>
                  <c:pt idx="19">
                    <c:v>Sa</c:v>
                  </c:pt>
                  <c:pt idx="20">
                    <c:v>Su</c:v>
                  </c:pt>
                  <c:pt idx="21">
                    <c:v>To</c:v>
                  </c:pt>
                  <c:pt idx="22">
                    <c:v>VC</c:v>
                  </c:pt>
                  <c:pt idx="23">
                    <c:v>Ar</c:v>
                  </c:pt>
                  <c:pt idx="24">
                    <c:v>Cs</c:v>
                  </c:pt>
                  <c:pt idx="25">
                    <c:v>Pu</c:v>
                  </c:pt>
                  <c:pt idx="26">
                    <c:v>SA</c:v>
                  </c:pt>
                  <c:pt idx="27">
                    <c:v>Am</c:v>
                  </c:pt>
                  <c:pt idx="28">
                    <c:v>Gu</c:v>
                  </c:pt>
                  <c:pt idx="29">
                    <c:v>Gv</c:v>
                  </c:pt>
                  <c:pt idx="30">
                    <c:v>Va</c:v>
                  </c:pt>
                  <c:pt idx="31">
                    <c:v>Vi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20-85E8-4D53-AFEE-17D93E1D342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494399472"/>
        <c:axId val="494399144"/>
      </c:scatterChart>
      <c:valAx>
        <c:axId val="494399472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Porcentaje de periodos sin registro</a:t>
                </a:r>
              </a:p>
            </c:rich>
          </c:tx>
          <c:layout>
            <c:manualLayout>
              <c:xMode val="edge"/>
              <c:yMode val="edge"/>
              <c:x val="0.34825240594925633"/>
              <c:y val="0.941166992854216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94399144"/>
        <c:crosses val="autoZero"/>
        <c:crossBetween val="midCat"/>
      </c:valAx>
      <c:valAx>
        <c:axId val="49439914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Coefciente de variación</a:t>
                </a:r>
              </a:p>
            </c:rich>
          </c:tx>
          <c:layout>
            <c:manualLayout>
              <c:xMode val="edge"/>
              <c:yMode val="edge"/>
              <c:x val="2.7776616418522908E-3"/>
              <c:y val="0.2499303627508989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943994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 sz="700"/>
      </a:pPr>
      <a:endParaRPr lang="es-E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8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Capitales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80D-41E9-8CBF-59FA06222F9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95F3BD3-F5EE-4219-B8F4-DFEF6A26A36C}" type="CELLRANGE">
                      <a:rPr lang="en-US"/>
                      <a:pPr/>
                      <a:t>[CELLRANGE]</a:t>
                    </a:fld>
                    <a:endParaRPr lang="es-E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B80D-41E9-8CBF-59FA06222F91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80D-41E9-8CBF-59FA06222F91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80D-41E9-8CBF-59FA06222F91}"/>
                </c:ext>
              </c:extLst>
            </c:dLbl>
            <c:dLbl>
              <c:idx val="4"/>
              <c:layout>
                <c:manualLayout>
                  <c:x val="-1.6826552930883639E-2"/>
                  <c:y val="-9.0802174318374805E-3"/>
                </c:manualLayout>
              </c:layout>
              <c:tx>
                <c:rich>
                  <a:bodyPr/>
                  <a:lstStyle/>
                  <a:p>
                    <a:fld id="{BC8ABB59-7408-4A41-BBBE-15C39F39ADD8}" type="CELLRANGE">
                      <a:rPr lang="en-US"/>
                      <a:pPr/>
                      <a:t>[CELLRANGE]</a:t>
                    </a:fld>
                    <a:endParaRPr lang="es-E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B80D-41E9-8CBF-59FA06222F91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BE72EC24-646F-4437-B93A-984D37FD88B0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B80D-41E9-8CBF-59FA06222F91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80D-41E9-8CBF-59FA06222F91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80D-41E9-8CBF-59FA06222F91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B80D-41E9-8CBF-59FA06222F91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80D-41E9-8CBF-59FA06222F91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62DA9C4C-8235-4D4F-AD64-4D7AD11EBA05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B80D-41E9-8CBF-59FA06222F91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2E81C4B6-F981-4990-9D86-D556CBFA3E39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B80D-41E9-8CBF-59FA06222F91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B80D-41E9-8CBF-59FA06222F91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B80D-41E9-8CBF-59FA06222F91}"/>
                </c:ext>
              </c:extLst>
            </c:dLbl>
            <c:dLbl>
              <c:idx val="14"/>
              <c:layout>
                <c:manualLayout>
                  <c:x val="-3.7080801141468139E-2"/>
                  <c:y val="-4.3439382215951332E-2"/>
                </c:manualLayout>
              </c:layout>
              <c:tx>
                <c:rich>
                  <a:bodyPr/>
                  <a:lstStyle/>
                  <a:p>
                    <a:fld id="{B7706ABC-CC10-44C0-8E60-A3BAA20580B4}" type="CELLRANGE">
                      <a:rPr lang="en-US"/>
                      <a:pPr/>
                      <a:t>[CELLRANGE]</a:t>
                    </a:fld>
                    <a:endParaRPr lang="es-E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B80D-41E9-8CBF-59FA06222F91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B80D-41E9-8CBF-59FA06222F91}"/>
                </c:ext>
              </c:extLst>
            </c:dLbl>
            <c:dLbl>
              <c:idx val="16"/>
              <c:layout>
                <c:manualLayout>
                  <c:x val="-8.0465441819772623E-2"/>
                  <c:y val="-5.4372301822928539E-3"/>
                </c:manualLayout>
              </c:layout>
              <c:tx>
                <c:rich>
                  <a:bodyPr/>
                  <a:lstStyle/>
                  <a:p>
                    <a:fld id="{68A75143-4772-4AB2-8230-2F09598C8AC4}" type="CELLRANGE">
                      <a:rPr lang="en-US"/>
                      <a:pPr/>
                      <a:t>[CELLRANGE]</a:t>
                    </a:fld>
                    <a:endParaRPr lang="es-E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B80D-41E9-8CBF-59FA06222F91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B80D-41E9-8CBF-59FA06222F91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B80D-41E9-8CBF-59FA06222F91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B80D-41E9-8CBF-59FA06222F91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B80D-41E9-8CBF-59FA06222F91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B80D-41E9-8CBF-59FA06222F91}"/>
                </c:ext>
              </c:extLst>
            </c:dLbl>
            <c:dLbl>
              <c:idx val="2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B80D-41E9-8CBF-59FA06222F91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4B426CE2-E0A8-4BD7-9967-A8B883BC4BD7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B80D-41E9-8CBF-59FA06222F91}"/>
                </c:ext>
              </c:extLst>
            </c:dLbl>
            <c:dLbl>
              <c:idx val="24"/>
              <c:layout>
                <c:manualLayout>
                  <c:x val="-3.9069553805774281E-2"/>
                  <c:y val="4.1921604061787361E-2"/>
                </c:manualLayout>
              </c:layout>
              <c:tx>
                <c:rich>
                  <a:bodyPr/>
                  <a:lstStyle/>
                  <a:p>
                    <a:fld id="{A4815951-47D2-47B6-8BE4-4EE71A4DF128}" type="CELLRANGE">
                      <a:rPr lang="en-US"/>
                      <a:pPr/>
                      <a:t>[CELLRANGE]</a:t>
                    </a:fld>
                    <a:endParaRPr lang="es-E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8-B80D-41E9-8CBF-59FA06222F91}"/>
                </c:ext>
              </c:extLst>
            </c:dLbl>
            <c:dLbl>
              <c:idx val="25"/>
              <c:layout>
                <c:manualLayout>
                  <c:x val="-5.347222222222222E-2"/>
                  <c:y val="-6.0082038925462183E-2"/>
                </c:manualLayout>
              </c:layout>
              <c:tx>
                <c:rich>
                  <a:bodyPr/>
                  <a:lstStyle/>
                  <a:p>
                    <a:fld id="{F0713362-9137-4086-851F-03774EBA4918}" type="CELLRANGE">
                      <a:rPr lang="en-US"/>
                      <a:pPr/>
                      <a:t>[CELLRANGE]</a:t>
                    </a:fld>
                    <a:endParaRPr lang="es-E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9-B80D-41E9-8CBF-59FA06222F91}"/>
                </c:ext>
              </c:extLst>
            </c:dLbl>
            <c:dLbl>
              <c:idx val="26"/>
              <c:layout>
                <c:manualLayout>
                  <c:x val="1.3409667541557306E-2"/>
                  <c:y val="-3.4581128178649799E-2"/>
                </c:manualLayout>
              </c:layout>
              <c:tx>
                <c:rich>
                  <a:bodyPr/>
                  <a:lstStyle/>
                  <a:p>
                    <a:fld id="{CD295083-0E7B-4A7A-BE7C-97DE8AE1BF24}" type="CELLRANGE">
                      <a:rPr lang="en-US"/>
                      <a:pPr/>
                      <a:t>[CELLRANGE]</a:t>
                    </a:fld>
                    <a:endParaRPr lang="es-E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A-B80D-41E9-8CBF-59FA06222F91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A78BDBCD-0970-493E-9ECE-AC86AA3A3A56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B80D-41E9-8CBF-59FA06222F91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F6EC4290-3F72-414B-B2A9-3EE0457FF776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B80D-41E9-8CBF-59FA06222F91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1DFF1C1F-149D-45F5-A760-1D71054A4BEB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B80D-41E9-8CBF-59FA06222F91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8D2A01DD-1B5F-44C2-99A2-96B4EBC321DC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B80D-41E9-8CBF-59FA06222F91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0D0E3598-6019-4328-B151-B63CBBBA8D50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B80D-41E9-8CBF-59FA06222F9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Clasificacion!$E$34:$E$65</c:f>
              <c:numCache>
                <c:formatCode>0%</c:formatCode>
                <c:ptCount val="32"/>
                <c:pt idx="0">
                  <c:v>0</c:v>
                </c:pt>
                <c:pt idx="1">
                  <c:v>0.2153846153846154</c:v>
                </c:pt>
                <c:pt idx="2">
                  <c:v>0</c:v>
                </c:pt>
                <c:pt idx="3">
                  <c:v>0.41538461538461541</c:v>
                </c:pt>
                <c:pt idx="4">
                  <c:v>0.7</c:v>
                </c:pt>
                <c:pt idx="5">
                  <c:v>0.69230769230769229</c:v>
                </c:pt>
                <c:pt idx="6">
                  <c:v>0.46923076923076923</c:v>
                </c:pt>
                <c:pt idx="7">
                  <c:v>0.38461538461538464</c:v>
                </c:pt>
                <c:pt idx="8">
                  <c:v>0.33076923076923076</c:v>
                </c:pt>
                <c:pt idx="9">
                  <c:v>0.32307692307692309</c:v>
                </c:pt>
                <c:pt idx="10">
                  <c:v>0.79230769230769227</c:v>
                </c:pt>
                <c:pt idx="11">
                  <c:v>0.13846153846153847</c:v>
                </c:pt>
                <c:pt idx="12">
                  <c:v>0.43076923076923079</c:v>
                </c:pt>
                <c:pt idx="13">
                  <c:v>0.26923076923076922</c:v>
                </c:pt>
                <c:pt idx="14">
                  <c:v>0.55384615384615388</c:v>
                </c:pt>
                <c:pt idx="15">
                  <c:v>0.29230769230769232</c:v>
                </c:pt>
                <c:pt idx="16">
                  <c:v>0.65384615384615385</c:v>
                </c:pt>
                <c:pt idx="17">
                  <c:v>0.33846153846153848</c:v>
                </c:pt>
                <c:pt idx="18">
                  <c:v>0.22307692307692309</c:v>
                </c:pt>
                <c:pt idx="19">
                  <c:v>0.19230769230769232</c:v>
                </c:pt>
                <c:pt idx="20">
                  <c:v>0.22307692307692309</c:v>
                </c:pt>
                <c:pt idx="21">
                  <c:v>0.46923076923076923</c:v>
                </c:pt>
                <c:pt idx="22">
                  <c:v>1.5384615384615385E-2</c:v>
                </c:pt>
                <c:pt idx="23">
                  <c:v>0.64615384615384619</c:v>
                </c:pt>
                <c:pt idx="24">
                  <c:v>0.56153846153846154</c:v>
                </c:pt>
                <c:pt idx="25">
                  <c:v>0.68461538461538463</c:v>
                </c:pt>
                <c:pt idx="26">
                  <c:v>0.70769230769230773</c:v>
                </c:pt>
                <c:pt idx="27">
                  <c:v>0.84615384615384615</c:v>
                </c:pt>
                <c:pt idx="28">
                  <c:v>0.99230769230769234</c:v>
                </c:pt>
                <c:pt idx="29">
                  <c:v>0.87692307692307692</c:v>
                </c:pt>
                <c:pt idx="30">
                  <c:v>0.96923076923076923</c:v>
                </c:pt>
                <c:pt idx="31">
                  <c:v>0.94615384615384612</c:v>
                </c:pt>
              </c:numCache>
            </c:numRef>
          </c:xVal>
          <c:yVal>
            <c:numRef>
              <c:f>Clasificacion!$F$34:$F$65</c:f>
              <c:numCache>
                <c:formatCode>0%</c:formatCode>
                <c:ptCount val="32"/>
                <c:pt idx="0">
                  <c:v>0.65916567507790447</c:v>
                </c:pt>
                <c:pt idx="1">
                  <c:v>0.73053859884036942</c:v>
                </c:pt>
                <c:pt idx="2">
                  <c:v>0.43712076306943132</c:v>
                </c:pt>
                <c:pt idx="3">
                  <c:v>0.60783215779662247</c:v>
                </c:pt>
                <c:pt idx="4">
                  <c:v>0.4832561243224015</c:v>
                </c:pt>
                <c:pt idx="5">
                  <c:v>0.3376929323817574</c:v>
                </c:pt>
                <c:pt idx="6">
                  <c:v>0.67080662973382488</c:v>
                </c:pt>
                <c:pt idx="7">
                  <c:v>0.6046371013899432</c:v>
                </c:pt>
                <c:pt idx="8">
                  <c:v>0.5657712844360373</c:v>
                </c:pt>
                <c:pt idx="9">
                  <c:v>0.64624971110655083</c:v>
                </c:pt>
                <c:pt idx="10">
                  <c:v>0.40387742829698298</c:v>
                </c:pt>
                <c:pt idx="11">
                  <c:v>0.77442506905865338</c:v>
                </c:pt>
                <c:pt idx="12">
                  <c:v>0.58617012785740397</c:v>
                </c:pt>
                <c:pt idx="13">
                  <c:v>0.54903780658407897</c:v>
                </c:pt>
                <c:pt idx="14">
                  <c:v>0.60889509040486689</c:v>
                </c:pt>
                <c:pt idx="15">
                  <c:v>0.6852857883606398</c:v>
                </c:pt>
                <c:pt idx="16">
                  <c:v>0.4210779989433665</c:v>
                </c:pt>
                <c:pt idx="17">
                  <c:v>0.61114394994138133</c:v>
                </c:pt>
                <c:pt idx="18">
                  <c:v>0.6570663752122694</c:v>
                </c:pt>
                <c:pt idx="19">
                  <c:v>0.63892786066520424</c:v>
                </c:pt>
                <c:pt idx="20">
                  <c:v>0.60171601400512065</c:v>
                </c:pt>
                <c:pt idx="21">
                  <c:v>0.5316557196703513</c:v>
                </c:pt>
                <c:pt idx="22">
                  <c:v>0.52726012440454195</c:v>
                </c:pt>
                <c:pt idx="23">
                  <c:v>0.50006080767019589</c:v>
                </c:pt>
                <c:pt idx="24">
                  <c:v>0.60551998240377958</c:v>
                </c:pt>
                <c:pt idx="25">
                  <c:v>0.58065592276041667</c:v>
                </c:pt>
                <c:pt idx="26">
                  <c:v>0.57091060926376302</c:v>
                </c:pt>
                <c:pt idx="27">
                  <c:v>0.32074493814775201</c:v>
                </c:pt>
                <c:pt idx="28">
                  <c:v>8.6181898606639995E-2</c:v>
                </c:pt>
                <c:pt idx="29">
                  <c:v>0.34312751900436117</c:v>
                </c:pt>
                <c:pt idx="30">
                  <c:v>5.3605479837875836E-2</c:v>
                </c:pt>
                <c:pt idx="31">
                  <c:v>8.2480114618045247E-2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Clasificacion!$D$34:$D$65</c15:f>
                <c15:dlblRangeCache>
                  <c:ptCount val="32"/>
                  <c:pt idx="0">
                    <c:v>Me</c:v>
                  </c:pt>
                  <c:pt idx="1">
                    <c:v>Bq</c:v>
                  </c:pt>
                  <c:pt idx="2">
                    <c:v>Bo</c:v>
                  </c:pt>
                  <c:pt idx="3">
                    <c:v>CI</c:v>
                  </c:pt>
                  <c:pt idx="4">
                    <c:v>Tu</c:v>
                  </c:pt>
                  <c:pt idx="5">
                    <c:v>Ma</c:v>
                  </c:pt>
                  <c:pt idx="6">
                    <c:v>Fl</c:v>
                  </c:pt>
                  <c:pt idx="7">
                    <c:v>Po</c:v>
                  </c:pt>
                  <c:pt idx="8">
                    <c:v>Va</c:v>
                  </c:pt>
                  <c:pt idx="9">
                    <c:v>Mo</c:v>
                  </c:pt>
                  <c:pt idx="10">
                    <c:v>Qu</c:v>
                  </c:pt>
                  <c:pt idx="11">
                    <c:v>Ne</c:v>
                  </c:pt>
                  <c:pt idx="12">
                    <c:v>Ri</c:v>
                  </c:pt>
                  <c:pt idx="13">
                    <c:v>SM</c:v>
                  </c:pt>
                  <c:pt idx="14">
                    <c:v>Vi</c:v>
                  </c:pt>
                  <c:pt idx="15">
                    <c:v>Pa</c:v>
                  </c:pt>
                  <c:pt idx="16">
                    <c:v>SC</c:v>
                  </c:pt>
                  <c:pt idx="17">
                    <c:v>Am</c:v>
                  </c:pt>
                  <c:pt idx="18">
                    <c:v>Pe</c:v>
                  </c:pt>
                  <c:pt idx="19">
                    <c:v>Bu</c:v>
                  </c:pt>
                  <c:pt idx="20">
                    <c:v>Si</c:v>
                  </c:pt>
                  <c:pt idx="21">
                    <c:v>Ib</c:v>
                  </c:pt>
                  <c:pt idx="22">
                    <c:v>Ca</c:v>
                  </c:pt>
                  <c:pt idx="23">
                    <c:v>Ar</c:v>
                  </c:pt>
                  <c:pt idx="24">
                    <c:v>Yo</c:v>
                  </c:pt>
                  <c:pt idx="25">
                    <c:v>Mc</c:v>
                  </c:pt>
                  <c:pt idx="26">
                    <c:v>SA</c:v>
                  </c:pt>
                  <c:pt idx="27">
                    <c:v>Le</c:v>
                  </c:pt>
                  <c:pt idx="28">
                    <c:v>In</c:v>
                  </c:pt>
                  <c:pt idx="29">
                    <c:v>SG</c:v>
                  </c:pt>
                  <c:pt idx="30">
                    <c:v>Mi</c:v>
                  </c:pt>
                  <c:pt idx="31">
                    <c:v>PC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20-B80D-41E9-8CBF-59FA06222F91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590788440"/>
        <c:axId val="590787456"/>
      </c:scatterChart>
      <c:valAx>
        <c:axId val="590788440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Porcentaje de periodos sin registro</a:t>
                </a:r>
              </a:p>
            </c:rich>
          </c:tx>
          <c:layout>
            <c:manualLayout>
              <c:xMode val="edge"/>
              <c:yMode val="edge"/>
              <c:x val="0.30936351706036741"/>
              <c:y val="0.9441782482107768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90787456"/>
        <c:crosses val="autoZero"/>
        <c:crossBetween val="midCat"/>
      </c:valAx>
      <c:valAx>
        <c:axId val="59078745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Coeficiente de variacion</a:t>
                </a:r>
              </a:p>
            </c:rich>
          </c:tx>
          <c:layout>
            <c:manualLayout>
              <c:xMode val="edge"/>
              <c:yMode val="edge"/>
              <c:x val="2.7777777777777779E-3"/>
              <c:y val="0.2414738261883931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907884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 sz="700"/>
      </a:pPr>
      <a:endParaRPr lang="es-E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'Comparacion (P3)'!$R$1</c:f>
              <c:strCache>
                <c:ptCount val="1"/>
                <c:pt idx="0">
                  <c:v>Min</c:v>
                </c:pt>
              </c:strCache>
            </c:strRef>
          </c:tx>
          <c:spPr>
            <a:ln w="12700" cap="rnd">
              <a:solidFill>
                <a:schemeClr val="bg1">
                  <a:lumMod val="50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'Comparacion (P3)'!$E$2:$E$11</c:f>
              <c:strCache>
                <c:ptCount val="10"/>
                <c:pt idx="0">
                  <c:v>An</c:v>
                </c:pt>
                <c:pt idx="1">
                  <c:v>By</c:v>
                </c:pt>
                <c:pt idx="2">
                  <c:v>Cl</c:v>
                </c:pt>
                <c:pt idx="3">
                  <c:v>Ce</c:v>
                </c:pt>
                <c:pt idx="4">
                  <c:v>Cn</c:v>
                </c:pt>
                <c:pt idx="5">
                  <c:v>Hu</c:v>
                </c:pt>
                <c:pt idx="6">
                  <c:v>Ma</c:v>
                </c:pt>
                <c:pt idx="7">
                  <c:v>Na</c:v>
                </c:pt>
                <c:pt idx="8">
                  <c:v>Sa</c:v>
                </c:pt>
                <c:pt idx="9">
                  <c:v>VC</c:v>
                </c:pt>
              </c:strCache>
            </c:strRef>
          </c:cat>
          <c:val>
            <c:numRef>
              <c:f>'Comparacion (P3)'!$R$2:$R$11</c:f>
              <c:numCache>
                <c:formatCode>0%</c:formatCode>
                <c:ptCount val="10"/>
                <c:pt idx="0">
                  <c:v>-0.73838258894739639</c:v>
                </c:pt>
                <c:pt idx="1">
                  <c:v>-0.19541580165037981</c:v>
                </c:pt>
                <c:pt idx="2">
                  <c:v>-0.50440103963565586</c:v>
                </c:pt>
                <c:pt idx="3">
                  <c:v>-0.75488213114024016</c:v>
                </c:pt>
                <c:pt idx="4">
                  <c:v>-0.63353086288065608</c:v>
                </c:pt>
                <c:pt idx="5">
                  <c:v>-0.55569142293576634</c:v>
                </c:pt>
                <c:pt idx="6">
                  <c:v>-0.75166916498522318</c:v>
                </c:pt>
                <c:pt idx="7">
                  <c:v>-0.41938827965984338</c:v>
                </c:pt>
                <c:pt idx="8">
                  <c:v>-0.80137314943692273</c:v>
                </c:pt>
                <c:pt idx="9">
                  <c:v>-0.58816235101431646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335-40A7-81D7-F0B5FA691137}"/>
            </c:ext>
          </c:extLst>
        </c:ser>
        <c:ser>
          <c:idx val="1"/>
          <c:order val="1"/>
          <c:tx>
            <c:strRef>
              <c:f>'Comparacion (P3)'!$Q$1</c:f>
              <c:strCache>
                <c:ptCount val="1"/>
                <c:pt idx="0">
                  <c:v>Max</c:v>
                </c:pt>
              </c:strCache>
            </c:strRef>
          </c:tx>
          <c:spPr>
            <a:ln w="12700" cap="rnd">
              <a:solidFill>
                <a:schemeClr val="bg1">
                  <a:lumMod val="50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'Comparacion (P3)'!$E$2:$E$11</c:f>
              <c:strCache>
                <c:ptCount val="10"/>
                <c:pt idx="0">
                  <c:v>An</c:v>
                </c:pt>
                <c:pt idx="1">
                  <c:v>By</c:v>
                </c:pt>
                <c:pt idx="2">
                  <c:v>Cl</c:v>
                </c:pt>
                <c:pt idx="3">
                  <c:v>Ce</c:v>
                </c:pt>
                <c:pt idx="4">
                  <c:v>Cn</c:v>
                </c:pt>
                <c:pt idx="5">
                  <c:v>Hu</c:v>
                </c:pt>
                <c:pt idx="6">
                  <c:v>Ma</c:v>
                </c:pt>
                <c:pt idx="7">
                  <c:v>Na</c:v>
                </c:pt>
                <c:pt idx="8">
                  <c:v>Sa</c:v>
                </c:pt>
                <c:pt idx="9">
                  <c:v>VC</c:v>
                </c:pt>
              </c:strCache>
            </c:strRef>
          </c:cat>
          <c:val>
            <c:numRef>
              <c:f>'Comparacion (P3)'!$Q$2:$Q$11</c:f>
              <c:numCache>
                <c:formatCode>0%</c:formatCode>
                <c:ptCount val="10"/>
                <c:pt idx="0">
                  <c:v>0.71755561893896269</c:v>
                </c:pt>
                <c:pt idx="1">
                  <c:v>0.2505072605251773</c:v>
                </c:pt>
                <c:pt idx="2">
                  <c:v>0.98631758422928961</c:v>
                </c:pt>
                <c:pt idx="3">
                  <c:v>1.4205030548952209</c:v>
                </c:pt>
                <c:pt idx="4">
                  <c:v>1.6025069038604562</c:v>
                </c:pt>
                <c:pt idx="5">
                  <c:v>3.7262753804202995</c:v>
                </c:pt>
                <c:pt idx="6">
                  <c:v>1.982353966574586</c:v>
                </c:pt>
                <c:pt idx="7">
                  <c:v>1.0023118619224698</c:v>
                </c:pt>
                <c:pt idx="8">
                  <c:v>10.827098092107846</c:v>
                </c:pt>
                <c:pt idx="9">
                  <c:v>0.98015175460318182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335-40A7-81D7-F0B5FA691137}"/>
            </c:ext>
          </c:extLst>
        </c:ser>
        <c:ser>
          <c:idx val="2"/>
          <c:order val="2"/>
          <c:tx>
            <c:strRef>
              <c:f>'Comparacion (P3)'!$P$1</c:f>
              <c:strCache>
                <c:ptCount val="1"/>
                <c:pt idx="0">
                  <c:v>19-20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3"/>
            <c:spPr>
              <a:solidFill>
                <a:srgbClr val="0070C0"/>
              </a:solidFill>
              <a:ln w="9525">
                <a:noFill/>
              </a:ln>
              <a:effectLst/>
            </c:spPr>
          </c:marker>
          <c:cat>
            <c:strRef>
              <c:f>'Comparacion (P3)'!$E$2:$E$11</c:f>
              <c:strCache>
                <c:ptCount val="10"/>
                <c:pt idx="0">
                  <c:v>An</c:v>
                </c:pt>
                <c:pt idx="1">
                  <c:v>By</c:v>
                </c:pt>
                <c:pt idx="2">
                  <c:v>Cl</c:v>
                </c:pt>
                <c:pt idx="3">
                  <c:v>Ce</c:v>
                </c:pt>
                <c:pt idx="4">
                  <c:v>Cn</c:v>
                </c:pt>
                <c:pt idx="5">
                  <c:v>Hu</c:v>
                </c:pt>
                <c:pt idx="6">
                  <c:v>Ma</c:v>
                </c:pt>
                <c:pt idx="7">
                  <c:v>Na</c:v>
                </c:pt>
                <c:pt idx="8">
                  <c:v>Sa</c:v>
                </c:pt>
                <c:pt idx="9">
                  <c:v>VC</c:v>
                </c:pt>
              </c:strCache>
            </c:strRef>
          </c:cat>
          <c:val>
            <c:numRef>
              <c:f>'Comparacion (P3)'!$P$2:$P$11</c:f>
              <c:numCache>
                <c:formatCode>0%</c:formatCode>
                <c:ptCount val="10"/>
                <c:pt idx="0">
                  <c:v>-0.78195171042231715</c:v>
                </c:pt>
                <c:pt idx="1">
                  <c:v>-0.60334941907043738</c:v>
                </c:pt>
                <c:pt idx="2">
                  <c:v>-0.25597202831416777</c:v>
                </c:pt>
                <c:pt idx="3">
                  <c:v>-0.83851806480411561</c:v>
                </c:pt>
                <c:pt idx="4">
                  <c:v>-0.93203993323111456</c:v>
                </c:pt>
                <c:pt idx="5">
                  <c:v>-0.15124414554654564</c:v>
                </c:pt>
                <c:pt idx="6">
                  <c:v>-0.63378855466032735</c:v>
                </c:pt>
                <c:pt idx="7">
                  <c:v>-0.79980032388663969</c:v>
                </c:pt>
                <c:pt idx="8">
                  <c:v>-0.92452613715132537</c:v>
                </c:pt>
                <c:pt idx="9">
                  <c:v>-0.75156380509015874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335-40A7-81D7-F0B5FA6911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15114952"/>
        <c:axId val="615112328"/>
      </c:lineChart>
      <c:catAx>
        <c:axId val="6151149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Departamento</a:t>
                </a:r>
              </a:p>
            </c:rich>
          </c:tx>
          <c:layout>
            <c:manualLayout>
              <c:xMode val="edge"/>
              <c:yMode val="edge"/>
              <c:x val="0.46604746281714787"/>
              <c:y val="0.929606299212598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15112328"/>
        <c:crosses val="autoZero"/>
        <c:auto val="1"/>
        <c:lblAlgn val="ctr"/>
        <c:lblOffset val="100"/>
        <c:noMultiLvlLbl val="0"/>
      </c:catAx>
      <c:valAx>
        <c:axId val="615112328"/>
        <c:scaling>
          <c:orientation val="minMax"/>
          <c:max val="1.5"/>
          <c:min val="-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Variacion porcentual</a:t>
                </a:r>
              </a:p>
            </c:rich>
          </c:tx>
          <c:layout>
            <c:manualLayout>
              <c:xMode val="edge"/>
              <c:yMode val="edge"/>
              <c:x val="2.7777777777777779E-3"/>
              <c:y val="0.3080733676618868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15114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 sz="800"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8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Capitales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3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0B8-4BC7-B016-41C808182D36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0B8-4BC7-B016-41C808182D36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0B8-4BC7-B016-41C808182D36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B8-4BC7-B016-41C808182D36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BEA1B80E-E70B-43E5-93E0-0748C569FBBB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70B8-4BC7-B016-41C808182D36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B8-4BC7-B016-41C808182D36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B8-4BC7-B016-41C808182D36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B8-4BC7-B016-41C808182D36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B8-4BC7-B016-41C808182D36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0B8-4BC7-B016-41C808182D36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70B8-4BC7-B016-41C808182D36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70B8-4BC7-B016-41C808182D36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9EA2F0E9-BCF8-456A-B346-D8364461CD02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70B8-4BC7-B016-41C808182D36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70B8-4BC7-B016-41C808182D36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70B8-4BC7-B016-41C808182D36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70B8-4BC7-B016-41C808182D36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70B8-4BC7-B016-41C808182D36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70B8-4BC7-B016-41C808182D36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70B8-4BC7-B016-41C808182D36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70B8-4BC7-B016-41C808182D36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70B8-4BC7-B016-41C808182D36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70B8-4BC7-B016-41C808182D36}"/>
                </c:ext>
              </c:extLst>
            </c:dLbl>
            <c:dLbl>
              <c:idx val="2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70B8-4BC7-B016-41C808182D36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70B8-4BC7-B016-41C808182D36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9A7BBEA7-7D6E-44CE-897D-8D0580FD88DB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70B8-4BC7-B016-41C808182D36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1E3AFAB8-80B2-44B0-B5C2-2907B3B847EE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70B8-4BC7-B016-41C808182D36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2541AC32-84F7-482A-89F6-3401AB84DC16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70B8-4BC7-B016-41C808182D36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CBAB5FCB-C721-4902-B0B1-EFCDCEDDCA18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70B8-4BC7-B016-41C808182D36}"/>
                </c:ext>
              </c:extLst>
            </c:dLbl>
            <c:dLbl>
              <c:idx val="2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70B8-4BC7-B016-41C808182D36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5859B473-6D31-4DFC-B744-5197ABA9ED03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70B8-4BC7-B016-41C808182D36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B77E3368-F82B-4684-8351-00FE9836F2A5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70B8-4BC7-B016-41C808182D36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3BAE4408-5D4C-4948-BAC3-8DC5B714AA38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70B8-4BC7-B016-41C808182D3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ClasificacionCapitales!$E$3:$E$34</c:f>
              <c:numCache>
                <c:formatCode>0%</c:formatCode>
                <c:ptCount val="3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0.46153846153846156</c:v>
                </c:pt>
                <c:pt idx="5">
                  <c:v>0</c:v>
                </c:pt>
                <c:pt idx="6">
                  <c:v>0.2</c:v>
                </c:pt>
                <c:pt idx="7">
                  <c:v>7.6923076923076927E-3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3.8461538461538464E-2</c:v>
                </c:pt>
                <c:pt idx="13">
                  <c:v>7.6923076923076927E-3</c:v>
                </c:pt>
                <c:pt idx="14">
                  <c:v>0</c:v>
                </c:pt>
                <c:pt idx="15">
                  <c:v>5.3846153846153849E-2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0.12307692307692308</c:v>
                </c:pt>
                <c:pt idx="21">
                  <c:v>0</c:v>
                </c:pt>
                <c:pt idx="22">
                  <c:v>0</c:v>
                </c:pt>
                <c:pt idx="23">
                  <c:v>1.5384615384615385E-2</c:v>
                </c:pt>
                <c:pt idx="24">
                  <c:v>0.16153846153846155</c:v>
                </c:pt>
                <c:pt idx="25">
                  <c:v>0.47692307692307695</c:v>
                </c:pt>
                <c:pt idx="26">
                  <c:v>6.9230769230769235E-2</c:v>
                </c:pt>
                <c:pt idx="27">
                  <c:v>0.52307692307692311</c:v>
                </c:pt>
                <c:pt idx="28">
                  <c:v>0.16153846153846155</c:v>
                </c:pt>
                <c:pt idx="29">
                  <c:v>0.56153846153846154</c:v>
                </c:pt>
                <c:pt idx="30">
                  <c:v>0.69230769230769229</c:v>
                </c:pt>
                <c:pt idx="31">
                  <c:v>0.1076923076923077</c:v>
                </c:pt>
              </c:numCache>
            </c:numRef>
          </c:xVal>
          <c:yVal>
            <c:numRef>
              <c:f>ClasificacionCapitales!$F$3:$F$34</c:f>
              <c:numCache>
                <c:formatCode>0%</c:formatCode>
                <c:ptCount val="32"/>
                <c:pt idx="0">
                  <c:v>0.13351694410313195</c:v>
                </c:pt>
                <c:pt idx="1">
                  <c:v>0.24142626559097449</c:v>
                </c:pt>
                <c:pt idx="2">
                  <c:v>0.15697050928616157</c:v>
                </c:pt>
                <c:pt idx="3">
                  <c:v>0.36272722778202449</c:v>
                </c:pt>
                <c:pt idx="4">
                  <c:v>0.46018219558424389</c:v>
                </c:pt>
                <c:pt idx="5">
                  <c:v>0.39788982439629211</c:v>
                </c:pt>
                <c:pt idx="6">
                  <c:v>0.38140555515623642</c:v>
                </c:pt>
                <c:pt idx="7">
                  <c:v>0.4505155600184067</c:v>
                </c:pt>
                <c:pt idx="8">
                  <c:v>0.38330709417239933</c:v>
                </c:pt>
                <c:pt idx="9">
                  <c:v>0.40657340878313902</c:v>
                </c:pt>
                <c:pt idx="10">
                  <c:v>0.39998385165663258</c:v>
                </c:pt>
                <c:pt idx="11">
                  <c:v>0.28323104524911175</c:v>
                </c:pt>
                <c:pt idx="12">
                  <c:v>0.52486758401069922</c:v>
                </c:pt>
                <c:pt idx="13">
                  <c:v>0.49349726726827536</c:v>
                </c:pt>
                <c:pt idx="14">
                  <c:v>0.24570121257340746</c:v>
                </c:pt>
                <c:pt idx="15">
                  <c:v>0.46695717891112387</c:v>
                </c:pt>
                <c:pt idx="16">
                  <c:v>0.2410892784224315</c:v>
                </c:pt>
                <c:pt idx="17">
                  <c:v>0.33809096450564724</c:v>
                </c:pt>
                <c:pt idx="18">
                  <c:v>0.26359950343846972</c:v>
                </c:pt>
                <c:pt idx="19">
                  <c:v>0.25320157013037375</c:v>
                </c:pt>
                <c:pt idx="20">
                  <c:v>0.48913017977618201</c:v>
                </c:pt>
                <c:pt idx="21">
                  <c:v>0.28538713826425549</c:v>
                </c:pt>
                <c:pt idx="22">
                  <c:v>0.18301728513972909</c:v>
                </c:pt>
                <c:pt idx="23">
                  <c:v>0.50757135167710765</c:v>
                </c:pt>
                <c:pt idx="24">
                  <c:v>0.53305877724592676</c:v>
                </c:pt>
                <c:pt idx="25">
                  <c:v>0.3779448286761507</c:v>
                </c:pt>
                <c:pt idx="26">
                  <c:v>0.61757824039444398</c:v>
                </c:pt>
                <c:pt idx="27">
                  <c:v>0.43765210486783757</c:v>
                </c:pt>
                <c:pt idx="28">
                  <c:v>0.44660835735270571</c:v>
                </c:pt>
                <c:pt idx="29">
                  <c:v>0.53297070393398982</c:v>
                </c:pt>
                <c:pt idx="30">
                  <c:v>0.34918628784627181</c:v>
                </c:pt>
                <c:pt idx="31">
                  <c:v>0.57520264022715828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ClasificacionCapitales!$D$3:$D$34</c15:f>
                <c15:dlblRangeCache>
                  <c:ptCount val="32"/>
                  <c:pt idx="0">
                    <c:v>Me</c:v>
                  </c:pt>
                  <c:pt idx="1">
                    <c:v>Bq</c:v>
                  </c:pt>
                  <c:pt idx="2">
                    <c:v>Bo</c:v>
                  </c:pt>
                  <c:pt idx="3">
                    <c:v>CI</c:v>
                  </c:pt>
                  <c:pt idx="4">
                    <c:v>Tu</c:v>
                  </c:pt>
                  <c:pt idx="5">
                    <c:v>Ma</c:v>
                  </c:pt>
                  <c:pt idx="6">
                    <c:v>Fl</c:v>
                  </c:pt>
                  <c:pt idx="7">
                    <c:v>Po</c:v>
                  </c:pt>
                  <c:pt idx="8">
                    <c:v>Va</c:v>
                  </c:pt>
                  <c:pt idx="9">
                    <c:v>Mo</c:v>
                  </c:pt>
                  <c:pt idx="10">
                    <c:v>Qu</c:v>
                  </c:pt>
                  <c:pt idx="11">
                    <c:v>Ne</c:v>
                  </c:pt>
                  <c:pt idx="12">
                    <c:v>Ri</c:v>
                  </c:pt>
                  <c:pt idx="13">
                    <c:v>SM</c:v>
                  </c:pt>
                  <c:pt idx="14">
                    <c:v>Vi</c:v>
                  </c:pt>
                  <c:pt idx="15">
                    <c:v>Pa</c:v>
                  </c:pt>
                  <c:pt idx="16">
                    <c:v>SC</c:v>
                  </c:pt>
                  <c:pt idx="17">
                    <c:v>Am</c:v>
                  </c:pt>
                  <c:pt idx="18">
                    <c:v>Pe</c:v>
                  </c:pt>
                  <c:pt idx="19">
                    <c:v>Bu</c:v>
                  </c:pt>
                  <c:pt idx="20">
                    <c:v>Si</c:v>
                  </c:pt>
                  <c:pt idx="21">
                    <c:v>Ib</c:v>
                  </c:pt>
                  <c:pt idx="22">
                    <c:v>Ca</c:v>
                  </c:pt>
                  <c:pt idx="23">
                    <c:v>Yo</c:v>
                  </c:pt>
                  <c:pt idx="24">
                    <c:v>Mc</c:v>
                  </c:pt>
                  <c:pt idx="25">
                    <c:v>SA</c:v>
                  </c:pt>
                  <c:pt idx="26">
                    <c:v>Le</c:v>
                  </c:pt>
                  <c:pt idx="27">
                    <c:v>In</c:v>
                  </c:pt>
                  <c:pt idx="28">
                    <c:v>SG</c:v>
                  </c:pt>
                  <c:pt idx="29">
                    <c:v>Mi</c:v>
                  </c:pt>
                  <c:pt idx="30">
                    <c:v>PC</c:v>
                  </c:pt>
                  <c:pt idx="31">
                    <c:v>Ar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20-70B8-4BC7-B016-41C808182D3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558041592"/>
        <c:axId val="558042904"/>
      </c:scatterChart>
      <c:valAx>
        <c:axId val="558041592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Porcentaje de periodos sin registro</a:t>
                </a:r>
              </a:p>
            </c:rich>
          </c:tx>
          <c:layout>
            <c:manualLayout>
              <c:xMode val="edge"/>
              <c:yMode val="edge"/>
              <c:x val="0.21910135841170325"/>
              <c:y val="0.9400904674149773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58042904"/>
        <c:crosses val="autoZero"/>
        <c:crossBetween val="midCat"/>
      </c:valAx>
      <c:valAx>
        <c:axId val="55804290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Coeficiente de variación</a:t>
                </a:r>
              </a:p>
            </c:rich>
          </c:tx>
          <c:layout>
            <c:manualLayout>
              <c:xMode val="edge"/>
              <c:yMode val="edge"/>
              <c:x val="2.2408963585434172E-3"/>
              <c:y val="0.359027212156412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580415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700"/>
      </a:pPr>
      <a:endParaRPr lang="es-E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'Comparacion (P3)'!$R$40</c:f>
              <c:strCache>
                <c:ptCount val="1"/>
                <c:pt idx="0">
                  <c:v>Min</c:v>
                </c:pt>
              </c:strCache>
            </c:strRef>
          </c:tx>
          <c:spPr>
            <a:ln w="12700" cap="rnd">
              <a:solidFill>
                <a:schemeClr val="bg1">
                  <a:lumMod val="50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'Comparacion (P3)'!$E$41:$E$47</c:f>
              <c:strCache>
                <c:ptCount val="7"/>
                <c:pt idx="0">
                  <c:v>Bq</c:v>
                </c:pt>
                <c:pt idx="1">
                  <c:v>Bo</c:v>
                </c:pt>
                <c:pt idx="2">
                  <c:v>Ne</c:v>
                </c:pt>
                <c:pt idx="3">
                  <c:v>SC</c:v>
                </c:pt>
                <c:pt idx="4">
                  <c:v>Pe</c:v>
                </c:pt>
                <c:pt idx="5">
                  <c:v>Si</c:v>
                </c:pt>
                <c:pt idx="6">
                  <c:v>Ca</c:v>
                </c:pt>
              </c:strCache>
            </c:strRef>
          </c:cat>
          <c:val>
            <c:numRef>
              <c:f>'Comparacion (P3)'!$R$41:$R$47</c:f>
              <c:numCache>
                <c:formatCode>0%</c:formatCode>
                <c:ptCount val="7"/>
                <c:pt idx="0">
                  <c:v>-0.89884617259651656</c:v>
                </c:pt>
                <c:pt idx="1">
                  <c:v>-0.4489337068972386</c:v>
                </c:pt>
                <c:pt idx="2">
                  <c:v>0.23733897615005209</c:v>
                </c:pt>
                <c:pt idx="3">
                  <c:v>-0.50619353110161791</c:v>
                </c:pt>
                <c:pt idx="4">
                  <c:v>-0.85618618326783458</c:v>
                </c:pt>
                <c:pt idx="5">
                  <c:v>-0.27318802658433183</c:v>
                </c:pt>
                <c:pt idx="6">
                  <c:v>-0.62850785718710644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9E2-41DF-BC96-420E9635B403}"/>
            </c:ext>
          </c:extLst>
        </c:ser>
        <c:ser>
          <c:idx val="1"/>
          <c:order val="1"/>
          <c:tx>
            <c:strRef>
              <c:f>'Comparacion (P3)'!$Q$40</c:f>
              <c:strCache>
                <c:ptCount val="1"/>
                <c:pt idx="0">
                  <c:v>Max</c:v>
                </c:pt>
              </c:strCache>
            </c:strRef>
          </c:tx>
          <c:spPr>
            <a:ln w="12700" cap="rnd">
              <a:solidFill>
                <a:schemeClr val="bg1">
                  <a:lumMod val="50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'Comparacion (P3)'!$E$41:$E$47</c:f>
              <c:strCache>
                <c:ptCount val="7"/>
                <c:pt idx="0">
                  <c:v>Bq</c:v>
                </c:pt>
                <c:pt idx="1">
                  <c:v>Bo</c:v>
                </c:pt>
                <c:pt idx="2">
                  <c:v>Ne</c:v>
                </c:pt>
                <c:pt idx="3">
                  <c:v>SC</c:v>
                </c:pt>
                <c:pt idx="4">
                  <c:v>Pe</c:v>
                </c:pt>
                <c:pt idx="5">
                  <c:v>Si</c:v>
                </c:pt>
                <c:pt idx="6">
                  <c:v>Ca</c:v>
                </c:pt>
              </c:strCache>
            </c:strRef>
          </c:cat>
          <c:val>
            <c:numRef>
              <c:f>'Comparacion (P3)'!$Q$41:$Q$47</c:f>
              <c:numCache>
                <c:formatCode>0%</c:formatCode>
                <c:ptCount val="7"/>
                <c:pt idx="0">
                  <c:v>1.1996116689954681E-2</c:v>
                </c:pt>
                <c:pt idx="1">
                  <c:v>2.0621873014271275</c:v>
                </c:pt>
                <c:pt idx="2">
                  <c:v>2.9697810807180907</c:v>
                </c:pt>
                <c:pt idx="3">
                  <c:v>-5.0029564987579933E-2</c:v>
                </c:pt>
                <c:pt idx="4">
                  <c:v>0.48368881851627638</c:v>
                </c:pt>
                <c:pt idx="5">
                  <c:v>0.29804312634177371</c:v>
                </c:pt>
                <c:pt idx="6">
                  <c:v>0.98764304652572776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9E2-41DF-BC96-420E9635B403}"/>
            </c:ext>
          </c:extLst>
        </c:ser>
        <c:ser>
          <c:idx val="2"/>
          <c:order val="2"/>
          <c:tx>
            <c:strRef>
              <c:f>'Comparacion (P3)'!$P$40</c:f>
              <c:strCache>
                <c:ptCount val="1"/>
                <c:pt idx="0">
                  <c:v>19-20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3"/>
            <c:spPr>
              <a:solidFill>
                <a:srgbClr val="0070C0"/>
              </a:solidFill>
              <a:ln w="9525">
                <a:noFill/>
              </a:ln>
              <a:effectLst/>
            </c:spPr>
          </c:marker>
          <c:cat>
            <c:strRef>
              <c:f>'Comparacion (P3)'!$E$41:$E$47</c:f>
              <c:strCache>
                <c:ptCount val="7"/>
                <c:pt idx="0">
                  <c:v>Bq</c:v>
                </c:pt>
                <c:pt idx="1">
                  <c:v>Bo</c:v>
                </c:pt>
                <c:pt idx="2">
                  <c:v>Ne</c:v>
                </c:pt>
                <c:pt idx="3">
                  <c:v>SC</c:v>
                </c:pt>
                <c:pt idx="4">
                  <c:v>Pe</c:v>
                </c:pt>
                <c:pt idx="5">
                  <c:v>Si</c:v>
                </c:pt>
                <c:pt idx="6">
                  <c:v>Ca</c:v>
                </c:pt>
              </c:strCache>
            </c:strRef>
          </c:cat>
          <c:val>
            <c:numRef>
              <c:f>'Comparacion (P3)'!$P$41:$P$47</c:f>
              <c:numCache>
                <c:formatCode>0%</c:formatCode>
                <c:ptCount val="7"/>
                <c:pt idx="0">
                  <c:v>-0.80489605650382579</c:v>
                </c:pt>
                <c:pt idx="1">
                  <c:v>-0.78772895335914384</c:v>
                </c:pt>
                <c:pt idx="2">
                  <c:v>-0.30645238304318245</c:v>
                </c:pt>
                <c:pt idx="3">
                  <c:v>-3.5914019451658299E-2</c:v>
                </c:pt>
                <c:pt idx="4">
                  <c:v>-0.66989569423393924</c:v>
                </c:pt>
                <c:pt idx="5">
                  <c:v>-0.67496283394171153</c:v>
                </c:pt>
                <c:pt idx="6">
                  <c:v>-0.83415645039663511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9E2-41DF-BC96-420E9635B4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8273560"/>
        <c:axId val="588272904"/>
      </c:lineChart>
      <c:catAx>
        <c:axId val="5882735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Capitales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88272904"/>
        <c:crosses val="autoZero"/>
        <c:auto val="1"/>
        <c:lblAlgn val="ctr"/>
        <c:lblOffset val="100"/>
        <c:noMultiLvlLbl val="0"/>
      </c:catAx>
      <c:valAx>
        <c:axId val="588272904"/>
        <c:scaling>
          <c:orientation val="minMax"/>
          <c:max val="1.5"/>
          <c:min val="-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Variacion porcentual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88273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 sz="800"/>
      </a:pPr>
      <a:endParaRPr lang="es-E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8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Departamentos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3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C03-4A52-9E5E-60BD6E009D97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C03-4A52-9E5E-60BD6E009D97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C03-4A52-9E5E-60BD6E009D97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C03-4A52-9E5E-60BD6E009D97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C03-4A52-9E5E-60BD6E009D97}"/>
                </c:ext>
              </c:extLst>
            </c:dLbl>
            <c:dLbl>
              <c:idx val="5"/>
              <c:layout>
                <c:manualLayout>
                  <c:x val="3.3613445378151259E-2"/>
                  <c:y val="-2.4577567019227406E-2"/>
                </c:manualLayout>
              </c:layout>
              <c:tx>
                <c:rich>
                  <a:bodyPr/>
                  <a:lstStyle/>
                  <a:p>
                    <a:fld id="{95F21D8B-3D77-4278-BDC6-D2A1EBF189ED}" type="CELLRANGE">
                      <a:rPr lang="en-US"/>
                      <a:pPr/>
                      <a:t>[CELLRANGE]</a:t>
                    </a:fld>
                    <a:endParaRPr lang="es-E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8C03-4A52-9E5E-60BD6E009D97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C03-4A52-9E5E-60BD6E009D97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C03-4A52-9E5E-60BD6E009D97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C03-4A52-9E5E-60BD6E009D97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C03-4A52-9E5E-60BD6E009D97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8C03-4A52-9E5E-60BD6E009D97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8C03-4A52-9E5E-60BD6E009D97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8C03-4A52-9E5E-60BD6E009D97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8C03-4A52-9E5E-60BD6E009D97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8C03-4A52-9E5E-60BD6E009D97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8C03-4A52-9E5E-60BD6E009D97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8C03-4A52-9E5E-60BD6E009D97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8C03-4A52-9E5E-60BD6E009D97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8C03-4A52-9E5E-60BD6E009D97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8C03-4A52-9E5E-60BD6E009D97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601BC451-2230-42C2-9650-EAC04E6A2112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8C03-4A52-9E5E-60BD6E009D97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8C03-4A52-9E5E-60BD6E009D97}"/>
                </c:ext>
              </c:extLst>
            </c:dLbl>
            <c:dLbl>
              <c:idx val="2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8C03-4A52-9E5E-60BD6E009D97}"/>
                </c:ext>
              </c:extLst>
            </c:dLbl>
            <c:dLbl>
              <c:idx val="23"/>
              <c:layout>
                <c:manualLayout>
                  <c:x val="1.5686274509803901E-2"/>
                  <c:y val="2.7649762896630768E-2"/>
                </c:manualLayout>
              </c:layout>
              <c:tx>
                <c:rich>
                  <a:bodyPr/>
                  <a:lstStyle/>
                  <a:p>
                    <a:fld id="{45356B59-C0B5-4ED2-A239-ED9D7C9CC695}" type="CELLRANGE">
                      <a:rPr lang="en-US"/>
                      <a:pPr/>
                      <a:t>[CELLRANGE]</a:t>
                    </a:fld>
                    <a:endParaRPr lang="es-E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7-8C03-4A52-9E5E-60BD6E009D97}"/>
                </c:ext>
              </c:extLst>
            </c:dLbl>
            <c:dLbl>
              <c:idx val="24"/>
              <c:layout>
                <c:manualLayout>
                  <c:x val="4.4817927170868344E-3"/>
                  <c:y val="1.8433175264420513E-2"/>
                </c:manualLayout>
              </c:layout>
              <c:tx>
                <c:rich>
                  <a:bodyPr/>
                  <a:lstStyle/>
                  <a:p>
                    <a:fld id="{B5124DF1-A260-4A7A-92AC-639D584AEA68}" type="CELLRANGE">
                      <a:rPr lang="en-US"/>
                      <a:pPr/>
                      <a:t>[CELLRANGE]</a:t>
                    </a:fld>
                    <a:endParaRPr lang="es-E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8-8C03-4A52-9E5E-60BD6E009D97}"/>
                </c:ext>
              </c:extLst>
            </c:dLbl>
            <c:dLbl>
              <c:idx val="2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8C03-4A52-9E5E-60BD6E009D97}"/>
                </c:ext>
              </c:extLst>
            </c:dLbl>
            <c:dLbl>
              <c:idx val="26"/>
              <c:layout>
                <c:manualLayout>
                  <c:x val="0"/>
                  <c:y val="-3.3794154651437716E-2"/>
                </c:manualLayout>
              </c:layout>
              <c:tx>
                <c:rich>
                  <a:bodyPr/>
                  <a:lstStyle/>
                  <a:p>
                    <a:fld id="{FDBA194D-8CEC-4429-A465-F368CAB6C7DE}" type="CELLRANGE">
                      <a:rPr lang="en-US"/>
                      <a:pPr/>
                      <a:t>[CELLRANGE]</a:t>
                    </a:fld>
                    <a:endParaRPr lang="es-E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A-8C03-4A52-9E5E-60BD6E009D97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4B6C593E-262F-4590-AE76-1AED53853335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8C03-4A52-9E5E-60BD6E009D97}"/>
                </c:ext>
              </c:extLst>
            </c:dLbl>
            <c:dLbl>
              <c:idx val="28"/>
              <c:layout>
                <c:manualLayout>
                  <c:x val="0"/>
                  <c:y val="2.457756701922735E-2"/>
                </c:manualLayout>
              </c:layout>
              <c:tx>
                <c:rich>
                  <a:bodyPr/>
                  <a:lstStyle/>
                  <a:p>
                    <a:fld id="{6BFF5DBD-8D6F-4D66-94B3-A4AA4FC2ED92}" type="CELLRANGE">
                      <a:rPr lang="en-US"/>
                      <a:pPr/>
                      <a:t>[CELLRANGE]</a:t>
                    </a:fld>
                    <a:endParaRPr lang="es-E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C-8C03-4A52-9E5E-60BD6E009D97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A7875A77-F14C-4E3C-A915-2CFC297B153E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8C03-4A52-9E5E-60BD6E009D97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E93B46B2-AE26-497C-BEF9-361B410B07D6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8C03-4A52-9E5E-60BD6E009D97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1FADAE83-3531-480D-B7DE-F27F00F3BB44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8C03-4A52-9E5E-60BD6E009D9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ClasificacionDepartamentos!$E$3:$E$34</c:f>
              <c:numCache>
                <c:formatCode>0%</c:formatCode>
                <c:ptCount val="3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3.0769230769230771E-2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7.6923076923076927E-3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3.0769230769230771E-2</c:v>
                </c:pt>
                <c:pt idx="21">
                  <c:v>7.6923076923076927E-3</c:v>
                </c:pt>
                <c:pt idx="22">
                  <c:v>0</c:v>
                </c:pt>
                <c:pt idx="23">
                  <c:v>4.6153846153846156E-2</c:v>
                </c:pt>
                <c:pt idx="24">
                  <c:v>2.3076923076923078E-2</c:v>
                </c:pt>
                <c:pt idx="25">
                  <c:v>0</c:v>
                </c:pt>
                <c:pt idx="26">
                  <c:v>0.81538461538461537</c:v>
                </c:pt>
                <c:pt idx="27">
                  <c:v>0.33076923076923076</c:v>
                </c:pt>
                <c:pt idx="28">
                  <c:v>0.82307692307692304</c:v>
                </c:pt>
                <c:pt idx="29">
                  <c:v>0.6</c:v>
                </c:pt>
                <c:pt idx="30">
                  <c:v>0.77692307692307694</c:v>
                </c:pt>
                <c:pt idx="31">
                  <c:v>0.33846153846153848</c:v>
                </c:pt>
              </c:numCache>
            </c:numRef>
          </c:xVal>
          <c:yVal>
            <c:numRef>
              <c:f>ClasificacionDepartamentos!$F$3:$F$34</c:f>
              <c:numCache>
                <c:formatCode>0%</c:formatCode>
                <c:ptCount val="32"/>
                <c:pt idx="0">
                  <c:v>0.17695746827456563</c:v>
                </c:pt>
                <c:pt idx="1">
                  <c:v>0.23676545773576535</c:v>
                </c:pt>
                <c:pt idx="2">
                  <c:v>0.37986119645395688</c:v>
                </c:pt>
                <c:pt idx="3">
                  <c:v>0.39605487419900148</c:v>
                </c:pt>
                <c:pt idx="4">
                  <c:v>0.32961203459770744</c:v>
                </c:pt>
                <c:pt idx="5">
                  <c:v>0.50917841308450718</c:v>
                </c:pt>
                <c:pt idx="6">
                  <c:v>0.31284178488851122</c:v>
                </c:pt>
                <c:pt idx="7">
                  <c:v>0.36138491741138462</c:v>
                </c:pt>
                <c:pt idx="8">
                  <c:v>0.36128153886393299</c:v>
                </c:pt>
                <c:pt idx="9">
                  <c:v>0.22875786414347113</c:v>
                </c:pt>
                <c:pt idx="10">
                  <c:v>0.40166397663502929</c:v>
                </c:pt>
                <c:pt idx="11">
                  <c:v>0.31698333976253118</c:v>
                </c:pt>
                <c:pt idx="12">
                  <c:v>0.39572209578417866</c:v>
                </c:pt>
                <c:pt idx="13">
                  <c:v>0.42300311767209897</c:v>
                </c:pt>
                <c:pt idx="14">
                  <c:v>0.35943581386313467</c:v>
                </c:pt>
                <c:pt idx="15">
                  <c:v>0.34259264237858272</c:v>
                </c:pt>
                <c:pt idx="16">
                  <c:v>0.37966983118730363</c:v>
                </c:pt>
                <c:pt idx="17">
                  <c:v>0.40649880863150822</c:v>
                </c:pt>
                <c:pt idx="18">
                  <c:v>0.29800917284189266</c:v>
                </c:pt>
                <c:pt idx="19">
                  <c:v>0.24031523780947137</c:v>
                </c:pt>
                <c:pt idx="20">
                  <c:v>0.57203346325603688</c:v>
                </c:pt>
                <c:pt idx="21">
                  <c:v>0.28870350385310728</c:v>
                </c:pt>
                <c:pt idx="22">
                  <c:v>0.19029720814106643</c:v>
                </c:pt>
                <c:pt idx="23">
                  <c:v>0.50526928534773652</c:v>
                </c:pt>
                <c:pt idx="24">
                  <c:v>0.48125795155809098</c:v>
                </c:pt>
                <c:pt idx="25">
                  <c:v>0.42717746018691866</c:v>
                </c:pt>
                <c:pt idx="26">
                  <c:v>0.22024379966265528</c:v>
                </c:pt>
                <c:pt idx="27">
                  <c:v>0.90720657253162706</c:v>
                </c:pt>
                <c:pt idx="28">
                  <c:v>0.21086338352816977</c:v>
                </c:pt>
                <c:pt idx="29">
                  <c:v>0.46666462902270062</c:v>
                </c:pt>
                <c:pt idx="30">
                  <c:v>8.4176351914268421E-2</c:v>
                </c:pt>
                <c:pt idx="31">
                  <c:v>0.63080129526621165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ClasificacionDepartamentos!$D$3:$D$34</c15:f>
                <c15:dlblRangeCache>
                  <c:ptCount val="32"/>
                  <c:pt idx="0">
                    <c:v>An</c:v>
                  </c:pt>
                  <c:pt idx="1">
                    <c:v>At</c:v>
                  </c:pt>
                  <c:pt idx="2">
                    <c:v>Bo</c:v>
                  </c:pt>
                  <c:pt idx="3">
                    <c:v>By</c:v>
                  </c:pt>
                  <c:pt idx="4">
                    <c:v>Cl</c:v>
                  </c:pt>
                  <c:pt idx="5">
                    <c:v>Cq</c:v>
                  </c:pt>
                  <c:pt idx="6">
                    <c:v>Cu</c:v>
                  </c:pt>
                  <c:pt idx="7">
                    <c:v>Ce</c:v>
                  </c:pt>
                  <c:pt idx="8">
                    <c:v>Co</c:v>
                  </c:pt>
                  <c:pt idx="9">
                    <c:v>Cu</c:v>
                  </c:pt>
                  <c:pt idx="10">
                    <c:v>Ch</c:v>
                  </c:pt>
                  <c:pt idx="11">
                    <c:v>Hu</c:v>
                  </c:pt>
                  <c:pt idx="12">
                    <c:v>LG</c:v>
                  </c:pt>
                  <c:pt idx="13">
                    <c:v>Ma</c:v>
                  </c:pt>
                  <c:pt idx="14">
                    <c:v>Me</c:v>
                  </c:pt>
                  <c:pt idx="15">
                    <c:v>Na</c:v>
                  </c:pt>
                  <c:pt idx="16">
                    <c:v>NS</c:v>
                  </c:pt>
                  <c:pt idx="17">
                    <c:v>Qu</c:v>
                  </c:pt>
                  <c:pt idx="18">
                    <c:v>Ri</c:v>
                  </c:pt>
                  <c:pt idx="19">
                    <c:v>Sa</c:v>
                  </c:pt>
                  <c:pt idx="20">
                    <c:v>Su</c:v>
                  </c:pt>
                  <c:pt idx="21">
                    <c:v>To</c:v>
                  </c:pt>
                  <c:pt idx="22">
                    <c:v>VC</c:v>
                  </c:pt>
                  <c:pt idx="23">
                    <c:v>Ar</c:v>
                  </c:pt>
                  <c:pt idx="24">
                    <c:v>Cs</c:v>
                  </c:pt>
                  <c:pt idx="25">
                    <c:v>Pu</c:v>
                  </c:pt>
                  <c:pt idx="26">
                    <c:v>SA</c:v>
                  </c:pt>
                  <c:pt idx="27">
                    <c:v>Am</c:v>
                  </c:pt>
                  <c:pt idx="28">
                    <c:v>Gu</c:v>
                  </c:pt>
                  <c:pt idx="29">
                    <c:v>Gv</c:v>
                  </c:pt>
                  <c:pt idx="30">
                    <c:v>Va</c:v>
                  </c:pt>
                  <c:pt idx="31">
                    <c:v>Vi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20-8C03-4A52-9E5E-60BD6E009D9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558041592"/>
        <c:axId val="558042904"/>
      </c:scatterChart>
      <c:valAx>
        <c:axId val="558041592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Porcentaje de periodos sin registro</a:t>
                </a:r>
              </a:p>
            </c:rich>
          </c:tx>
          <c:layout>
            <c:manualLayout>
              <c:xMode val="edge"/>
              <c:yMode val="edge"/>
              <c:x val="0.23292155845788737"/>
              <c:y val="0.9145302417308334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58042904"/>
        <c:crosses val="autoZero"/>
        <c:crossBetween val="midCat"/>
      </c:valAx>
      <c:valAx>
        <c:axId val="558042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Coeficiente de variación</a:t>
                </a:r>
              </a:p>
            </c:rich>
          </c:tx>
          <c:layout>
            <c:manualLayout>
              <c:xMode val="edge"/>
              <c:yMode val="edge"/>
              <c:x val="2.2408963585434172E-3"/>
              <c:y val="0.359027212156412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580415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700"/>
      </a:pPr>
      <a:endParaRPr lang="es-E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ComparaciónDe!$P$2</c:f>
              <c:strCache>
                <c:ptCount val="1"/>
                <c:pt idx="0">
                  <c:v>19-20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3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dPt>
            <c:idx val="18"/>
            <c:marker>
              <c:symbol val="circle"/>
              <c:size val="4"/>
              <c:spPr>
                <a:solidFill>
                  <a:schemeClr val="accent1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FA05-4360-B672-2AFE3456E2C9}"/>
              </c:ext>
            </c:extLst>
          </c:dPt>
          <c:cat>
            <c:strRef>
              <c:f>ComparaciónDe!$C$3:$C$34</c:f>
              <c:strCache>
                <c:ptCount val="32"/>
                <c:pt idx="0">
                  <c:v>An</c:v>
                </c:pt>
                <c:pt idx="1">
                  <c:v>At</c:v>
                </c:pt>
                <c:pt idx="2">
                  <c:v>Bo</c:v>
                </c:pt>
                <c:pt idx="3">
                  <c:v>By</c:v>
                </c:pt>
                <c:pt idx="4">
                  <c:v>Cl</c:v>
                </c:pt>
                <c:pt idx="5">
                  <c:v>Cq</c:v>
                </c:pt>
                <c:pt idx="6">
                  <c:v>Cu</c:v>
                </c:pt>
                <c:pt idx="7">
                  <c:v>Ce</c:v>
                </c:pt>
                <c:pt idx="8">
                  <c:v>Co</c:v>
                </c:pt>
                <c:pt idx="9">
                  <c:v>Cn</c:v>
                </c:pt>
                <c:pt idx="10">
                  <c:v>Ch</c:v>
                </c:pt>
                <c:pt idx="11">
                  <c:v>Hu</c:v>
                </c:pt>
                <c:pt idx="12">
                  <c:v>LG</c:v>
                </c:pt>
                <c:pt idx="13">
                  <c:v>Ma</c:v>
                </c:pt>
                <c:pt idx="14">
                  <c:v>Me</c:v>
                </c:pt>
                <c:pt idx="15">
                  <c:v>Na</c:v>
                </c:pt>
                <c:pt idx="16">
                  <c:v>NS</c:v>
                </c:pt>
                <c:pt idx="17">
                  <c:v>Qu</c:v>
                </c:pt>
                <c:pt idx="18">
                  <c:v>Ri</c:v>
                </c:pt>
                <c:pt idx="19">
                  <c:v>Sa</c:v>
                </c:pt>
                <c:pt idx="20">
                  <c:v>Su</c:v>
                </c:pt>
                <c:pt idx="21">
                  <c:v>To</c:v>
                </c:pt>
                <c:pt idx="22">
                  <c:v>VC</c:v>
                </c:pt>
                <c:pt idx="23">
                  <c:v>Ar</c:v>
                </c:pt>
                <c:pt idx="24">
                  <c:v>Cs</c:v>
                </c:pt>
                <c:pt idx="25">
                  <c:v>Pu</c:v>
                </c:pt>
                <c:pt idx="26">
                  <c:v>SA</c:v>
                </c:pt>
                <c:pt idx="27">
                  <c:v>Am</c:v>
                </c:pt>
                <c:pt idx="28">
                  <c:v>Gu</c:v>
                </c:pt>
                <c:pt idx="29">
                  <c:v>Gv</c:v>
                </c:pt>
                <c:pt idx="30">
                  <c:v>Va</c:v>
                </c:pt>
                <c:pt idx="31">
                  <c:v>Vi</c:v>
                </c:pt>
              </c:strCache>
            </c:strRef>
          </c:cat>
          <c:val>
            <c:numRef>
              <c:f>ComparaciónDe!$P$3:$P$28</c:f>
              <c:numCache>
                <c:formatCode>0%</c:formatCode>
                <c:ptCount val="26"/>
                <c:pt idx="0">
                  <c:v>-0.58134728401084879</c:v>
                </c:pt>
                <c:pt idx="1">
                  <c:v>-0.64211201298925524</c:v>
                </c:pt>
                <c:pt idx="2">
                  <c:v>0.10018778639866692</c:v>
                </c:pt>
                <c:pt idx="3">
                  <c:v>-0.56616342710829093</c:v>
                </c:pt>
                <c:pt idx="4">
                  <c:v>-0.63925916524323279</c:v>
                </c:pt>
                <c:pt idx="5">
                  <c:v>-0.50448823207443894</c:v>
                </c:pt>
                <c:pt idx="6">
                  <c:v>-0.66953688939183509</c:v>
                </c:pt>
                <c:pt idx="7">
                  <c:v>9.0003062572219072E-2</c:v>
                </c:pt>
                <c:pt idx="8">
                  <c:v>0.23674839246819121</c:v>
                </c:pt>
                <c:pt idx="9">
                  <c:v>-0.48768565051147938</c:v>
                </c:pt>
                <c:pt idx="10">
                  <c:v>-0.50488960933857396</c:v>
                </c:pt>
                <c:pt idx="11">
                  <c:v>0.17025428417067176</c:v>
                </c:pt>
                <c:pt idx="12">
                  <c:v>-0.70270472065647149</c:v>
                </c:pt>
                <c:pt idx="13">
                  <c:v>-0.72098175593167801</c:v>
                </c:pt>
                <c:pt idx="14">
                  <c:v>-0.23797085975365712</c:v>
                </c:pt>
                <c:pt idx="15">
                  <c:v>-0.49950080971659916</c:v>
                </c:pt>
                <c:pt idx="16">
                  <c:v>-0.46226453133968676</c:v>
                </c:pt>
                <c:pt idx="17">
                  <c:v>-0.40712424741757997</c:v>
                </c:pt>
                <c:pt idx="18">
                  <c:v>-0.55364720635996267</c:v>
                </c:pt>
                <c:pt idx="19">
                  <c:v>-0.18236648580602491</c:v>
                </c:pt>
                <c:pt idx="20">
                  <c:v>-1.9764962971214939E-2</c:v>
                </c:pt>
                <c:pt idx="21">
                  <c:v>-0.368160957182874</c:v>
                </c:pt>
                <c:pt idx="22">
                  <c:v>-0.52026114086375486</c:v>
                </c:pt>
                <c:pt idx="23">
                  <c:v>0.5893416822025882</c:v>
                </c:pt>
                <c:pt idx="24">
                  <c:v>-9.9181769815961975E-3</c:v>
                </c:pt>
                <c:pt idx="25">
                  <c:v>0.23273587639786905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A05-4360-B672-2AFE3456E2C9}"/>
            </c:ext>
          </c:extLst>
        </c:ser>
        <c:ser>
          <c:idx val="1"/>
          <c:order val="1"/>
          <c:tx>
            <c:strRef>
              <c:f>ComparaciónDe!$Q$2</c:f>
              <c:strCache>
                <c:ptCount val="1"/>
                <c:pt idx="0">
                  <c:v>Max</c:v>
                </c:pt>
              </c:strCache>
            </c:strRef>
          </c:tx>
          <c:spPr>
            <a:ln w="15875" cap="rnd">
              <a:solidFill>
                <a:schemeClr val="bg1">
                  <a:lumMod val="6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ComparaciónDe!$C$3:$C$34</c:f>
              <c:strCache>
                <c:ptCount val="32"/>
                <c:pt idx="0">
                  <c:v>An</c:v>
                </c:pt>
                <c:pt idx="1">
                  <c:v>At</c:v>
                </c:pt>
                <c:pt idx="2">
                  <c:v>Bo</c:v>
                </c:pt>
                <c:pt idx="3">
                  <c:v>By</c:v>
                </c:pt>
                <c:pt idx="4">
                  <c:v>Cl</c:v>
                </c:pt>
                <c:pt idx="5">
                  <c:v>Cq</c:v>
                </c:pt>
                <c:pt idx="6">
                  <c:v>Cu</c:v>
                </c:pt>
                <c:pt idx="7">
                  <c:v>Ce</c:v>
                </c:pt>
                <c:pt idx="8">
                  <c:v>Co</c:v>
                </c:pt>
                <c:pt idx="9">
                  <c:v>Cn</c:v>
                </c:pt>
                <c:pt idx="10">
                  <c:v>Ch</c:v>
                </c:pt>
                <c:pt idx="11">
                  <c:v>Hu</c:v>
                </c:pt>
                <c:pt idx="12">
                  <c:v>LG</c:v>
                </c:pt>
                <c:pt idx="13">
                  <c:v>Ma</c:v>
                </c:pt>
                <c:pt idx="14">
                  <c:v>Me</c:v>
                </c:pt>
                <c:pt idx="15">
                  <c:v>Na</c:v>
                </c:pt>
                <c:pt idx="16">
                  <c:v>NS</c:v>
                </c:pt>
                <c:pt idx="17">
                  <c:v>Qu</c:v>
                </c:pt>
                <c:pt idx="18">
                  <c:v>Ri</c:v>
                </c:pt>
                <c:pt idx="19">
                  <c:v>Sa</c:v>
                </c:pt>
                <c:pt idx="20">
                  <c:v>Su</c:v>
                </c:pt>
                <c:pt idx="21">
                  <c:v>To</c:v>
                </c:pt>
                <c:pt idx="22">
                  <c:v>VC</c:v>
                </c:pt>
                <c:pt idx="23">
                  <c:v>Ar</c:v>
                </c:pt>
                <c:pt idx="24">
                  <c:v>Cs</c:v>
                </c:pt>
                <c:pt idx="25">
                  <c:v>Pu</c:v>
                </c:pt>
                <c:pt idx="26">
                  <c:v>SA</c:v>
                </c:pt>
                <c:pt idx="27">
                  <c:v>Am</c:v>
                </c:pt>
                <c:pt idx="28">
                  <c:v>Gu</c:v>
                </c:pt>
                <c:pt idx="29">
                  <c:v>Gv</c:v>
                </c:pt>
                <c:pt idx="30">
                  <c:v>Va</c:v>
                </c:pt>
                <c:pt idx="31">
                  <c:v>Vi</c:v>
                </c:pt>
              </c:strCache>
            </c:strRef>
          </c:cat>
          <c:val>
            <c:numRef>
              <c:f>ComparaciónDe!$Q$3:$Q$28</c:f>
              <c:numCache>
                <c:formatCode>0%</c:formatCode>
                <c:ptCount val="26"/>
                <c:pt idx="0">
                  <c:v>0.17125859899049548</c:v>
                </c:pt>
                <c:pt idx="1">
                  <c:v>0.24579375430640052</c:v>
                </c:pt>
                <c:pt idx="2">
                  <c:v>0.65804419007702186</c:v>
                </c:pt>
                <c:pt idx="3">
                  <c:v>0.76136655657367058</c:v>
                </c:pt>
                <c:pt idx="4">
                  <c:v>0.4800745585721074</c:v>
                </c:pt>
                <c:pt idx="5">
                  <c:v>3.8788008699185914</c:v>
                </c:pt>
                <c:pt idx="6">
                  <c:v>0.70680126219457817</c:v>
                </c:pt>
                <c:pt idx="7">
                  <c:v>0.33700655741687113</c:v>
                </c:pt>
                <c:pt idx="8">
                  <c:v>0.22785104875446538</c:v>
                </c:pt>
                <c:pt idx="9">
                  <c:v>1.1687557532170472</c:v>
                </c:pt>
                <c:pt idx="10">
                  <c:v>0.47484399231734625</c:v>
                </c:pt>
                <c:pt idx="11">
                  <c:v>0.3329257311927008</c:v>
                </c:pt>
                <c:pt idx="12">
                  <c:v>0.52477599258164997</c:v>
                </c:pt>
                <c:pt idx="13">
                  <c:v>1.2659926178903396</c:v>
                </c:pt>
                <c:pt idx="14">
                  <c:v>0.52677635894397368</c:v>
                </c:pt>
                <c:pt idx="15">
                  <c:v>0.2514449137015432</c:v>
                </c:pt>
                <c:pt idx="16">
                  <c:v>0.83195758277730325</c:v>
                </c:pt>
                <c:pt idx="17">
                  <c:v>0.21219236518758874</c:v>
                </c:pt>
                <c:pt idx="18">
                  <c:v>0.22546583720480873</c:v>
                </c:pt>
                <c:pt idx="19">
                  <c:v>0.18270980921078436</c:v>
                </c:pt>
                <c:pt idx="20">
                  <c:v>0.32225760901719724</c:v>
                </c:pt>
                <c:pt idx="21">
                  <c:v>0.18947018740631597</c:v>
                </c:pt>
                <c:pt idx="22">
                  <c:v>5.3951740353306604E-2</c:v>
                </c:pt>
                <c:pt idx="23">
                  <c:v>0.39216003887583994</c:v>
                </c:pt>
                <c:pt idx="24">
                  <c:v>1.4619053683747789</c:v>
                </c:pt>
                <c:pt idx="25">
                  <c:v>0.95295465517614175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A05-4360-B672-2AFE3456E2C9}"/>
            </c:ext>
          </c:extLst>
        </c:ser>
        <c:ser>
          <c:idx val="2"/>
          <c:order val="2"/>
          <c:tx>
            <c:strRef>
              <c:f>ComparaciónDe!$R$2</c:f>
              <c:strCache>
                <c:ptCount val="1"/>
                <c:pt idx="0">
                  <c:v>Min</c:v>
                </c:pt>
              </c:strCache>
            </c:strRef>
          </c:tx>
          <c:spPr>
            <a:ln w="15875" cap="rnd">
              <a:solidFill>
                <a:schemeClr val="bg1">
                  <a:lumMod val="6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ComparaciónDe!$C$3:$C$34</c:f>
              <c:strCache>
                <c:ptCount val="32"/>
                <c:pt idx="0">
                  <c:v>An</c:v>
                </c:pt>
                <c:pt idx="1">
                  <c:v>At</c:v>
                </c:pt>
                <c:pt idx="2">
                  <c:v>Bo</c:v>
                </c:pt>
                <c:pt idx="3">
                  <c:v>By</c:v>
                </c:pt>
                <c:pt idx="4">
                  <c:v>Cl</c:v>
                </c:pt>
                <c:pt idx="5">
                  <c:v>Cq</c:v>
                </c:pt>
                <c:pt idx="6">
                  <c:v>Cu</c:v>
                </c:pt>
                <c:pt idx="7">
                  <c:v>Ce</c:v>
                </c:pt>
                <c:pt idx="8">
                  <c:v>Co</c:v>
                </c:pt>
                <c:pt idx="9">
                  <c:v>Cn</c:v>
                </c:pt>
                <c:pt idx="10">
                  <c:v>Ch</c:v>
                </c:pt>
                <c:pt idx="11">
                  <c:v>Hu</c:v>
                </c:pt>
                <c:pt idx="12">
                  <c:v>LG</c:v>
                </c:pt>
                <c:pt idx="13">
                  <c:v>Ma</c:v>
                </c:pt>
                <c:pt idx="14">
                  <c:v>Me</c:v>
                </c:pt>
                <c:pt idx="15">
                  <c:v>Na</c:v>
                </c:pt>
                <c:pt idx="16">
                  <c:v>NS</c:v>
                </c:pt>
                <c:pt idx="17">
                  <c:v>Qu</c:v>
                </c:pt>
                <c:pt idx="18">
                  <c:v>Ri</c:v>
                </c:pt>
                <c:pt idx="19">
                  <c:v>Sa</c:v>
                </c:pt>
                <c:pt idx="20">
                  <c:v>Su</c:v>
                </c:pt>
                <c:pt idx="21">
                  <c:v>To</c:v>
                </c:pt>
                <c:pt idx="22">
                  <c:v>VC</c:v>
                </c:pt>
                <c:pt idx="23">
                  <c:v>Ar</c:v>
                </c:pt>
                <c:pt idx="24">
                  <c:v>Cs</c:v>
                </c:pt>
                <c:pt idx="25">
                  <c:v>Pu</c:v>
                </c:pt>
                <c:pt idx="26">
                  <c:v>SA</c:v>
                </c:pt>
                <c:pt idx="27">
                  <c:v>Am</c:v>
                </c:pt>
                <c:pt idx="28">
                  <c:v>Gu</c:v>
                </c:pt>
                <c:pt idx="29">
                  <c:v>Gv</c:v>
                </c:pt>
                <c:pt idx="30">
                  <c:v>Va</c:v>
                </c:pt>
                <c:pt idx="31">
                  <c:v>Vi</c:v>
                </c:pt>
              </c:strCache>
            </c:strRef>
          </c:cat>
          <c:val>
            <c:numRef>
              <c:f>ComparaciónDe!$R$3:$R$28</c:f>
              <c:numCache>
                <c:formatCode>0%</c:formatCode>
                <c:ptCount val="26"/>
                <c:pt idx="0">
                  <c:v>-0.23540371173058186</c:v>
                </c:pt>
                <c:pt idx="1">
                  <c:v>-0.25575515206546118</c:v>
                </c:pt>
                <c:pt idx="2">
                  <c:v>-0.35094147844641072</c:v>
                </c:pt>
                <c:pt idx="3">
                  <c:v>-0.2676946455365441</c:v>
                </c:pt>
                <c:pt idx="4">
                  <c:v>-0.33934261026693652</c:v>
                </c:pt>
                <c:pt idx="5">
                  <c:v>-0.66932197005101013</c:v>
                </c:pt>
                <c:pt idx="6">
                  <c:v>-0.17386347127677243</c:v>
                </c:pt>
                <c:pt idx="7">
                  <c:v>-0.572530423407557</c:v>
                </c:pt>
                <c:pt idx="8">
                  <c:v>-0.53460557417963805</c:v>
                </c:pt>
                <c:pt idx="9">
                  <c:v>-0.39343039373349942</c:v>
                </c:pt>
                <c:pt idx="10">
                  <c:v>-0.56022021030523306</c:v>
                </c:pt>
                <c:pt idx="11">
                  <c:v>-0.10199713959816373</c:v>
                </c:pt>
                <c:pt idx="12">
                  <c:v>-0.21996359677322383</c:v>
                </c:pt>
                <c:pt idx="13">
                  <c:v>-0.73260586265093985</c:v>
                </c:pt>
                <c:pt idx="14">
                  <c:v>-0.20322507914921673</c:v>
                </c:pt>
                <c:pt idx="15">
                  <c:v>-0.23200046652097045</c:v>
                </c:pt>
                <c:pt idx="16">
                  <c:v>-0.47025137566796715</c:v>
                </c:pt>
                <c:pt idx="17">
                  <c:v>-0.27922028442980812</c:v>
                </c:pt>
                <c:pt idx="18">
                  <c:v>-0.26538909119802878</c:v>
                </c:pt>
                <c:pt idx="19">
                  <c:v>-0.34886159887743362</c:v>
                </c:pt>
                <c:pt idx="20">
                  <c:v>-0.50464708798301172</c:v>
                </c:pt>
                <c:pt idx="21">
                  <c:v>-0.15897899006630781</c:v>
                </c:pt>
                <c:pt idx="22">
                  <c:v>-0.18291410441240397</c:v>
                </c:pt>
                <c:pt idx="23">
                  <c:v>-0.8153984164263065</c:v>
                </c:pt>
                <c:pt idx="24">
                  <c:v>-0.17608670356235639</c:v>
                </c:pt>
                <c:pt idx="25">
                  <c:v>-0.41597140350396178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A05-4360-B672-2AFE3456E2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3226872"/>
        <c:axId val="363227856"/>
      </c:lineChart>
      <c:catAx>
        <c:axId val="3632268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Departamento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63227856"/>
        <c:crosses val="autoZero"/>
        <c:auto val="1"/>
        <c:lblAlgn val="ctr"/>
        <c:lblOffset val="100"/>
        <c:noMultiLvlLbl val="0"/>
      </c:catAx>
      <c:valAx>
        <c:axId val="363227856"/>
        <c:scaling>
          <c:orientation val="minMax"/>
          <c:max val="1.5"/>
          <c:min val="-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Variación porcentual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63226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800"/>
      </a:pPr>
      <a:endParaRPr lang="es-E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3846944347999"/>
          <c:y val="0.11842038745677354"/>
          <c:w val="0.86155276280956616"/>
          <c:h val="0.74216149073680704"/>
        </c:manualLayout>
      </c:layout>
      <c:lineChart>
        <c:grouping val="standard"/>
        <c:varyColors val="0"/>
        <c:ser>
          <c:idx val="1"/>
          <c:order val="1"/>
          <c:tx>
            <c:strRef>
              <c:f>ComparaciónCap!$Q$2</c:f>
              <c:strCache>
                <c:ptCount val="1"/>
                <c:pt idx="0">
                  <c:v>Max</c:v>
                </c:pt>
              </c:strCache>
            </c:strRef>
          </c:tx>
          <c:spPr>
            <a:ln w="19050" cap="rnd">
              <a:solidFill>
                <a:schemeClr val="bg1">
                  <a:lumMod val="6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ComparaciónCap!$C$3:$C$25</c:f>
              <c:strCache>
                <c:ptCount val="23"/>
                <c:pt idx="0">
                  <c:v>Me</c:v>
                </c:pt>
                <c:pt idx="1">
                  <c:v>Bq</c:v>
                </c:pt>
                <c:pt idx="2">
                  <c:v>Bo</c:v>
                </c:pt>
                <c:pt idx="3">
                  <c:v>CI</c:v>
                </c:pt>
                <c:pt idx="4">
                  <c:v>Ma</c:v>
                </c:pt>
                <c:pt idx="5">
                  <c:v>Fl</c:v>
                </c:pt>
                <c:pt idx="6">
                  <c:v>Po</c:v>
                </c:pt>
                <c:pt idx="7">
                  <c:v>Va</c:v>
                </c:pt>
                <c:pt idx="8">
                  <c:v>Mo</c:v>
                </c:pt>
                <c:pt idx="9">
                  <c:v>Qu</c:v>
                </c:pt>
                <c:pt idx="10">
                  <c:v>Ne</c:v>
                </c:pt>
                <c:pt idx="11">
                  <c:v>Ri</c:v>
                </c:pt>
                <c:pt idx="12">
                  <c:v>SM</c:v>
                </c:pt>
                <c:pt idx="13">
                  <c:v>Vi</c:v>
                </c:pt>
                <c:pt idx="14">
                  <c:v>Pa</c:v>
                </c:pt>
                <c:pt idx="15">
                  <c:v>SC</c:v>
                </c:pt>
                <c:pt idx="16">
                  <c:v>Am</c:v>
                </c:pt>
                <c:pt idx="17">
                  <c:v>Pe</c:v>
                </c:pt>
                <c:pt idx="18">
                  <c:v>Bu</c:v>
                </c:pt>
                <c:pt idx="19">
                  <c:v>Ib</c:v>
                </c:pt>
                <c:pt idx="20">
                  <c:v>Ca</c:v>
                </c:pt>
                <c:pt idx="21">
                  <c:v>Yo</c:v>
                </c:pt>
                <c:pt idx="22">
                  <c:v>Mc</c:v>
                </c:pt>
              </c:strCache>
            </c:strRef>
          </c:cat>
          <c:val>
            <c:numRef>
              <c:f>ComparaciónCap!$Q$3:$Q$25</c:f>
              <c:numCache>
                <c:formatCode>0%</c:formatCode>
                <c:ptCount val="23"/>
                <c:pt idx="0">
                  <c:v>0.25336614963405263</c:v>
                </c:pt>
                <c:pt idx="1">
                  <c:v>0.12367457383467162</c:v>
                </c:pt>
                <c:pt idx="2">
                  <c:v>0.46438007441453993</c:v>
                </c:pt>
                <c:pt idx="3">
                  <c:v>0.89292825094250972</c:v>
                </c:pt>
                <c:pt idx="4">
                  <c:v>0.73945745949110764</c:v>
                </c:pt>
                <c:pt idx="5">
                  <c:v>0.26538700673342763</c:v>
                </c:pt>
                <c:pt idx="6">
                  <c:v>0.36941395249275871</c:v>
                </c:pt>
                <c:pt idx="7">
                  <c:v>-3.1729719587910009E-2</c:v>
                </c:pt>
                <c:pt idx="8">
                  <c:v>0.60864018328128711</c:v>
                </c:pt>
                <c:pt idx="9">
                  <c:v>0.15944464096215089</c:v>
                </c:pt>
                <c:pt idx="10">
                  <c:v>0.29769324537078629</c:v>
                </c:pt>
                <c:pt idx="11">
                  <c:v>4.8132078093517672</c:v>
                </c:pt>
                <c:pt idx="12">
                  <c:v>0.47079108009947845</c:v>
                </c:pt>
                <c:pt idx="13">
                  <c:v>0.35890249508620392</c:v>
                </c:pt>
                <c:pt idx="14">
                  <c:v>4.0219321748449826</c:v>
                </c:pt>
                <c:pt idx="15">
                  <c:v>0.40341018878763363</c:v>
                </c:pt>
                <c:pt idx="16">
                  <c:v>0.44503929542039788</c:v>
                </c:pt>
                <c:pt idx="17">
                  <c:v>0.61946863189699419</c:v>
                </c:pt>
                <c:pt idx="18">
                  <c:v>4.6653140308547184E-2</c:v>
                </c:pt>
                <c:pt idx="19">
                  <c:v>0.9797891647681195</c:v>
                </c:pt>
                <c:pt idx="20">
                  <c:v>0.2382721743752502</c:v>
                </c:pt>
                <c:pt idx="21">
                  <c:v>4.6714365595770646</c:v>
                </c:pt>
                <c:pt idx="22">
                  <c:v>0.94036057830770126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B6-4FF3-95B0-E2D5538A56B6}"/>
            </c:ext>
          </c:extLst>
        </c:ser>
        <c:ser>
          <c:idx val="2"/>
          <c:order val="2"/>
          <c:tx>
            <c:strRef>
              <c:f>ComparaciónCap!$R$2</c:f>
              <c:strCache>
                <c:ptCount val="1"/>
                <c:pt idx="0">
                  <c:v>Min</c:v>
                </c:pt>
              </c:strCache>
            </c:strRef>
          </c:tx>
          <c:spPr>
            <a:ln w="19050" cap="rnd">
              <a:solidFill>
                <a:schemeClr val="bg1">
                  <a:lumMod val="6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ComparaciónCap!$C$3:$C$25</c:f>
              <c:strCache>
                <c:ptCount val="23"/>
                <c:pt idx="0">
                  <c:v>Me</c:v>
                </c:pt>
                <c:pt idx="1">
                  <c:v>Bq</c:v>
                </c:pt>
                <c:pt idx="2">
                  <c:v>Bo</c:v>
                </c:pt>
                <c:pt idx="3">
                  <c:v>CI</c:v>
                </c:pt>
                <c:pt idx="4">
                  <c:v>Ma</c:v>
                </c:pt>
                <c:pt idx="5">
                  <c:v>Fl</c:v>
                </c:pt>
                <c:pt idx="6">
                  <c:v>Po</c:v>
                </c:pt>
                <c:pt idx="7">
                  <c:v>Va</c:v>
                </c:pt>
                <c:pt idx="8">
                  <c:v>Mo</c:v>
                </c:pt>
                <c:pt idx="9">
                  <c:v>Qu</c:v>
                </c:pt>
                <c:pt idx="10">
                  <c:v>Ne</c:v>
                </c:pt>
                <c:pt idx="11">
                  <c:v>Ri</c:v>
                </c:pt>
                <c:pt idx="12">
                  <c:v>SM</c:v>
                </c:pt>
                <c:pt idx="13">
                  <c:v>Vi</c:v>
                </c:pt>
                <c:pt idx="14">
                  <c:v>Pa</c:v>
                </c:pt>
                <c:pt idx="15">
                  <c:v>SC</c:v>
                </c:pt>
                <c:pt idx="16">
                  <c:v>Am</c:v>
                </c:pt>
                <c:pt idx="17">
                  <c:v>Pe</c:v>
                </c:pt>
                <c:pt idx="18">
                  <c:v>Bu</c:v>
                </c:pt>
                <c:pt idx="19">
                  <c:v>Ib</c:v>
                </c:pt>
                <c:pt idx="20">
                  <c:v>Ca</c:v>
                </c:pt>
                <c:pt idx="21">
                  <c:v>Yo</c:v>
                </c:pt>
                <c:pt idx="22">
                  <c:v>Mc</c:v>
                </c:pt>
              </c:strCache>
            </c:strRef>
          </c:cat>
          <c:val>
            <c:numRef>
              <c:f>ComparaciónCap!$R$3:$R$25</c:f>
              <c:numCache>
                <c:formatCode>0%</c:formatCode>
                <c:ptCount val="23"/>
                <c:pt idx="0">
                  <c:v>-0.16295839865636064</c:v>
                </c:pt>
                <c:pt idx="1">
                  <c:v>-0.12392130763668353</c:v>
                </c:pt>
                <c:pt idx="2">
                  <c:v>-0.33372188386530655</c:v>
                </c:pt>
                <c:pt idx="3">
                  <c:v>-0.43247588754888</c:v>
                </c:pt>
                <c:pt idx="4">
                  <c:v>-0.10371164803676222</c:v>
                </c:pt>
                <c:pt idx="5">
                  <c:v>-1.9283162801961816E-2</c:v>
                </c:pt>
                <c:pt idx="6">
                  <c:v>-0.25915864108002989</c:v>
                </c:pt>
                <c:pt idx="7">
                  <c:v>-0.40184665612406256</c:v>
                </c:pt>
                <c:pt idx="8">
                  <c:v>-0.398570932496218</c:v>
                </c:pt>
                <c:pt idx="9">
                  <c:v>-0.40150421318972118</c:v>
                </c:pt>
                <c:pt idx="10">
                  <c:v>-0.12451051152250721</c:v>
                </c:pt>
                <c:pt idx="11">
                  <c:v>-0.35689551171778988</c:v>
                </c:pt>
                <c:pt idx="12">
                  <c:v>-0.49594594499078665</c:v>
                </c:pt>
                <c:pt idx="13">
                  <c:v>-0.22093887585553729</c:v>
                </c:pt>
                <c:pt idx="14">
                  <c:v>-0.79858743067358717</c:v>
                </c:pt>
                <c:pt idx="15">
                  <c:v>-0.25929029665242692</c:v>
                </c:pt>
                <c:pt idx="16">
                  <c:v>-0.50830462967281165</c:v>
                </c:pt>
                <c:pt idx="17">
                  <c:v>-0.29235293221925057</c:v>
                </c:pt>
                <c:pt idx="18">
                  <c:v>-0.33478556498526779</c:v>
                </c:pt>
                <c:pt idx="19">
                  <c:v>-0.38252209995765613</c:v>
                </c:pt>
                <c:pt idx="20">
                  <c:v>-0.22333333068064987</c:v>
                </c:pt>
                <c:pt idx="21">
                  <c:v>-0.69352885046055579</c:v>
                </c:pt>
                <c:pt idx="22">
                  <c:v>-0.72658836425702222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8B6-4FF3-95B0-E2D5538A56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3226872"/>
        <c:axId val="363227856"/>
      </c:lineChart>
      <c:scatterChart>
        <c:scatterStyle val="lineMarker"/>
        <c:varyColors val="0"/>
        <c:ser>
          <c:idx val="0"/>
          <c:order val="0"/>
          <c:tx>
            <c:strRef>
              <c:f>ComparaciónCap!$P$2</c:f>
              <c:strCache>
                <c:ptCount val="1"/>
                <c:pt idx="0">
                  <c:v>19-20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3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xVal>
            <c:strRef>
              <c:f>ComparaciónCap!$C$3:$C$25</c:f>
              <c:strCache>
                <c:ptCount val="23"/>
                <c:pt idx="0">
                  <c:v>Me</c:v>
                </c:pt>
                <c:pt idx="1">
                  <c:v>Bq</c:v>
                </c:pt>
                <c:pt idx="2">
                  <c:v>Bo</c:v>
                </c:pt>
                <c:pt idx="3">
                  <c:v>CI</c:v>
                </c:pt>
                <c:pt idx="4">
                  <c:v>Ma</c:v>
                </c:pt>
                <c:pt idx="5">
                  <c:v>Fl</c:v>
                </c:pt>
                <c:pt idx="6">
                  <c:v>Po</c:v>
                </c:pt>
                <c:pt idx="7">
                  <c:v>Va</c:v>
                </c:pt>
                <c:pt idx="8">
                  <c:v>Mo</c:v>
                </c:pt>
                <c:pt idx="9">
                  <c:v>Qu</c:v>
                </c:pt>
                <c:pt idx="10">
                  <c:v>Ne</c:v>
                </c:pt>
                <c:pt idx="11">
                  <c:v>Ri</c:v>
                </c:pt>
                <c:pt idx="12">
                  <c:v>SM</c:v>
                </c:pt>
                <c:pt idx="13">
                  <c:v>Vi</c:v>
                </c:pt>
                <c:pt idx="14">
                  <c:v>Pa</c:v>
                </c:pt>
                <c:pt idx="15">
                  <c:v>SC</c:v>
                </c:pt>
                <c:pt idx="16">
                  <c:v>Am</c:v>
                </c:pt>
                <c:pt idx="17">
                  <c:v>Pe</c:v>
                </c:pt>
                <c:pt idx="18">
                  <c:v>Bu</c:v>
                </c:pt>
                <c:pt idx="19">
                  <c:v>Ib</c:v>
                </c:pt>
                <c:pt idx="20">
                  <c:v>Ca</c:v>
                </c:pt>
                <c:pt idx="21">
                  <c:v>Yo</c:v>
                </c:pt>
                <c:pt idx="22">
                  <c:v>Mc</c:v>
                </c:pt>
              </c:strCache>
            </c:strRef>
          </c:xVal>
          <c:yVal>
            <c:numRef>
              <c:f>ComparaciónCap!$P$3:$P$25</c:f>
              <c:numCache>
                <c:formatCode>0%</c:formatCode>
                <c:ptCount val="23"/>
                <c:pt idx="0">
                  <c:v>-0.59408971748807149</c:v>
                </c:pt>
                <c:pt idx="1">
                  <c:v>-0.51224014125956463</c:v>
                </c:pt>
                <c:pt idx="2">
                  <c:v>-0.28691631085149655</c:v>
                </c:pt>
                <c:pt idx="3">
                  <c:v>-0.70730537280701755</c:v>
                </c:pt>
                <c:pt idx="4">
                  <c:v>-0.9012443966290119</c:v>
                </c:pt>
                <c:pt idx="5">
                  <c:v>7.674078526798872E-2</c:v>
                </c:pt>
                <c:pt idx="6">
                  <c:v>-1</c:v>
                </c:pt>
                <c:pt idx="7">
                  <c:v>-0.35743913819026957</c:v>
                </c:pt>
                <c:pt idx="8">
                  <c:v>-0.58867303605140353</c:v>
                </c:pt>
                <c:pt idx="9">
                  <c:v>-0.57399361196800525</c:v>
                </c:pt>
                <c:pt idx="10">
                  <c:v>-0.47853562634825747</c:v>
                </c:pt>
                <c:pt idx="11">
                  <c:v>-0.19181872680700923</c:v>
                </c:pt>
                <c:pt idx="12">
                  <c:v>0.45161730522156945</c:v>
                </c:pt>
                <c:pt idx="13">
                  <c:v>-0.55085438894410799</c:v>
                </c:pt>
                <c:pt idx="14">
                  <c:v>-0.4997974981469171</c:v>
                </c:pt>
                <c:pt idx="15">
                  <c:v>-0.22131516955710817</c:v>
                </c:pt>
                <c:pt idx="16">
                  <c:v>-1.4995209407934898E-2</c:v>
                </c:pt>
                <c:pt idx="17">
                  <c:v>-0.61094849677571417</c:v>
                </c:pt>
                <c:pt idx="18">
                  <c:v>-1.9414646674173794E-2</c:v>
                </c:pt>
                <c:pt idx="19">
                  <c:v>-0.45509646073468746</c:v>
                </c:pt>
                <c:pt idx="20">
                  <c:v>-0.37808668898738157</c:v>
                </c:pt>
                <c:pt idx="21">
                  <c:v>-0.36734356601317997</c:v>
                </c:pt>
                <c:pt idx="22">
                  <c:v>-0.5114751699608302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8B6-4FF3-95B0-E2D5538A56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49764728"/>
        <c:axId val="949763416"/>
      </c:scatterChart>
      <c:catAx>
        <c:axId val="3632268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Capital</a:t>
                </a:r>
              </a:p>
            </c:rich>
          </c:tx>
          <c:layout>
            <c:manualLayout>
              <c:xMode val="edge"/>
              <c:yMode val="edge"/>
              <c:x val="0.44984319245428606"/>
              <c:y val="0.9353782587224536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63227856"/>
        <c:crosses val="autoZero"/>
        <c:auto val="1"/>
        <c:lblAlgn val="ctr"/>
        <c:lblOffset val="100"/>
        <c:noMultiLvlLbl val="0"/>
      </c:catAx>
      <c:valAx>
        <c:axId val="363227856"/>
        <c:scaling>
          <c:orientation val="minMax"/>
          <c:max val="1.5"/>
          <c:min val="-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Variacion Porcential</a:t>
                </a:r>
              </a:p>
            </c:rich>
          </c:tx>
          <c:layout>
            <c:manualLayout>
              <c:xMode val="edge"/>
              <c:yMode val="edge"/>
              <c:x val="3.7628827307289005E-3"/>
              <c:y val="0.36599758710535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63226872"/>
        <c:crosses val="autoZero"/>
        <c:crossBetween val="between"/>
      </c:valAx>
      <c:valAx>
        <c:axId val="949763416"/>
        <c:scaling>
          <c:orientation val="minMax"/>
        </c:scaling>
        <c:delete val="1"/>
        <c:axPos val="r"/>
        <c:numFmt formatCode="0%" sourceLinked="1"/>
        <c:majorTickMark val="out"/>
        <c:minorTickMark val="none"/>
        <c:tickLblPos val="nextTo"/>
        <c:crossAx val="949764728"/>
        <c:crosses val="max"/>
        <c:crossBetween val="midCat"/>
      </c:valAx>
      <c:valAx>
        <c:axId val="949764728"/>
        <c:scaling>
          <c:orientation val="minMax"/>
        </c:scaling>
        <c:delete val="1"/>
        <c:axPos val="t"/>
        <c:majorTickMark val="out"/>
        <c:minorTickMark val="none"/>
        <c:tickLblPos val="nextTo"/>
        <c:crossAx val="949763416"/>
        <c:crosses val="max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800"/>
      </a:pPr>
      <a:endParaRPr lang="es-E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069615162496445"/>
          <c:y val="2.3106940197893857E-2"/>
          <c:w val="0.87049817587337364"/>
          <c:h val="0.79356870713741423"/>
        </c:manualLayout>
      </c:layout>
      <c:lineChart>
        <c:grouping val="standard"/>
        <c:varyColors val="0"/>
        <c:ser>
          <c:idx val="0"/>
          <c:order val="0"/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dPt>
            <c:idx val="143"/>
            <c:marker>
              <c:symbol val="circle"/>
              <c:size val="3"/>
              <c:spPr>
                <a:solidFill>
                  <a:srgbClr val="FF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AC39-480B-89C9-5E45A334162F}"/>
              </c:ext>
            </c:extLst>
          </c:dPt>
          <c:dPt>
            <c:idx val="144"/>
            <c:marker>
              <c:symbol val="circle"/>
              <c:size val="3"/>
              <c:spPr>
                <a:solidFill>
                  <a:srgbClr val="FF0000"/>
                </a:solidFill>
                <a:ln w="9525">
                  <a:noFill/>
                </a:ln>
                <a:effectLst/>
              </c:spPr>
            </c:marker>
            <c:bubble3D val="0"/>
            <c:spPr>
              <a:ln w="1270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AC39-480B-89C9-5E45A334162F}"/>
              </c:ext>
            </c:extLst>
          </c:dPt>
          <c:dPt>
            <c:idx val="145"/>
            <c:marker>
              <c:symbol val="circle"/>
              <c:size val="3"/>
              <c:spPr>
                <a:solidFill>
                  <a:srgbClr val="FF0000"/>
                </a:solidFill>
                <a:ln w="9525">
                  <a:noFill/>
                </a:ln>
                <a:effectLst/>
              </c:spPr>
            </c:marker>
            <c:bubble3D val="0"/>
            <c:spPr>
              <a:ln w="1270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AC39-480B-89C9-5E45A334162F}"/>
              </c:ext>
            </c:extLst>
          </c:dPt>
          <c:dPt>
            <c:idx val="146"/>
            <c:marker>
              <c:symbol val="circle"/>
              <c:size val="3"/>
              <c:spPr>
                <a:solidFill>
                  <a:srgbClr val="FF0000"/>
                </a:solidFill>
                <a:ln w="9525">
                  <a:noFill/>
                </a:ln>
                <a:effectLst/>
              </c:spPr>
            </c:marker>
            <c:bubble3D val="0"/>
            <c:spPr>
              <a:ln w="1270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AC39-480B-89C9-5E45A334162F}"/>
              </c:ext>
            </c:extLst>
          </c:dPt>
          <c:cat>
            <c:strRef>
              <c:f>'Serie Nacional'!$D$2:$D$148</c:f>
              <c:strCache>
                <c:ptCount val="147"/>
                <c:pt idx="0">
                  <c:v>2009-1</c:v>
                </c:pt>
                <c:pt idx="1">
                  <c:v>2009-2</c:v>
                </c:pt>
                <c:pt idx="2">
                  <c:v>2009-3</c:v>
                </c:pt>
                <c:pt idx="3">
                  <c:v>2009-4</c:v>
                </c:pt>
                <c:pt idx="4">
                  <c:v>2009-5</c:v>
                </c:pt>
                <c:pt idx="5">
                  <c:v>2009-6</c:v>
                </c:pt>
                <c:pt idx="6">
                  <c:v>2009-7</c:v>
                </c:pt>
                <c:pt idx="7">
                  <c:v>2009-8</c:v>
                </c:pt>
                <c:pt idx="8">
                  <c:v>2009-9</c:v>
                </c:pt>
                <c:pt idx="9">
                  <c:v>2009-10</c:v>
                </c:pt>
                <c:pt idx="10">
                  <c:v>2009-11</c:v>
                </c:pt>
                <c:pt idx="11">
                  <c:v>2009-12</c:v>
                </c:pt>
                <c:pt idx="12">
                  <c:v>2009-13</c:v>
                </c:pt>
                <c:pt idx="13">
                  <c:v>2010-1</c:v>
                </c:pt>
                <c:pt idx="14">
                  <c:v>2010-2</c:v>
                </c:pt>
                <c:pt idx="15">
                  <c:v>2010-3</c:v>
                </c:pt>
                <c:pt idx="16">
                  <c:v>2010-4</c:v>
                </c:pt>
                <c:pt idx="17">
                  <c:v>2010-5</c:v>
                </c:pt>
                <c:pt idx="18">
                  <c:v>2010-6</c:v>
                </c:pt>
                <c:pt idx="19">
                  <c:v>2010-7</c:v>
                </c:pt>
                <c:pt idx="20">
                  <c:v>2010-8</c:v>
                </c:pt>
                <c:pt idx="21">
                  <c:v>2010-9</c:v>
                </c:pt>
                <c:pt idx="22">
                  <c:v>2010-10</c:v>
                </c:pt>
                <c:pt idx="23">
                  <c:v>2010-11</c:v>
                </c:pt>
                <c:pt idx="24">
                  <c:v>2010-12</c:v>
                </c:pt>
                <c:pt idx="25">
                  <c:v>2010-13</c:v>
                </c:pt>
                <c:pt idx="26">
                  <c:v>2011-1</c:v>
                </c:pt>
                <c:pt idx="27">
                  <c:v>2011-2</c:v>
                </c:pt>
                <c:pt idx="28">
                  <c:v>2011-3</c:v>
                </c:pt>
                <c:pt idx="29">
                  <c:v>2011-4</c:v>
                </c:pt>
                <c:pt idx="30">
                  <c:v>2011-5</c:v>
                </c:pt>
                <c:pt idx="31">
                  <c:v>2011-6</c:v>
                </c:pt>
                <c:pt idx="32">
                  <c:v>2011-7</c:v>
                </c:pt>
                <c:pt idx="33">
                  <c:v>2011-8</c:v>
                </c:pt>
                <c:pt idx="34">
                  <c:v>2011-9</c:v>
                </c:pt>
                <c:pt idx="35">
                  <c:v>2011-10</c:v>
                </c:pt>
                <c:pt idx="36">
                  <c:v>2011-11</c:v>
                </c:pt>
                <c:pt idx="37">
                  <c:v>2011-12</c:v>
                </c:pt>
                <c:pt idx="38">
                  <c:v>2011-13</c:v>
                </c:pt>
                <c:pt idx="39">
                  <c:v>2012-1</c:v>
                </c:pt>
                <c:pt idx="40">
                  <c:v>2012-2</c:v>
                </c:pt>
                <c:pt idx="41">
                  <c:v>2012-3</c:v>
                </c:pt>
                <c:pt idx="42">
                  <c:v>2012-4</c:v>
                </c:pt>
                <c:pt idx="43">
                  <c:v>2012-5</c:v>
                </c:pt>
                <c:pt idx="44">
                  <c:v>2012-6</c:v>
                </c:pt>
                <c:pt idx="45">
                  <c:v>2012-7</c:v>
                </c:pt>
                <c:pt idx="46">
                  <c:v>2012-8</c:v>
                </c:pt>
                <c:pt idx="47">
                  <c:v>2012-9</c:v>
                </c:pt>
                <c:pt idx="48">
                  <c:v>2012-10</c:v>
                </c:pt>
                <c:pt idx="49">
                  <c:v>2012-11</c:v>
                </c:pt>
                <c:pt idx="50">
                  <c:v>2012-12</c:v>
                </c:pt>
                <c:pt idx="51">
                  <c:v>2012-13</c:v>
                </c:pt>
                <c:pt idx="52">
                  <c:v>2013-1</c:v>
                </c:pt>
                <c:pt idx="53">
                  <c:v>2013-2</c:v>
                </c:pt>
                <c:pt idx="54">
                  <c:v>2013-3</c:v>
                </c:pt>
                <c:pt idx="55">
                  <c:v>2013-4</c:v>
                </c:pt>
                <c:pt idx="56">
                  <c:v>2013-5</c:v>
                </c:pt>
                <c:pt idx="57">
                  <c:v>2013-6</c:v>
                </c:pt>
                <c:pt idx="58">
                  <c:v>2013-7</c:v>
                </c:pt>
                <c:pt idx="59">
                  <c:v>2013-8</c:v>
                </c:pt>
                <c:pt idx="60">
                  <c:v>2013-9</c:v>
                </c:pt>
                <c:pt idx="61">
                  <c:v>2013-10</c:v>
                </c:pt>
                <c:pt idx="62">
                  <c:v>2013-11</c:v>
                </c:pt>
                <c:pt idx="63">
                  <c:v>2013-12</c:v>
                </c:pt>
                <c:pt idx="64">
                  <c:v>2013-13</c:v>
                </c:pt>
                <c:pt idx="65">
                  <c:v>2014-1</c:v>
                </c:pt>
                <c:pt idx="66">
                  <c:v>2014-2</c:v>
                </c:pt>
                <c:pt idx="67">
                  <c:v>2014-3</c:v>
                </c:pt>
                <c:pt idx="68">
                  <c:v>2014-4</c:v>
                </c:pt>
                <c:pt idx="69">
                  <c:v>2014-5</c:v>
                </c:pt>
                <c:pt idx="70">
                  <c:v>2014-6</c:v>
                </c:pt>
                <c:pt idx="71">
                  <c:v>2014-7</c:v>
                </c:pt>
                <c:pt idx="72">
                  <c:v>2014-8</c:v>
                </c:pt>
                <c:pt idx="73">
                  <c:v>2014-9</c:v>
                </c:pt>
                <c:pt idx="74">
                  <c:v>2014-10</c:v>
                </c:pt>
                <c:pt idx="75">
                  <c:v>2014-11</c:v>
                </c:pt>
                <c:pt idx="76">
                  <c:v>2014-12</c:v>
                </c:pt>
                <c:pt idx="77">
                  <c:v>2014-13</c:v>
                </c:pt>
                <c:pt idx="78">
                  <c:v>2015-1</c:v>
                </c:pt>
                <c:pt idx="79">
                  <c:v>2015-2</c:v>
                </c:pt>
                <c:pt idx="80">
                  <c:v>2015-3</c:v>
                </c:pt>
                <c:pt idx="81">
                  <c:v>2015-4</c:v>
                </c:pt>
                <c:pt idx="82">
                  <c:v>2015-5</c:v>
                </c:pt>
                <c:pt idx="83">
                  <c:v>2015-6</c:v>
                </c:pt>
                <c:pt idx="84">
                  <c:v>2015-7</c:v>
                </c:pt>
                <c:pt idx="85">
                  <c:v>2015-8</c:v>
                </c:pt>
                <c:pt idx="86">
                  <c:v>2015-9</c:v>
                </c:pt>
                <c:pt idx="87">
                  <c:v>2015-10</c:v>
                </c:pt>
                <c:pt idx="88">
                  <c:v>2015-11</c:v>
                </c:pt>
                <c:pt idx="89">
                  <c:v>2015-12</c:v>
                </c:pt>
                <c:pt idx="90">
                  <c:v>2015-13</c:v>
                </c:pt>
                <c:pt idx="91">
                  <c:v>2016-1</c:v>
                </c:pt>
                <c:pt idx="92">
                  <c:v>2016-2</c:v>
                </c:pt>
                <c:pt idx="93">
                  <c:v>2016-3</c:v>
                </c:pt>
                <c:pt idx="94">
                  <c:v>2016-4</c:v>
                </c:pt>
                <c:pt idx="95">
                  <c:v>2016-5</c:v>
                </c:pt>
                <c:pt idx="96">
                  <c:v>2016-6</c:v>
                </c:pt>
                <c:pt idx="97">
                  <c:v>2016-7</c:v>
                </c:pt>
                <c:pt idx="98">
                  <c:v>2016-8</c:v>
                </c:pt>
                <c:pt idx="99">
                  <c:v>2016-9</c:v>
                </c:pt>
                <c:pt idx="100">
                  <c:v>2016-10</c:v>
                </c:pt>
                <c:pt idx="101">
                  <c:v>2016-11</c:v>
                </c:pt>
                <c:pt idx="102">
                  <c:v>2016-12</c:v>
                </c:pt>
                <c:pt idx="103">
                  <c:v>2016-13</c:v>
                </c:pt>
                <c:pt idx="104">
                  <c:v>2017-1</c:v>
                </c:pt>
                <c:pt idx="105">
                  <c:v>2017-2</c:v>
                </c:pt>
                <c:pt idx="106">
                  <c:v>2017-3</c:v>
                </c:pt>
                <c:pt idx="107">
                  <c:v>2017-4</c:v>
                </c:pt>
                <c:pt idx="108">
                  <c:v>2017-5</c:v>
                </c:pt>
                <c:pt idx="109">
                  <c:v>2017-6</c:v>
                </c:pt>
                <c:pt idx="110">
                  <c:v>2017-7</c:v>
                </c:pt>
                <c:pt idx="111">
                  <c:v>2017-8</c:v>
                </c:pt>
                <c:pt idx="112">
                  <c:v>2017-9</c:v>
                </c:pt>
                <c:pt idx="113">
                  <c:v>2017-10</c:v>
                </c:pt>
                <c:pt idx="114">
                  <c:v>2017-11</c:v>
                </c:pt>
                <c:pt idx="115">
                  <c:v>2017-12</c:v>
                </c:pt>
                <c:pt idx="116">
                  <c:v>2017-13</c:v>
                </c:pt>
                <c:pt idx="117">
                  <c:v>2018-1</c:v>
                </c:pt>
                <c:pt idx="118">
                  <c:v>2018-2</c:v>
                </c:pt>
                <c:pt idx="119">
                  <c:v>2018-3</c:v>
                </c:pt>
                <c:pt idx="120">
                  <c:v>2018-4</c:v>
                </c:pt>
                <c:pt idx="121">
                  <c:v>2018-5</c:v>
                </c:pt>
                <c:pt idx="122">
                  <c:v>2018-6</c:v>
                </c:pt>
                <c:pt idx="123">
                  <c:v>2018-7</c:v>
                </c:pt>
                <c:pt idx="124">
                  <c:v>2018-8</c:v>
                </c:pt>
                <c:pt idx="125">
                  <c:v>2018-9</c:v>
                </c:pt>
                <c:pt idx="126">
                  <c:v>2018-10</c:v>
                </c:pt>
                <c:pt idx="127">
                  <c:v>2018-11</c:v>
                </c:pt>
                <c:pt idx="128">
                  <c:v>2018-12</c:v>
                </c:pt>
                <c:pt idx="129">
                  <c:v>2018-13</c:v>
                </c:pt>
                <c:pt idx="130">
                  <c:v>2019-1</c:v>
                </c:pt>
                <c:pt idx="131">
                  <c:v>2019-2</c:v>
                </c:pt>
                <c:pt idx="132">
                  <c:v>2019-3</c:v>
                </c:pt>
                <c:pt idx="133">
                  <c:v>2019-4</c:v>
                </c:pt>
                <c:pt idx="134">
                  <c:v>2019-5</c:v>
                </c:pt>
                <c:pt idx="135">
                  <c:v>2019-6</c:v>
                </c:pt>
                <c:pt idx="136">
                  <c:v>2019-7</c:v>
                </c:pt>
                <c:pt idx="137">
                  <c:v>2019-8</c:v>
                </c:pt>
                <c:pt idx="138">
                  <c:v>2019-9</c:v>
                </c:pt>
                <c:pt idx="139">
                  <c:v>2019-10</c:v>
                </c:pt>
                <c:pt idx="140">
                  <c:v>2019-11</c:v>
                </c:pt>
                <c:pt idx="141">
                  <c:v>2019-12</c:v>
                </c:pt>
                <c:pt idx="142">
                  <c:v>2019-13</c:v>
                </c:pt>
                <c:pt idx="143">
                  <c:v>2020-1</c:v>
                </c:pt>
                <c:pt idx="144">
                  <c:v>2020-2</c:v>
                </c:pt>
                <c:pt idx="145">
                  <c:v>2020-3</c:v>
                </c:pt>
                <c:pt idx="146">
                  <c:v>2020-4</c:v>
                </c:pt>
              </c:strCache>
            </c:strRef>
          </c:cat>
          <c:val>
            <c:numRef>
              <c:f>'Serie Nacional'!$F$2:$F$148</c:f>
              <c:numCache>
                <c:formatCode>General</c:formatCode>
                <c:ptCount val="147"/>
                <c:pt idx="0">
                  <c:v>1.4105170704923109</c:v>
                </c:pt>
                <c:pt idx="1">
                  <c:v>1.4492550191164939</c:v>
                </c:pt>
                <c:pt idx="2">
                  <c:v>1.4560911276972319</c:v>
                </c:pt>
                <c:pt idx="3">
                  <c:v>1.3353198761041909</c:v>
                </c:pt>
                <c:pt idx="4">
                  <c:v>1.4082383676320649</c:v>
                </c:pt>
                <c:pt idx="5">
                  <c:v>1.4401402076755101</c:v>
                </c:pt>
                <c:pt idx="6">
                  <c:v>1.3808939333091119</c:v>
                </c:pt>
                <c:pt idx="7">
                  <c:v>1.3740578247283739</c:v>
                </c:pt>
                <c:pt idx="8">
                  <c:v>1.3922874476103431</c:v>
                </c:pt>
                <c:pt idx="9">
                  <c:v>1.2829097103185321</c:v>
                </c:pt>
                <c:pt idx="10">
                  <c:v>1.2532865731353331</c:v>
                </c:pt>
                <c:pt idx="11">
                  <c:v>1.3216476589427151</c:v>
                </c:pt>
                <c:pt idx="12">
                  <c:v>1.1872041901881969</c:v>
                </c:pt>
                <c:pt idx="13">
                  <c:v>1.3370981025270141</c:v>
                </c:pt>
                <c:pt idx="14">
                  <c:v>1.4701314719184031</c:v>
                </c:pt>
                <c:pt idx="15">
                  <c:v>1.260434804911637</c:v>
                </c:pt>
                <c:pt idx="16">
                  <c:v>1.3303336939138919</c:v>
                </c:pt>
                <c:pt idx="17">
                  <c:v>1.2807280307510021</c:v>
                </c:pt>
                <c:pt idx="18">
                  <c:v>1.242396381943313</c:v>
                </c:pt>
                <c:pt idx="19">
                  <c:v>1.2243579589749889</c:v>
                </c:pt>
                <c:pt idx="20">
                  <c:v>1.260434804911637</c:v>
                </c:pt>
                <c:pt idx="21">
                  <c:v>1.249160790556435</c:v>
                </c:pt>
                <c:pt idx="22">
                  <c:v>1.1499494642306529</c:v>
                </c:pt>
                <c:pt idx="23">
                  <c:v>1.1409302527464911</c:v>
                </c:pt>
                <c:pt idx="24">
                  <c:v>1.100343801067762</c:v>
                </c:pt>
                <c:pt idx="25">
                  <c:v>1.158968675714815</c:v>
                </c:pt>
                <c:pt idx="26">
                  <c:v>1.3840492741186159</c:v>
                </c:pt>
                <c:pt idx="27">
                  <c:v>1.43985771259114</c:v>
                </c:pt>
                <c:pt idx="28">
                  <c:v>1.5068278387581699</c:v>
                </c:pt>
                <c:pt idx="29">
                  <c:v>1.392978624274219</c:v>
                </c:pt>
                <c:pt idx="30">
                  <c:v>1.5827273150808041</c:v>
                </c:pt>
                <c:pt idx="31">
                  <c:v>1.515757188913774</c:v>
                </c:pt>
                <c:pt idx="32">
                  <c:v>1.4755751132135559</c:v>
                </c:pt>
                <c:pt idx="33">
                  <c:v>1.3840492741186159</c:v>
                </c:pt>
                <c:pt idx="34">
                  <c:v>1.4978984886025659</c:v>
                </c:pt>
                <c:pt idx="35">
                  <c:v>1.424231349818833</c:v>
                </c:pt>
                <c:pt idx="36">
                  <c:v>1.241179671628952</c:v>
                </c:pt>
                <c:pt idx="37">
                  <c:v>1.37065524888521</c:v>
                </c:pt>
                <c:pt idx="38">
                  <c:v>1.2121592836232391</c:v>
                </c:pt>
                <c:pt idx="39">
                  <c:v>1.4330666959413301</c:v>
                </c:pt>
                <c:pt idx="40">
                  <c:v>1.468451058804078</c:v>
                </c:pt>
                <c:pt idx="41">
                  <c:v>1.4419127866570169</c:v>
                </c:pt>
                <c:pt idx="42">
                  <c:v>1.5591234886398719</c:v>
                </c:pt>
                <c:pt idx="43">
                  <c:v>1.4949893309511399</c:v>
                </c:pt>
                <c:pt idx="44">
                  <c:v>1.5060469443457489</c:v>
                </c:pt>
                <c:pt idx="45">
                  <c:v>1.6210461236496829</c:v>
                </c:pt>
                <c:pt idx="46">
                  <c:v>1.466239536125157</c:v>
                </c:pt>
                <c:pt idx="47">
                  <c:v>1.5392197845295761</c:v>
                </c:pt>
                <c:pt idx="48">
                  <c:v>1.503835421666827</c:v>
                </c:pt>
                <c:pt idx="49">
                  <c:v>1.5436428298874201</c:v>
                </c:pt>
                <c:pt idx="50">
                  <c:v>1.461816490767313</c:v>
                </c:pt>
                <c:pt idx="51">
                  <c:v>1.3600864475369101</c:v>
                </c:pt>
                <c:pt idx="52">
                  <c:v>1.4181465328947529</c:v>
                </c:pt>
                <c:pt idx="53">
                  <c:v>1.6263751582811541</c:v>
                </c:pt>
                <c:pt idx="54">
                  <c:v>1.5102055041182141</c:v>
                </c:pt>
                <c:pt idx="55">
                  <c:v>1.51678114491989</c:v>
                </c:pt>
                <c:pt idx="56">
                  <c:v>1.4356815750325549</c:v>
                </c:pt>
                <c:pt idx="57">
                  <c:v>1.444449096101456</c:v>
                </c:pt>
                <c:pt idx="58">
                  <c:v>1.4312978144981039</c:v>
                </c:pt>
                <c:pt idx="59">
                  <c:v>1.448832856635907</c:v>
                </c:pt>
                <c:pt idx="60">
                  <c:v>1.5277405462560161</c:v>
                </c:pt>
                <c:pt idx="61">
                  <c:v>1.501437983049313</c:v>
                </c:pt>
                <c:pt idx="62">
                  <c:v>1.4510247369031319</c:v>
                </c:pt>
                <c:pt idx="63">
                  <c:v>1.332663202472967</c:v>
                </c:pt>
                <c:pt idx="64">
                  <c:v>1.3238956814040661</c:v>
                </c:pt>
                <c:pt idx="65">
                  <c:v>1.571012707819667</c:v>
                </c:pt>
                <c:pt idx="66">
                  <c:v>1.527554541628251</c:v>
                </c:pt>
                <c:pt idx="67">
                  <c:v>1.6275083238685071</c:v>
                </c:pt>
                <c:pt idx="68">
                  <c:v>1.4840963754368359</c:v>
                </c:pt>
                <c:pt idx="69">
                  <c:v>1.6253354155589359</c:v>
                </c:pt>
                <c:pt idx="70">
                  <c:v>1.6209895989397951</c:v>
                </c:pt>
                <c:pt idx="71">
                  <c:v>1.575358524438808</c:v>
                </c:pt>
                <c:pt idx="72">
                  <c:v>1.6079521490823701</c:v>
                </c:pt>
                <c:pt idx="73">
                  <c:v>1.6079521490823701</c:v>
                </c:pt>
                <c:pt idx="74">
                  <c:v>1.6209895989397951</c:v>
                </c:pt>
                <c:pt idx="75">
                  <c:v>1.501479641913402</c:v>
                </c:pt>
                <c:pt idx="76">
                  <c:v>1.423254942768855</c:v>
                </c:pt>
                <c:pt idx="77">
                  <c:v>1.3580676934817311</c:v>
                </c:pt>
                <c:pt idx="78">
                  <c:v>1.705753255899602</c:v>
                </c:pt>
                <c:pt idx="79">
                  <c:v>1.5894518975428109</c:v>
                </c:pt>
                <c:pt idx="80">
                  <c:v>1.6088354572689429</c:v>
                </c:pt>
                <c:pt idx="81">
                  <c:v>1.552838506949006</c:v>
                </c:pt>
                <c:pt idx="82">
                  <c:v>1.690677153890388</c:v>
                </c:pt>
                <c:pt idx="83">
                  <c:v>1.5786832532505151</c:v>
                </c:pt>
                <c:pt idx="84">
                  <c:v>1.5700683378166791</c:v>
                </c:pt>
                <c:pt idx="85">
                  <c:v>1.554992235807465</c:v>
                </c:pt>
                <c:pt idx="86">
                  <c:v>1.5894518975428109</c:v>
                </c:pt>
                <c:pt idx="87">
                  <c:v>1.488226641195233</c:v>
                </c:pt>
                <c:pt idx="88">
                  <c:v>1.447305792884511</c:v>
                </c:pt>
                <c:pt idx="89">
                  <c:v>1.494687827770611</c:v>
                </c:pt>
                <c:pt idx="90">
                  <c:v>1.3611566385461471</c:v>
                </c:pt>
                <c:pt idx="91">
                  <c:v>1.573558821611692</c:v>
                </c:pt>
                <c:pt idx="92">
                  <c:v>1.646053401469141</c:v>
                </c:pt>
                <c:pt idx="93">
                  <c:v>1.48400669355249</c:v>
                </c:pt>
                <c:pt idx="94">
                  <c:v>1.5991451439143209</c:v>
                </c:pt>
                <c:pt idx="95">
                  <c:v>1.6140704985908549</c:v>
                </c:pt>
                <c:pt idx="96">
                  <c:v>1.637524627368264</c:v>
                </c:pt>
                <c:pt idx="97">
                  <c:v>1.654582175570017</c:v>
                </c:pt>
                <c:pt idx="98">
                  <c:v>1.6204670791665119</c:v>
                </c:pt>
                <c:pt idx="99">
                  <c:v>1.5543690798847201</c:v>
                </c:pt>
                <c:pt idx="100">
                  <c:v>1.7121514007509331</c:v>
                </c:pt>
                <c:pt idx="101">
                  <c:v>1.5543690798847201</c:v>
                </c:pt>
                <c:pt idx="102">
                  <c:v>1.452023790674204</c:v>
                </c:pt>
                <c:pt idx="103">
                  <c:v>1.5074608223299</c:v>
                </c:pt>
                <c:pt idx="104">
                  <c:v>1.683275476891138</c:v>
                </c:pt>
                <c:pt idx="105">
                  <c:v>1.645306857111638</c:v>
                </c:pt>
                <c:pt idx="106">
                  <c:v>1.487104274697058</c:v>
                </c:pt>
                <c:pt idx="107">
                  <c:v>1.721244096670637</c:v>
                </c:pt>
                <c:pt idx="108">
                  <c:v>1.784525129636469</c:v>
                </c:pt>
                <c:pt idx="109">
                  <c:v>1.7528846131535529</c:v>
                </c:pt>
                <c:pt idx="110">
                  <c:v>1.7486658776224979</c:v>
                </c:pt>
                <c:pt idx="111">
                  <c:v>1.7528846131535529</c:v>
                </c:pt>
                <c:pt idx="112">
                  <c:v>1.7887438651675249</c:v>
                </c:pt>
                <c:pt idx="113">
                  <c:v>1.780306394105414</c:v>
                </c:pt>
                <c:pt idx="114">
                  <c:v>1.685384844656665</c:v>
                </c:pt>
                <c:pt idx="115">
                  <c:v>1.6178850761597781</c:v>
                </c:pt>
                <c:pt idx="116">
                  <c:v>1.6917129479532489</c:v>
                </c:pt>
                <c:pt idx="117">
                  <c:v>1.506470550034156</c:v>
                </c:pt>
                <c:pt idx="118">
                  <c:v>1.539625335179337</c:v>
                </c:pt>
                <c:pt idx="119">
                  <c:v>1.618367949899141</c:v>
                </c:pt>
                <c:pt idx="120">
                  <c:v>1.494037505604713</c:v>
                </c:pt>
                <c:pt idx="121">
                  <c:v>1.54169750925091</c:v>
                </c:pt>
                <c:pt idx="122">
                  <c:v>1.4753879389605491</c:v>
                </c:pt>
                <c:pt idx="123">
                  <c:v>1.589357512897108</c:v>
                </c:pt>
                <c:pt idx="124">
                  <c:v>1.6432340387580271</c:v>
                </c:pt>
                <c:pt idx="125">
                  <c:v>1.6204401239707149</c:v>
                </c:pt>
                <c:pt idx="126">
                  <c:v>1.6556670831874689</c:v>
                </c:pt>
                <c:pt idx="127">
                  <c:v>1.5251201166783199</c:v>
                </c:pt>
                <c:pt idx="128">
                  <c:v>1.4816044611752699</c:v>
                </c:pt>
                <c:pt idx="129">
                  <c:v>1.5043983759625821</c:v>
                </c:pt>
                <c:pt idx="130">
                  <c:v>1.404981221231542</c:v>
                </c:pt>
                <c:pt idx="131">
                  <c:v>1.4029567526130531</c:v>
                </c:pt>
                <c:pt idx="132">
                  <c:v>1.425225907416434</c:v>
                </c:pt>
                <c:pt idx="133">
                  <c:v>1.374614191954203</c:v>
                </c:pt>
                <c:pt idx="134">
                  <c:v>1.5345472128148541</c:v>
                </c:pt>
                <c:pt idx="135">
                  <c:v>1.4576174053122619</c:v>
                </c:pt>
                <c:pt idx="136">
                  <c:v>1.445470593601327</c:v>
                </c:pt>
                <c:pt idx="137">
                  <c:v>1.526449338340897</c:v>
                </c:pt>
                <c:pt idx="138">
                  <c:v>1.4171280329424769</c:v>
                </c:pt>
                <c:pt idx="139">
                  <c:v>1.4920333718265799</c:v>
                </c:pt>
                <c:pt idx="140">
                  <c:v>1.3482960999138429</c:v>
                </c:pt>
                <c:pt idx="141">
                  <c:v>1.2976843844516111</c:v>
                </c:pt>
                <c:pt idx="142">
                  <c:v>1.1438247694464281</c:v>
                </c:pt>
                <c:pt idx="143">
                  <c:v>1.294358992928353</c:v>
                </c:pt>
                <c:pt idx="144">
                  <c:v>1.171275775809399</c:v>
                </c:pt>
                <c:pt idx="145">
                  <c:v>1.1037785277119081</c:v>
                </c:pt>
                <c:pt idx="146">
                  <c:v>0.94099104700619529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AC39-480B-89C9-5E45A33416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4168048"/>
        <c:axId val="483506720"/>
      </c:lineChart>
      <c:catAx>
        <c:axId val="4841680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800"/>
                  <a:t>Año</a:t>
                </a:r>
                <a:r>
                  <a:rPr lang="en-GB" sz="800" baseline="0"/>
                  <a:t> y periodo</a:t>
                </a:r>
                <a:endParaRPr lang="en-GB" sz="800"/>
              </a:p>
            </c:rich>
          </c:tx>
          <c:layout>
            <c:manualLayout>
              <c:xMode val="edge"/>
              <c:yMode val="edge"/>
              <c:x val="0.45155869324473974"/>
              <c:y val="0.9466832921544631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83506720"/>
        <c:crosses val="autoZero"/>
        <c:auto val="1"/>
        <c:lblAlgn val="ctr"/>
        <c:lblOffset val="100"/>
        <c:noMultiLvlLbl val="0"/>
      </c:catAx>
      <c:valAx>
        <c:axId val="483506720"/>
        <c:scaling>
          <c:orientation val="minMax"/>
          <c:min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800" err="1"/>
                  <a:t>Tasa</a:t>
                </a:r>
                <a:r>
                  <a:rPr lang="en-GB" sz="800" baseline="0"/>
                  <a:t> </a:t>
                </a:r>
                <a:r>
                  <a:rPr lang="en-GB" sz="800" baseline="0" err="1"/>
                  <a:t>por</a:t>
                </a:r>
                <a:r>
                  <a:rPr lang="en-GB" sz="800" baseline="0"/>
                  <a:t> 100.000 </a:t>
                </a:r>
                <a:r>
                  <a:rPr lang="en-GB" sz="800" baseline="0" err="1"/>
                  <a:t>habitantes</a:t>
                </a:r>
                <a:endParaRPr lang="en-GB" sz="800"/>
              </a:p>
            </c:rich>
          </c:tx>
          <c:layout>
            <c:manualLayout>
              <c:xMode val="edge"/>
              <c:yMode val="edge"/>
              <c:x val="0"/>
              <c:y val="0.2077022515042762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84168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8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Capitales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Clasificacion!$F$2</c:f>
              <c:strCache>
                <c:ptCount val="1"/>
                <c:pt idx="0">
                  <c:v>CV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3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0CB-40C1-A03E-2998516A692A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0CB-40C1-A03E-2998516A692A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0CB-40C1-A03E-2998516A692A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0CB-40C1-A03E-2998516A692A}"/>
                </c:ext>
              </c:extLst>
            </c:dLbl>
            <c:dLbl>
              <c:idx val="4"/>
              <c:layout>
                <c:manualLayout>
                  <c:x val="-4.6900379490780249E-2"/>
                  <c:y val="-6.7172423880451471E-2"/>
                </c:manualLayout>
              </c:layout>
              <c:tx>
                <c:rich>
                  <a:bodyPr/>
                  <a:lstStyle/>
                  <a:p>
                    <a:fld id="{3475D161-F5D9-4BA7-BC97-B1A8E32FDCAC}" type="CELLRANGE">
                      <a:rPr lang="en-US"/>
                      <a:pPr/>
                      <a:t>[CELLRANGE]</a:t>
                    </a:fld>
                    <a:endParaRPr lang="es-E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80CB-40C1-A03E-2998516A692A}"/>
                </c:ext>
              </c:extLst>
            </c:dLbl>
            <c:dLbl>
              <c:idx val="5"/>
              <c:layout>
                <c:manualLayout>
                  <c:x val="-4.2260895731982585E-2"/>
                  <c:y val="-0.1194484126016756"/>
                </c:manualLayout>
              </c:layout>
              <c:tx>
                <c:rich>
                  <a:bodyPr/>
                  <a:lstStyle/>
                  <a:p>
                    <a:fld id="{1DCCB0FC-5311-4DF9-8945-0E8A956DB3C4}" type="CELLRANGE">
                      <a:rPr lang="en-US"/>
                      <a:pPr/>
                      <a:t>[CELLRANGE]</a:t>
                    </a:fld>
                    <a:endParaRPr lang="es-E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80CB-40C1-A03E-2998516A692A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E5A7FC0E-C2CD-4DEF-9F49-2E1DE7A0C68D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80CB-40C1-A03E-2998516A692A}"/>
                </c:ext>
              </c:extLst>
            </c:dLbl>
            <c:dLbl>
              <c:idx val="7"/>
              <c:layout>
                <c:manualLayout>
                  <c:x val="2.4746811107210248E-2"/>
                  <c:y val="6.8696846330741163E-2"/>
                </c:manualLayout>
              </c:layout>
              <c:tx>
                <c:rich>
                  <a:bodyPr/>
                  <a:lstStyle/>
                  <a:p>
                    <a:fld id="{8699F1D1-DFD2-447A-A332-C5D0288A0583}" type="CELLRANGE">
                      <a:rPr lang="en-US"/>
                      <a:pPr/>
                      <a:t>[CELLRANGE]</a:t>
                    </a:fld>
                    <a:endParaRPr lang="es-E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80CB-40C1-A03E-2998516A692A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0CB-40C1-A03E-2998516A692A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0CB-40C1-A03E-2998516A692A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80CB-40C1-A03E-2998516A692A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80CB-40C1-A03E-2998516A692A}"/>
                </c:ext>
              </c:extLst>
            </c:dLbl>
            <c:dLbl>
              <c:idx val="12"/>
              <c:layout>
                <c:manualLayout>
                  <c:x val="-3.5134493538626146E-2"/>
                  <c:y val="-0.12901229451581714"/>
                </c:manualLayout>
              </c:layout>
              <c:tx>
                <c:rich>
                  <a:bodyPr/>
                  <a:lstStyle/>
                  <a:p>
                    <a:fld id="{0495A654-7979-4171-860B-819CFABF81CA}" type="CELLRANGE">
                      <a:rPr lang="en-US"/>
                      <a:pPr/>
                      <a:t>[CELLRANGE]</a:t>
                    </a:fld>
                    <a:endParaRPr lang="es-E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80CB-40C1-A03E-2998516A692A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80CB-40C1-A03E-2998516A692A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80CB-40C1-A03E-2998516A692A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80CB-40C1-A03E-2998516A692A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80CB-40C1-A03E-2998516A692A}"/>
                </c:ext>
              </c:extLst>
            </c:dLbl>
            <c:dLbl>
              <c:idx val="17"/>
              <c:layout>
                <c:manualLayout>
                  <c:x val="3.001855659762279E-2"/>
                  <c:y val="3.8798664098876189E-2"/>
                </c:manualLayout>
              </c:layout>
              <c:tx>
                <c:rich>
                  <a:bodyPr/>
                  <a:lstStyle/>
                  <a:p>
                    <a:fld id="{681E21BC-2823-4566-8CC2-0C0055C9A791}" type="CELLRANGE">
                      <a:rPr lang="en-US"/>
                      <a:pPr/>
                      <a:t>[CELLRANGE]</a:t>
                    </a:fld>
                    <a:endParaRPr lang="es-E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80CB-40C1-A03E-2998516A692A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80CB-40C1-A03E-2998516A692A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80CB-40C1-A03E-2998516A692A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80CB-40C1-A03E-2998516A692A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80CB-40C1-A03E-2998516A692A}"/>
                </c:ext>
              </c:extLst>
            </c:dLbl>
            <c:dLbl>
              <c:idx val="2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80CB-40C1-A03E-2998516A692A}"/>
                </c:ext>
              </c:extLst>
            </c:dLbl>
            <c:dLbl>
              <c:idx val="23"/>
              <c:layout>
                <c:manualLayout>
                  <c:x val="-2.8098760397297525E-2"/>
                  <c:y val="5.6726736477527878E-2"/>
                </c:manualLayout>
              </c:layout>
              <c:tx>
                <c:rich>
                  <a:bodyPr/>
                  <a:lstStyle/>
                  <a:p>
                    <a:fld id="{9ABFF142-E8CD-4A7F-8BD6-08F1331F4342}" type="CELLRANGE">
                      <a:rPr lang="en-US"/>
                      <a:pPr/>
                      <a:t>[CELLRANGE]</a:t>
                    </a:fld>
                    <a:endParaRPr lang="es-E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7-80CB-40C1-A03E-2998516A692A}"/>
                </c:ext>
              </c:extLst>
            </c:dLbl>
            <c:dLbl>
              <c:idx val="24"/>
              <c:layout>
                <c:manualLayout>
                  <c:x val="-4.4585987261146496E-3"/>
                  <c:y val="3.0030147160397518E-3"/>
                </c:manualLayout>
              </c:layout>
              <c:tx>
                <c:rich>
                  <a:bodyPr/>
                  <a:lstStyle/>
                  <a:p>
                    <a:fld id="{2974A00A-045E-4651-B0DC-914773F06661}" type="CELLRANGE">
                      <a:rPr lang="en-US"/>
                      <a:pPr/>
                      <a:t>[CELLRANGE]</a:t>
                    </a:fld>
                    <a:endParaRPr lang="es-E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8-80CB-40C1-A03E-2998516A692A}"/>
                </c:ext>
              </c:extLst>
            </c:dLbl>
            <c:dLbl>
              <c:idx val="25"/>
              <c:layout>
                <c:manualLayout>
                  <c:x val="-1.0228636315742796E-2"/>
                  <c:y val="-7.0421029845496183E-2"/>
                </c:manualLayout>
              </c:layout>
              <c:tx>
                <c:rich>
                  <a:bodyPr/>
                  <a:lstStyle/>
                  <a:p>
                    <a:fld id="{0C848E41-F307-41D2-979A-C746FF497307}" type="CELLRANGE">
                      <a:rPr lang="en-US"/>
                      <a:pPr/>
                      <a:t>[CELLRANGE]</a:t>
                    </a:fld>
                    <a:endParaRPr lang="es-E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9-80CB-40C1-A03E-2998516A692A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D15938CB-2FE7-41CC-B02C-016477F56329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80CB-40C1-A03E-2998516A692A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8AD09C2C-AE48-490E-B9C1-4BE2AAC7C687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80CB-40C1-A03E-2998516A692A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C503C30A-2747-476D-BDBC-5448D592EAED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80CB-40C1-A03E-2998516A692A}"/>
                </c:ext>
              </c:extLst>
            </c:dLbl>
            <c:dLbl>
              <c:idx val="29"/>
              <c:layout>
                <c:manualLayout>
                  <c:x val="3.8325880657633631E-3"/>
                  <c:y val="8.616770841789044E-3"/>
                </c:manualLayout>
              </c:layout>
              <c:tx>
                <c:rich>
                  <a:bodyPr/>
                  <a:lstStyle/>
                  <a:p>
                    <a:fld id="{FF045FF5-43C3-4409-BAB5-41F669E1C5AB}" type="CELLRANGE">
                      <a:rPr lang="en-US"/>
                      <a:pPr/>
                      <a:t>[CELLRANGE]</a:t>
                    </a:fld>
                    <a:endParaRPr lang="es-E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D-80CB-40C1-A03E-2998516A692A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DD9F2007-2771-46B0-B9C5-AAFF72095EFA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80CB-40C1-A03E-2998516A692A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DEDFB31D-D0BD-426E-AA8C-0EC60FC87264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80CB-40C1-A03E-2998516A692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Clasificacion!$E$35:$E$66</c:f>
              <c:numCache>
                <c:formatCode>0%</c:formatCode>
                <c:ptCount val="3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8.461538461538462E-2</c:v>
                </c:pt>
                <c:pt idx="5">
                  <c:v>4.6153846153846156E-2</c:v>
                </c:pt>
                <c:pt idx="6">
                  <c:v>0.23846153846153847</c:v>
                </c:pt>
                <c:pt idx="7">
                  <c:v>3.0769230769230771E-2</c:v>
                </c:pt>
                <c:pt idx="8">
                  <c:v>7.6923076923076927E-3</c:v>
                </c:pt>
                <c:pt idx="9">
                  <c:v>0</c:v>
                </c:pt>
                <c:pt idx="10">
                  <c:v>1.5384615384615385E-2</c:v>
                </c:pt>
                <c:pt idx="11">
                  <c:v>2.3076923076923078E-2</c:v>
                </c:pt>
                <c:pt idx="12">
                  <c:v>7.6923076923076927E-3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2.3076923076923078E-2</c:v>
                </c:pt>
                <c:pt idx="18">
                  <c:v>0</c:v>
                </c:pt>
                <c:pt idx="19">
                  <c:v>7.6923076923076927E-3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0.26153846153846155</c:v>
                </c:pt>
                <c:pt idx="24">
                  <c:v>0.13076923076923078</c:v>
                </c:pt>
                <c:pt idx="25">
                  <c:v>0.29230769230769232</c:v>
                </c:pt>
                <c:pt idx="26">
                  <c:v>0.36923076923076925</c:v>
                </c:pt>
                <c:pt idx="27">
                  <c:v>0.26153846153846155</c:v>
                </c:pt>
                <c:pt idx="28">
                  <c:v>0.56153846153846154</c:v>
                </c:pt>
                <c:pt idx="29">
                  <c:v>0.35384615384615387</c:v>
                </c:pt>
                <c:pt idx="30">
                  <c:v>0.44615384615384618</c:v>
                </c:pt>
                <c:pt idx="31">
                  <c:v>0.5461538461538461</c:v>
                </c:pt>
              </c:numCache>
            </c:numRef>
          </c:xVal>
          <c:yVal>
            <c:numRef>
              <c:f>Clasificacion!$F$35:$F$66</c:f>
              <c:numCache>
                <c:formatCode>0%</c:formatCode>
                <c:ptCount val="32"/>
                <c:pt idx="0">
                  <c:v>0.21804609235886929</c:v>
                </c:pt>
                <c:pt idx="1">
                  <c:v>0.48050281432796199</c:v>
                </c:pt>
                <c:pt idx="2">
                  <c:v>0.14253098147986332</c:v>
                </c:pt>
                <c:pt idx="3">
                  <c:v>0.36690782948351741</c:v>
                </c:pt>
                <c:pt idx="4">
                  <c:v>0.4997834775476096</c:v>
                </c:pt>
                <c:pt idx="5">
                  <c:v>0.5068937798144717</c:v>
                </c:pt>
                <c:pt idx="6">
                  <c:v>0.59987155772788414</c:v>
                </c:pt>
                <c:pt idx="7">
                  <c:v>0.50237842793173426</c:v>
                </c:pt>
                <c:pt idx="8">
                  <c:v>0.36251114346688884</c:v>
                </c:pt>
                <c:pt idx="9">
                  <c:v>0.39469145475392137</c:v>
                </c:pt>
                <c:pt idx="10">
                  <c:v>0.45114019846788911</c:v>
                </c:pt>
                <c:pt idx="11">
                  <c:v>0.48128766097855741</c:v>
                </c:pt>
                <c:pt idx="12">
                  <c:v>0.57172228373667866</c:v>
                </c:pt>
                <c:pt idx="13">
                  <c:v>0.44180177686743638</c:v>
                </c:pt>
                <c:pt idx="14">
                  <c:v>0.35937524066678322</c:v>
                </c:pt>
                <c:pt idx="15">
                  <c:v>0.44255024505484847</c:v>
                </c:pt>
                <c:pt idx="16">
                  <c:v>0.32506692681928684</c:v>
                </c:pt>
                <c:pt idx="17">
                  <c:v>0.51781388794258443</c:v>
                </c:pt>
                <c:pt idx="18">
                  <c:v>0.43056773139502952</c:v>
                </c:pt>
                <c:pt idx="19">
                  <c:v>0.44513533705250097</c:v>
                </c:pt>
                <c:pt idx="20">
                  <c:v>0.45007016007709311</c:v>
                </c:pt>
                <c:pt idx="21">
                  <c:v>0.44978527708379729</c:v>
                </c:pt>
                <c:pt idx="22">
                  <c:v>0.28298734962327449</c:v>
                </c:pt>
                <c:pt idx="23">
                  <c:v>0.51705312043696239</c:v>
                </c:pt>
                <c:pt idx="24">
                  <c:v>0.53078838795654582</c:v>
                </c:pt>
                <c:pt idx="25">
                  <c:v>0.57203810506017316</c:v>
                </c:pt>
                <c:pt idx="26">
                  <c:v>0.56187198329570154</c:v>
                </c:pt>
                <c:pt idx="27">
                  <c:v>0.56942790302618784</c:v>
                </c:pt>
                <c:pt idx="28">
                  <c:v>0.53564599196209317</c:v>
                </c:pt>
                <c:pt idx="29">
                  <c:v>0.49474634424576996</c:v>
                </c:pt>
                <c:pt idx="30">
                  <c:v>0.76906459934826055</c:v>
                </c:pt>
                <c:pt idx="31">
                  <c:v>0.44294445516876557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Clasificacion!$D$35:$D$66</c15:f>
                <c15:dlblRangeCache>
                  <c:ptCount val="32"/>
                  <c:pt idx="0">
                    <c:v>Me</c:v>
                  </c:pt>
                  <c:pt idx="1">
                    <c:v>Bq</c:v>
                  </c:pt>
                  <c:pt idx="2">
                    <c:v>Bo</c:v>
                  </c:pt>
                  <c:pt idx="3">
                    <c:v>CI</c:v>
                  </c:pt>
                  <c:pt idx="4">
                    <c:v>Tu</c:v>
                  </c:pt>
                  <c:pt idx="5">
                    <c:v>Ma</c:v>
                  </c:pt>
                  <c:pt idx="6">
                    <c:v>Fl</c:v>
                  </c:pt>
                  <c:pt idx="7">
                    <c:v>Po</c:v>
                  </c:pt>
                  <c:pt idx="8">
                    <c:v>Va</c:v>
                  </c:pt>
                  <c:pt idx="9">
                    <c:v>Mo</c:v>
                  </c:pt>
                  <c:pt idx="10">
                    <c:v>Qu</c:v>
                  </c:pt>
                  <c:pt idx="11">
                    <c:v>Ne</c:v>
                  </c:pt>
                  <c:pt idx="12">
                    <c:v>Ri</c:v>
                  </c:pt>
                  <c:pt idx="13">
                    <c:v>SM</c:v>
                  </c:pt>
                  <c:pt idx="14">
                    <c:v>Vi</c:v>
                  </c:pt>
                  <c:pt idx="15">
                    <c:v>Pa</c:v>
                  </c:pt>
                  <c:pt idx="16">
                    <c:v>SC</c:v>
                  </c:pt>
                  <c:pt idx="17">
                    <c:v>Am</c:v>
                  </c:pt>
                  <c:pt idx="18">
                    <c:v>Pe</c:v>
                  </c:pt>
                  <c:pt idx="19">
                    <c:v>Bu</c:v>
                  </c:pt>
                  <c:pt idx="20">
                    <c:v>Si</c:v>
                  </c:pt>
                  <c:pt idx="21">
                    <c:v>Ib</c:v>
                  </c:pt>
                  <c:pt idx="22">
                    <c:v>Ca</c:v>
                  </c:pt>
                  <c:pt idx="23">
                    <c:v>Ar</c:v>
                  </c:pt>
                  <c:pt idx="24">
                    <c:v>Yo</c:v>
                  </c:pt>
                  <c:pt idx="25">
                    <c:v>Mc</c:v>
                  </c:pt>
                  <c:pt idx="26">
                    <c:v>SA</c:v>
                  </c:pt>
                  <c:pt idx="27">
                    <c:v>Le</c:v>
                  </c:pt>
                  <c:pt idx="28">
                    <c:v>In</c:v>
                  </c:pt>
                  <c:pt idx="29">
                    <c:v>SG</c:v>
                  </c:pt>
                  <c:pt idx="30">
                    <c:v>Mi</c:v>
                  </c:pt>
                  <c:pt idx="31">
                    <c:v>PC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20-80CB-40C1-A03E-2998516A692A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603350864"/>
        <c:axId val="603351192"/>
      </c:scatterChart>
      <c:valAx>
        <c:axId val="603350864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Porcentaje de periodos sin registro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03351192"/>
        <c:crosses val="autoZero"/>
        <c:crossBetween val="midCat"/>
      </c:valAx>
      <c:valAx>
        <c:axId val="60335119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Coeficiente de variación</a:t>
                </a:r>
              </a:p>
            </c:rich>
          </c:tx>
          <c:layout>
            <c:manualLayout>
              <c:xMode val="edge"/>
              <c:yMode val="edge"/>
              <c:x val="4.246284501061571E-3"/>
              <c:y val="0.3131231970616675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033508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700"/>
      </a:pPr>
      <a:endParaRPr lang="es-E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8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Departamentos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Clasificacion!$F$2</c:f>
              <c:strCache>
                <c:ptCount val="1"/>
                <c:pt idx="0">
                  <c:v>CV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3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D5A-41E2-8A72-F83E0E4DA25B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D5A-41E2-8A72-F83E0E4DA25B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D5A-41E2-8A72-F83E0E4DA25B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D5A-41E2-8A72-F83E0E4DA25B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D5A-41E2-8A72-F83E0E4DA25B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D5A-41E2-8A72-F83E0E4DA25B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D5A-41E2-8A72-F83E0E4DA25B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D5A-41E2-8A72-F83E0E4DA25B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D5A-41E2-8A72-F83E0E4DA25B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D5A-41E2-8A72-F83E0E4DA25B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FD5A-41E2-8A72-F83E0E4DA25B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FD5A-41E2-8A72-F83E0E4DA25B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FD5A-41E2-8A72-F83E0E4DA25B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FD5A-41E2-8A72-F83E0E4DA25B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FD5A-41E2-8A72-F83E0E4DA25B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FD5A-41E2-8A72-F83E0E4DA25B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FD5A-41E2-8A72-F83E0E4DA25B}"/>
                </c:ext>
              </c:extLst>
            </c:dLbl>
            <c:dLbl>
              <c:idx val="17"/>
              <c:layout>
                <c:manualLayout>
                  <c:x val="5.8541119860017494E-3"/>
                  <c:y val="-5.4521267033401646E-3"/>
                </c:manualLayout>
              </c:layout>
              <c:tx>
                <c:rich>
                  <a:bodyPr/>
                  <a:lstStyle/>
                  <a:p>
                    <a:fld id="{BCF17CDB-B0C2-4106-8CD4-65FAA2A68C2E}" type="CELLRANGE">
                      <a:rPr lang="en-US"/>
                      <a:pPr/>
                      <a:t>[CELLRANGE]</a:t>
                    </a:fld>
                    <a:endParaRPr lang="es-E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FD5A-41E2-8A72-F83E0E4DA25B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FD5A-41E2-8A72-F83E0E4DA25B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FD5A-41E2-8A72-F83E0E4DA25B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FD5A-41E2-8A72-F83E0E4DA25B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FD5A-41E2-8A72-F83E0E4DA25B}"/>
                </c:ext>
              </c:extLst>
            </c:dLbl>
            <c:dLbl>
              <c:idx val="2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FD5A-41E2-8A72-F83E0E4DA25B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820E1D66-AD18-45BB-85A0-4D06407CDDF4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FD5A-41E2-8A72-F83E0E4DA25B}"/>
                </c:ext>
              </c:extLst>
            </c:dLbl>
            <c:dLbl>
              <c:idx val="24"/>
              <c:layout>
                <c:manualLayout>
                  <c:x val="3.7055555555555529E-2"/>
                  <c:y val="4.2036457771545681E-2"/>
                </c:manualLayout>
              </c:layout>
              <c:tx>
                <c:rich>
                  <a:bodyPr/>
                  <a:lstStyle/>
                  <a:p>
                    <a:fld id="{031F3A73-86BA-4471-9F82-CFD4B8827C2E}" type="CELLRANGE">
                      <a:rPr lang="en-US"/>
                      <a:pPr/>
                      <a:t>[CELLRANGE]</a:t>
                    </a:fld>
                    <a:endParaRPr lang="es-E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8-FD5A-41E2-8A72-F83E0E4DA25B}"/>
                </c:ext>
              </c:extLst>
            </c:dLbl>
            <c:dLbl>
              <c:idx val="2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FD5A-41E2-8A72-F83E0E4DA25B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6D812B67-67D9-4FE5-BEB0-454C0E24CBBF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FD5A-41E2-8A72-F83E0E4DA25B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AFDADAD2-5358-40F3-8DFA-451C7F8B7C22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FD5A-41E2-8A72-F83E0E4DA25B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08FB9AEA-604A-498E-8BCE-14924C1BDD4A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FD5A-41E2-8A72-F83E0E4DA25B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4471FEFC-9EE3-454F-9B92-CDB2A0694646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FD5A-41E2-8A72-F83E0E4DA25B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BD4CCC69-7275-47AF-B154-C9E520C76464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FD5A-41E2-8A72-F83E0E4DA25B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E584C5E6-B1D0-4893-859B-45686B3AB524}" type="CELLRANGE">
                      <a:rPr lang="es-ES"/>
                      <a:pPr/>
                      <a:t>[CELLRANGE]</a:t>
                    </a:fld>
                    <a:endParaRPr lang="es-E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FD5A-41E2-8A72-F83E0E4DA25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Clasificacion!$E$3:$E$34</c:f>
              <c:numCache>
                <c:formatCode>0%</c:formatCode>
                <c:ptCount val="32"/>
                <c:pt idx="0">
                  <c:v>0</c:v>
                </c:pt>
                <c:pt idx="1">
                  <c:v>7.6923076923076927E-3</c:v>
                </c:pt>
                <c:pt idx="2">
                  <c:v>0</c:v>
                </c:pt>
                <c:pt idx="3">
                  <c:v>7.6923076923076927E-3</c:v>
                </c:pt>
                <c:pt idx="4">
                  <c:v>7.6923076923076927E-3</c:v>
                </c:pt>
                <c:pt idx="5">
                  <c:v>3.0769230769230771E-2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5.3846153846153849E-2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2.3076923076923078E-2</c:v>
                </c:pt>
                <c:pt idx="24">
                  <c:v>2.3076923076923078E-2</c:v>
                </c:pt>
                <c:pt idx="25">
                  <c:v>1.5384615384615385E-2</c:v>
                </c:pt>
                <c:pt idx="26">
                  <c:v>0.82307692307692304</c:v>
                </c:pt>
                <c:pt idx="27">
                  <c:v>0.53076923076923077</c:v>
                </c:pt>
                <c:pt idx="28">
                  <c:v>0.7153846153846154</c:v>
                </c:pt>
                <c:pt idx="29">
                  <c:v>0.65384615384615385</c:v>
                </c:pt>
                <c:pt idx="30">
                  <c:v>0.70769230769230773</c:v>
                </c:pt>
                <c:pt idx="31">
                  <c:v>0.26923076923076922</c:v>
                </c:pt>
              </c:numCache>
            </c:numRef>
          </c:xVal>
          <c:yVal>
            <c:numRef>
              <c:f>Clasificacion!$F$3:$F$34</c:f>
              <c:numCache>
                <c:formatCode>0%</c:formatCode>
                <c:ptCount val="32"/>
                <c:pt idx="0">
                  <c:v>0.18163080087963793</c:v>
                </c:pt>
                <c:pt idx="1">
                  <c:v>0.42045916611998713</c:v>
                </c:pt>
                <c:pt idx="2">
                  <c:v>0.31453943629380371</c:v>
                </c:pt>
                <c:pt idx="3">
                  <c:v>0.38258038114869358</c:v>
                </c:pt>
                <c:pt idx="4">
                  <c:v>0.4009470604588049</c:v>
                </c:pt>
                <c:pt idx="5">
                  <c:v>0.48949171573290662</c:v>
                </c:pt>
                <c:pt idx="6">
                  <c:v>0.23280761188643939</c:v>
                </c:pt>
                <c:pt idx="7">
                  <c:v>0.32957162098094772</c:v>
                </c:pt>
                <c:pt idx="8">
                  <c:v>0.26547400361412693</c:v>
                </c:pt>
                <c:pt idx="9">
                  <c:v>0.23357376339905231</c:v>
                </c:pt>
                <c:pt idx="10">
                  <c:v>0.42199937527365022</c:v>
                </c:pt>
                <c:pt idx="11">
                  <c:v>0.3162506030078775</c:v>
                </c:pt>
                <c:pt idx="12">
                  <c:v>0.44767761391109268</c:v>
                </c:pt>
                <c:pt idx="13">
                  <c:v>0.29388999228431001</c:v>
                </c:pt>
                <c:pt idx="14">
                  <c:v>0.38697964501479076</c:v>
                </c:pt>
                <c:pt idx="15">
                  <c:v>0.27539862488859079</c:v>
                </c:pt>
                <c:pt idx="16">
                  <c:v>0.32804569488098695</c:v>
                </c:pt>
                <c:pt idx="17">
                  <c:v>0.55574625711854431</c:v>
                </c:pt>
                <c:pt idx="18">
                  <c:v>0.41750994822516607</c:v>
                </c:pt>
                <c:pt idx="19">
                  <c:v>0.27649789679914716</c:v>
                </c:pt>
                <c:pt idx="20">
                  <c:v>0.34822949761270033</c:v>
                </c:pt>
                <c:pt idx="21">
                  <c:v>0.34793191628203979</c:v>
                </c:pt>
                <c:pt idx="22">
                  <c:v>0.28704995965872743</c:v>
                </c:pt>
                <c:pt idx="23">
                  <c:v>0.61210525391639603</c:v>
                </c:pt>
                <c:pt idx="24">
                  <c:v>0.5290270888053723</c:v>
                </c:pt>
                <c:pt idx="25">
                  <c:v>0.47899453549629328</c:v>
                </c:pt>
                <c:pt idx="26">
                  <c:v>0.65436930918943303</c:v>
                </c:pt>
                <c:pt idx="27">
                  <c:v>0.5356405804461869</c:v>
                </c:pt>
                <c:pt idx="28">
                  <c:v>0.63896774138654189</c:v>
                </c:pt>
                <c:pt idx="29">
                  <c:v>0.45545893603679</c:v>
                </c:pt>
                <c:pt idx="30">
                  <c:v>0.36937309831406401</c:v>
                </c:pt>
                <c:pt idx="31">
                  <c:v>0.59935506163219054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Clasificacion!$D$3:$D$34</c15:f>
                <c15:dlblRangeCache>
                  <c:ptCount val="32"/>
                  <c:pt idx="0">
                    <c:v>An</c:v>
                  </c:pt>
                  <c:pt idx="1">
                    <c:v>At</c:v>
                  </c:pt>
                  <c:pt idx="2">
                    <c:v>Bo</c:v>
                  </c:pt>
                  <c:pt idx="3">
                    <c:v>By</c:v>
                  </c:pt>
                  <c:pt idx="4">
                    <c:v>Cl</c:v>
                  </c:pt>
                  <c:pt idx="5">
                    <c:v>Cq</c:v>
                  </c:pt>
                  <c:pt idx="6">
                    <c:v>Cu</c:v>
                  </c:pt>
                  <c:pt idx="7">
                    <c:v>Ce</c:v>
                  </c:pt>
                  <c:pt idx="8">
                    <c:v>Co</c:v>
                  </c:pt>
                  <c:pt idx="9">
                    <c:v>Cu</c:v>
                  </c:pt>
                  <c:pt idx="10">
                    <c:v>Ch</c:v>
                  </c:pt>
                  <c:pt idx="11">
                    <c:v>Hu</c:v>
                  </c:pt>
                  <c:pt idx="12">
                    <c:v>LG</c:v>
                  </c:pt>
                  <c:pt idx="13">
                    <c:v>Ma</c:v>
                  </c:pt>
                  <c:pt idx="14">
                    <c:v>Me</c:v>
                  </c:pt>
                  <c:pt idx="15">
                    <c:v>Na</c:v>
                  </c:pt>
                  <c:pt idx="16">
                    <c:v>NS</c:v>
                  </c:pt>
                  <c:pt idx="17">
                    <c:v>Qu</c:v>
                  </c:pt>
                  <c:pt idx="18">
                    <c:v>Ri</c:v>
                  </c:pt>
                  <c:pt idx="19">
                    <c:v>Sa</c:v>
                  </c:pt>
                  <c:pt idx="20">
                    <c:v>Su</c:v>
                  </c:pt>
                  <c:pt idx="21">
                    <c:v>To</c:v>
                  </c:pt>
                  <c:pt idx="22">
                    <c:v>VC</c:v>
                  </c:pt>
                  <c:pt idx="23">
                    <c:v>Ar</c:v>
                  </c:pt>
                  <c:pt idx="24">
                    <c:v>Cs</c:v>
                  </c:pt>
                  <c:pt idx="25">
                    <c:v>Pu</c:v>
                  </c:pt>
                  <c:pt idx="26">
                    <c:v>SA</c:v>
                  </c:pt>
                  <c:pt idx="27">
                    <c:v>Am</c:v>
                  </c:pt>
                  <c:pt idx="28">
                    <c:v>Gu</c:v>
                  </c:pt>
                  <c:pt idx="29">
                    <c:v>Gv</c:v>
                  </c:pt>
                  <c:pt idx="30">
                    <c:v>Va</c:v>
                  </c:pt>
                  <c:pt idx="31">
                    <c:v>Vi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20-FD5A-41E2-8A72-F83E0E4DA25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603350864"/>
        <c:axId val="603351192"/>
      </c:scatterChart>
      <c:valAx>
        <c:axId val="603350864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Porcentaje de periodos sin registro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03351192"/>
        <c:crosses val="autoZero"/>
        <c:crossBetween val="midCat"/>
      </c:valAx>
      <c:valAx>
        <c:axId val="60335119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Coeficiente de variación</a:t>
                </a:r>
              </a:p>
            </c:rich>
          </c:tx>
          <c:layout>
            <c:manualLayout>
              <c:xMode val="edge"/>
              <c:yMode val="edge"/>
              <c:x val="4.1928721174004195E-3"/>
              <c:y val="0.2701899219119349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033508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700"/>
      </a:pPr>
      <a:endParaRPr lang="es-E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3654226707872981E-2"/>
          <c:y val="0.12088236265233379"/>
          <c:w val="0.89952498428996097"/>
          <c:h val="0.72448878516525783"/>
        </c:manualLayout>
      </c:layout>
      <c:lineChart>
        <c:grouping val="standard"/>
        <c:varyColors val="0"/>
        <c:ser>
          <c:idx val="0"/>
          <c:order val="0"/>
          <c:tx>
            <c:strRef>
              <c:f>Comparación!$Q$2</c:f>
              <c:strCache>
                <c:ptCount val="1"/>
                <c:pt idx="0">
                  <c:v>Max</c:v>
                </c:pt>
              </c:strCache>
            </c:strRef>
          </c:tx>
          <c:spPr>
            <a:ln w="12700" cap="rnd">
              <a:solidFill>
                <a:schemeClr val="bg1">
                  <a:lumMod val="50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Comparación!$D$3:$D$25</c:f>
              <c:strCache>
                <c:ptCount val="23"/>
                <c:pt idx="0">
                  <c:v>An</c:v>
                </c:pt>
                <c:pt idx="1">
                  <c:v>At</c:v>
                </c:pt>
                <c:pt idx="2">
                  <c:v>Bo</c:v>
                </c:pt>
                <c:pt idx="3">
                  <c:v>By</c:v>
                </c:pt>
                <c:pt idx="4">
                  <c:v>Cl</c:v>
                </c:pt>
                <c:pt idx="5">
                  <c:v>Cq</c:v>
                </c:pt>
                <c:pt idx="6">
                  <c:v>Cu</c:v>
                </c:pt>
                <c:pt idx="7">
                  <c:v>Ce</c:v>
                </c:pt>
                <c:pt idx="8">
                  <c:v>Co</c:v>
                </c:pt>
                <c:pt idx="9">
                  <c:v>Cn</c:v>
                </c:pt>
                <c:pt idx="10">
                  <c:v>Ch</c:v>
                </c:pt>
                <c:pt idx="11">
                  <c:v>Hu</c:v>
                </c:pt>
                <c:pt idx="12">
                  <c:v>LG</c:v>
                </c:pt>
                <c:pt idx="13">
                  <c:v>Ma</c:v>
                </c:pt>
                <c:pt idx="14">
                  <c:v>Me</c:v>
                </c:pt>
                <c:pt idx="15">
                  <c:v>Na</c:v>
                </c:pt>
                <c:pt idx="16">
                  <c:v>NS</c:v>
                </c:pt>
                <c:pt idx="17">
                  <c:v>Ri</c:v>
                </c:pt>
                <c:pt idx="18">
                  <c:v>Sa</c:v>
                </c:pt>
                <c:pt idx="19">
                  <c:v>Su</c:v>
                </c:pt>
                <c:pt idx="20">
                  <c:v>To</c:v>
                </c:pt>
                <c:pt idx="21">
                  <c:v>VC</c:v>
                </c:pt>
                <c:pt idx="22">
                  <c:v>Pu</c:v>
                </c:pt>
              </c:strCache>
            </c:strRef>
          </c:cat>
          <c:val>
            <c:numRef>
              <c:f>Comparación!$R$3:$R$25</c:f>
              <c:numCache>
                <c:formatCode>0%</c:formatCode>
                <c:ptCount val="23"/>
                <c:pt idx="0">
                  <c:v>-0.26099428137878283</c:v>
                </c:pt>
                <c:pt idx="1">
                  <c:v>-0.15908921584317934</c:v>
                </c:pt>
                <c:pt idx="2">
                  <c:v>-0.42984498148731803</c:v>
                </c:pt>
                <c:pt idx="3">
                  <c:v>-0.53764127889941138</c:v>
                </c:pt>
                <c:pt idx="4">
                  <c:v>-0.50450695770020237</c:v>
                </c:pt>
                <c:pt idx="5">
                  <c:v>-0.86060568943089744</c:v>
                </c:pt>
                <c:pt idx="6">
                  <c:v>-0.48449080607670608</c:v>
                </c:pt>
                <c:pt idx="7">
                  <c:v>-0.28782024393924849</c:v>
                </c:pt>
                <c:pt idx="8">
                  <c:v>-0.14589545715922225</c:v>
                </c:pt>
                <c:pt idx="9">
                  <c:v>-0.27226875412628121</c:v>
                </c:pt>
                <c:pt idx="10">
                  <c:v>-0.73780551247691628</c:v>
                </c:pt>
                <c:pt idx="11">
                  <c:v>-6.5368635172643005E-2</c:v>
                </c:pt>
                <c:pt idx="12">
                  <c:v>-0.42123651801724366</c:v>
                </c:pt>
                <c:pt idx="13">
                  <c:v>-0.37917291246305823</c:v>
                </c:pt>
                <c:pt idx="14">
                  <c:v>-0.70283693193662189</c:v>
                </c:pt>
                <c:pt idx="15">
                  <c:v>-0.41003672200929142</c:v>
                </c:pt>
                <c:pt idx="16">
                  <c:v>-0.44512823213956648</c:v>
                </c:pt>
                <c:pt idx="17">
                  <c:v>-0.20662021849387141</c:v>
                </c:pt>
                <c:pt idx="18">
                  <c:v>-0.30235171308296471</c:v>
                </c:pt>
                <c:pt idx="19">
                  <c:v>-0.40557650557961406</c:v>
                </c:pt>
                <c:pt idx="20">
                  <c:v>-0.3013056225166249</c:v>
                </c:pt>
                <c:pt idx="21">
                  <c:v>-0.23477907801369796</c:v>
                </c:pt>
                <c:pt idx="22">
                  <c:v>-0.67450755747064306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199-4398-BE58-54821E9C3928}"/>
            </c:ext>
          </c:extLst>
        </c:ser>
        <c:ser>
          <c:idx val="1"/>
          <c:order val="1"/>
          <c:tx>
            <c:strRef>
              <c:f>Comparación!$R$2</c:f>
              <c:strCache>
                <c:ptCount val="1"/>
                <c:pt idx="0">
                  <c:v>Min</c:v>
                </c:pt>
              </c:strCache>
            </c:strRef>
          </c:tx>
          <c:spPr>
            <a:ln w="12700" cap="rnd">
              <a:solidFill>
                <a:schemeClr val="bg1">
                  <a:lumMod val="50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Comparación!$D$3:$D$25</c:f>
              <c:strCache>
                <c:ptCount val="23"/>
                <c:pt idx="0">
                  <c:v>An</c:v>
                </c:pt>
                <c:pt idx="1">
                  <c:v>At</c:v>
                </c:pt>
                <c:pt idx="2">
                  <c:v>Bo</c:v>
                </c:pt>
                <c:pt idx="3">
                  <c:v>By</c:v>
                </c:pt>
                <c:pt idx="4">
                  <c:v>Cl</c:v>
                </c:pt>
                <c:pt idx="5">
                  <c:v>Cq</c:v>
                </c:pt>
                <c:pt idx="6">
                  <c:v>Cu</c:v>
                </c:pt>
                <c:pt idx="7">
                  <c:v>Ce</c:v>
                </c:pt>
                <c:pt idx="8">
                  <c:v>Co</c:v>
                </c:pt>
                <c:pt idx="9">
                  <c:v>Cn</c:v>
                </c:pt>
                <c:pt idx="10">
                  <c:v>Ch</c:v>
                </c:pt>
                <c:pt idx="11">
                  <c:v>Hu</c:v>
                </c:pt>
                <c:pt idx="12">
                  <c:v>LG</c:v>
                </c:pt>
                <c:pt idx="13">
                  <c:v>Ma</c:v>
                </c:pt>
                <c:pt idx="14">
                  <c:v>Me</c:v>
                </c:pt>
                <c:pt idx="15">
                  <c:v>Na</c:v>
                </c:pt>
                <c:pt idx="16">
                  <c:v>NS</c:v>
                </c:pt>
                <c:pt idx="17">
                  <c:v>Ri</c:v>
                </c:pt>
                <c:pt idx="18">
                  <c:v>Sa</c:v>
                </c:pt>
                <c:pt idx="19">
                  <c:v>Su</c:v>
                </c:pt>
                <c:pt idx="20">
                  <c:v>To</c:v>
                </c:pt>
                <c:pt idx="21">
                  <c:v>VC</c:v>
                </c:pt>
                <c:pt idx="22">
                  <c:v>Pu</c:v>
                </c:pt>
              </c:strCache>
            </c:strRef>
          </c:cat>
          <c:val>
            <c:numRef>
              <c:f>Comparación!$Q$3:$Q$25</c:f>
              <c:numCache>
                <c:formatCode>0%</c:formatCode>
                <c:ptCount val="23"/>
                <c:pt idx="0">
                  <c:v>0.1777524244152881</c:v>
                </c:pt>
                <c:pt idx="1">
                  <c:v>0.44714275987271351</c:v>
                </c:pt>
                <c:pt idx="2">
                  <c:v>8.1388879921662244E-2</c:v>
                </c:pt>
                <c:pt idx="3">
                  <c:v>0.50060871263021267</c:v>
                </c:pt>
                <c:pt idx="4">
                  <c:v>1.6431944552765017</c:v>
                </c:pt>
                <c:pt idx="5">
                  <c:v>2.9051310334003277</c:v>
                </c:pt>
                <c:pt idx="6">
                  <c:v>0.45124941166413818</c:v>
                </c:pt>
                <c:pt idx="7">
                  <c:v>1.1570372459658864</c:v>
                </c:pt>
                <c:pt idx="8">
                  <c:v>-6.0253414844801895E-3</c:v>
                </c:pt>
                <c:pt idx="9">
                  <c:v>0.21313921253300069</c:v>
                </c:pt>
                <c:pt idx="10">
                  <c:v>2.6723833775925505</c:v>
                </c:pt>
                <c:pt idx="11">
                  <c:v>1.7082625948626804</c:v>
                </c:pt>
                <c:pt idx="12">
                  <c:v>1.2408457501966392</c:v>
                </c:pt>
                <c:pt idx="13">
                  <c:v>0.39176518440147329</c:v>
                </c:pt>
                <c:pt idx="14">
                  <c:v>0.39119430624739854</c:v>
                </c:pt>
                <c:pt idx="15">
                  <c:v>0.53146447464282309</c:v>
                </c:pt>
                <c:pt idx="16">
                  <c:v>9.3132081954987678E-2</c:v>
                </c:pt>
                <c:pt idx="17">
                  <c:v>-5.8228056025286549E-3</c:v>
                </c:pt>
                <c:pt idx="18">
                  <c:v>5.5732074511322768E-2</c:v>
                </c:pt>
                <c:pt idx="19">
                  <c:v>0.4324457431019636</c:v>
                </c:pt>
                <c:pt idx="20">
                  <c:v>0.45583058958463019</c:v>
                </c:pt>
                <c:pt idx="21">
                  <c:v>0.49964685889591087</c:v>
                </c:pt>
                <c:pt idx="22">
                  <c:v>0.3030299829470301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199-4398-BE58-54821E9C3928}"/>
            </c:ext>
          </c:extLst>
        </c:ser>
        <c:ser>
          <c:idx val="2"/>
          <c:order val="2"/>
          <c:tx>
            <c:strRef>
              <c:f>Comparación!$P$2</c:f>
              <c:strCache>
                <c:ptCount val="1"/>
                <c:pt idx="0">
                  <c:v>19-20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4"/>
            <c:spPr>
              <a:solidFill>
                <a:schemeClr val="accent1">
                  <a:lumMod val="75000"/>
                </a:schemeClr>
              </a:solidFill>
              <a:ln w="9525">
                <a:noFill/>
              </a:ln>
              <a:effectLst/>
            </c:spPr>
          </c:marker>
          <c:cat>
            <c:strRef>
              <c:f>Comparación!$D$3:$D$25</c:f>
              <c:strCache>
                <c:ptCount val="23"/>
                <c:pt idx="0">
                  <c:v>An</c:v>
                </c:pt>
                <c:pt idx="1">
                  <c:v>At</c:v>
                </c:pt>
                <c:pt idx="2">
                  <c:v>Bo</c:v>
                </c:pt>
                <c:pt idx="3">
                  <c:v>By</c:v>
                </c:pt>
                <c:pt idx="4">
                  <c:v>Cl</c:v>
                </c:pt>
                <c:pt idx="5">
                  <c:v>Cq</c:v>
                </c:pt>
                <c:pt idx="6">
                  <c:v>Cu</c:v>
                </c:pt>
                <c:pt idx="7">
                  <c:v>Ce</c:v>
                </c:pt>
                <c:pt idx="8">
                  <c:v>Co</c:v>
                </c:pt>
                <c:pt idx="9">
                  <c:v>Cn</c:v>
                </c:pt>
                <c:pt idx="10">
                  <c:v>Ch</c:v>
                </c:pt>
                <c:pt idx="11">
                  <c:v>Hu</c:v>
                </c:pt>
                <c:pt idx="12">
                  <c:v>LG</c:v>
                </c:pt>
                <c:pt idx="13">
                  <c:v>Ma</c:v>
                </c:pt>
                <c:pt idx="14">
                  <c:v>Me</c:v>
                </c:pt>
                <c:pt idx="15">
                  <c:v>Na</c:v>
                </c:pt>
                <c:pt idx="16">
                  <c:v>NS</c:v>
                </c:pt>
                <c:pt idx="17">
                  <c:v>Ri</c:v>
                </c:pt>
                <c:pt idx="18">
                  <c:v>Sa</c:v>
                </c:pt>
                <c:pt idx="19">
                  <c:v>Su</c:v>
                </c:pt>
                <c:pt idx="20">
                  <c:v>To</c:v>
                </c:pt>
                <c:pt idx="21">
                  <c:v>VC</c:v>
                </c:pt>
                <c:pt idx="22">
                  <c:v>Pu</c:v>
                </c:pt>
              </c:strCache>
            </c:strRef>
          </c:cat>
          <c:val>
            <c:numRef>
              <c:f>Comparación!$P$3:$P$25</c:f>
              <c:numCache>
                <c:formatCode>0%</c:formatCode>
                <c:ptCount val="23"/>
                <c:pt idx="0">
                  <c:v>3.425607624009068E-2</c:v>
                </c:pt>
                <c:pt idx="1">
                  <c:v>-0.51822770979322841</c:v>
                </c:pt>
                <c:pt idx="2">
                  <c:v>0.17353363882524403</c:v>
                </c:pt>
                <c:pt idx="3">
                  <c:v>-0.15003446943665177</c:v>
                </c:pt>
                <c:pt idx="4">
                  <c:v>-0.90079627044188904</c:v>
                </c:pt>
                <c:pt idx="5">
                  <c:v>-0.88988627379431973</c:v>
                </c:pt>
                <c:pt idx="6">
                  <c:v>0.14391076748980133</c:v>
                </c:pt>
                <c:pt idx="7">
                  <c:v>-0.51555419441234696</c:v>
                </c:pt>
                <c:pt idx="8">
                  <c:v>4.7598638325997221E-2</c:v>
                </c:pt>
                <c:pt idx="9">
                  <c:v>-0.36570604349040303</c:v>
                </c:pt>
                <c:pt idx="10">
                  <c:v>0.18826493758742238</c:v>
                </c:pt>
                <c:pt idx="11">
                  <c:v>-0.5340163936333977</c:v>
                </c:pt>
                <c:pt idx="12">
                  <c:v>-0.37524905065490405</c:v>
                </c:pt>
                <c:pt idx="13">
                  <c:v>-0.20654186843070879</c:v>
                </c:pt>
                <c:pt idx="14">
                  <c:v>2.9625515292809825</c:v>
                </c:pt>
                <c:pt idx="15">
                  <c:v>-0.49950080971659921</c:v>
                </c:pt>
                <c:pt idx="16">
                  <c:v>-0.2471703438755615</c:v>
                </c:pt>
                <c:pt idx="17">
                  <c:v>-8.1049030221392229E-3</c:v>
                </c:pt>
                <c:pt idx="18">
                  <c:v>-0.31318784807706085</c:v>
                </c:pt>
                <c:pt idx="19">
                  <c:v>-1.9764962971214738E-2</c:v>
                </c:pt>
                <c:pt idx="20">
                  <c:v>-0.53827146871056153</c:v>
                </c:pt>
                <c:pt idx="21">
                  <c:v>-0.63194637791134622</c:v>
                </c:pt>
                <c:pt idx="22">
                  <c:v>-1.3811298881704601E-2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199-4398-BE58-54821E9C39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2901728"/>
        <c:axId val="372902384"/>
      </c:lineChart>
      <c:catAx>
        <c:axId val="3729017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Departamento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72902384"/>
        <c:crosses val="autoZero"/>
        <c:auto val="1"/>
        <c:lblAlgn val="ctr"/>
        <c:lblOffset val="100"/>
        <c:noMultiLvlLbl val="0"/>
      </c:catAx>
      <c:valAx>
        <c:axId val="372902384"/>
        <c:scaling>
          <c:orientation val="minMax"/>
          <c:max val="1.5"/>
          <c:min val="-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Diferencia porcentual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72901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800"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F8DFDB-ED61-493E-8515-0D034C9BD789}" type="doc">
      <dgm:prSet loTypeId="urn:microsoft.com/office/officeart/2005/8/layout/process3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C352FA-29A2-4CE2-AF8A-EC42E69327FB}">
      <dgm:prSet phldrT="[Text]"/>
      <dgm:spPr/>
      <dgm:t>
        <a:bodyPr/>
        <a:lstStyle/>
        <a:p>
          <a:r>
            <a:rPr lang="es-CO" noProof="0"/>
            <a:t>Fase 1</a:t>
          </a:r>
        </a:p>
      </dgm:t>
    </dgm:pt>
    <dgm:pt modelId="{CFC46509-D0B5-4C2C-9C7C-21D9E90C3A2A}" type="parTrans" cxnId="{658C25EA-4378-42AD-A789-373808241719}">
      <dgm:prSet/>
      <dgm:spPr/>
      <dgm:t>
        <a:bodyPr/>
        <a:lstStyle/>
        <a:p>
          <a:endParaRPr lang="es-CO" noProof="0"/>
        </a:p>
      </dgm:t>
    </dgm:pt>
    <dgm:pt modelId="{4FCB7531-ECA9-46B0-8207-56AB55F0F91D}" type="sibTrans" cxnId="{658C25EA-4378-42AD-A789-373808241719}">
      <dgm:prSet/>
      <dgm:spPr/>
      <dgm:t>
        <a:bodyPr/>
        <a:lstStyle/>
        <a:p>
          <a:endParaRPr lang="es-CO" noProof="0"/>
        </a:p>
      </dgm:t>
    </dgm:pt>
    <dgm:pt modelId="{BC10AD63-7788-47F5-BB8F-D3C7AC492F26}">
      <dgm:prSet phldrT="[Text]"/>
      <dgm:spPr/>
      <dgm:t>
        <a:bodyPr/>
        <a:lstStyle/>
        <a:p>
          <a:r>
            <a:rPr lang="es-CO" noProof="0"/>
            <a:t>Estadísticas descriptivas.</a:t>
          </a:r>
        </a:p>
      </dgm:t>
    </dgm:pt>
    <dgm:pt modelId="{EA9AC324-E495-4A46-88DC-351C31C30D5D}" type="parTrans" cxnId="{A85EDE1A-FF7F-4C9D-A938-98EB7AFA70B7}">
      <dgm:prSet/>
      <dgm:spPr/>
      <dgm:t>
        <a:bodyPr/>
        <a:lstStyle/>
        <a:p>
          <a:endParaRPr lang="es-CO" noProof="0"/>
        </a:p>
      </dgm:t>
    </dgm:pt>
    <dgm:pt modelId="{62B2D985-1DB3-48B0-A2F8-FC64F7A97CDC}" type="sibTrans" cxnId="{A85EDE1A-FF7F-4C9D-A938-98EB7AFA70B7}">
      <dgm:prSet/>
      <dgm:spPr/>
      <dgm:t>
        <a:bodyPr/>
        <a:lstStyle/>
        <a:p>
          <a:endParaRPr lang="es-CO" noProof="0"/>
        </a:p>
      </dgm:t>
    </dgm:pt>
    <dgm:pt modelId="{5A850FB3-65DA-4454-8927-A9FD88CC2DDC}">
      <dgm:prSet phldrT="[Text]"/>
      <dgm:spPr/>
      <dgm:t>
        <a:bodyPr/>
        <a:lstStyle/>
        <a:p>
          <a:r>
            <a:rPr lang="es-CO" noProof="0"/>
            <a:t>Fase 2</a:t>
          </a:r>
        </a:p>
      </dgm:t>
    </dgm:pt>
    <dgm:pt modelId="{9EC27CF7-1C33-460C-8E13-1278D0570834}" type="parTrans" cxnId="{DF821B08-959B-432E-BB68-9F1837733B11}">
      <dgm:prSet/>
      <dgm:spPr/>
      <dgm:t>
        <a:bodyPr/>
        <a:lstStyle/>
        <a:p>
          <a:endParaRPr lang="es-CO" noProof="0"/>
        </a:p>
      </dgm:t>
    </dgm:pt>
    <dgm:pt modelId="{287FB1AC-3BEB-4796-B3B8-8533A9E6C44F}" type="sibTrans" cxnId="{DF821B08-959B-432E-BB68-9F1837733B11}">
      <dgm:prSet/>
      <dgm:spPr/>
      <dgm:t>
        <a:bodyPr/>
        <a:lstStyle/>
        <a:p>
          <a:endParaRPr lang="es-CO" noProof="0"/>
        </a:p>
      </dgm:t>
    </dgm:pt>
    <dgm:pt modelId="{8A234C9C-D29C-4412-BC72-C7542E622EEA}">
      <dgm:prSet phldrT="[Text]"/>
      <dgm:spPr/>
      <dgm:t>
        <a:bodyPr/>
        <a:lstStyle/>
        <a:p>
          <a:r>
            <a:rPr lang="es-CO" noProof="0"/>
            <a:t>Clasificación de los municipios.</a:t>
          </a:r>
        </a:p>
      </dgm:t>
    </dgm:pt>
    <dgm:pt modelId="{963B2285-23FA-472B-820D-AC0103370F48}" type="parTrans" cxnId="{9850F23F-962B-47B1-B54A-333C03E776B4}">
      <dgm:prSet/>
      <dgm:spPr/>
      <dgm:t>
        <a:bodyPr/>
        <a:lstStyle/>
        <a:p>
          <a:endParaRPr lang="es-CO" noProof="0"/>
        </a:p>
      </dgm:t>
    </dgm:pt>
    <dgm:pt modelId="{77B751CF-532B-4A25-8792-4E642269B400}" type="sibTrans" cxnId="{9850F23F-962B-47B1-B54A-333C03E776B4}">
      <dgm:prSet/>
      <dgm:spPr/>
      <dgm:t>
        <a:bodyPr/>
        <a:lstStyle/>
        <a:p>
          <a:endParaRPr lang="es-CO" noProof="0"/>
        </a:p>
      </dgm:t>
    </dgm:pt>
    <dgm:pt modelId="{EB82006A-9C27-4560-A1F9-505DEBBF5AB6}">
      <dgm:prSet phldrT="[Text]"/>
      <dgm:spPr/>
      <dgm:t>
        <a:bodyPr/>
        <a:lstStyle/>
        <a:p>
          <a:r>
            <a:rPr lang="es-CO" noProof="0"/>
            <a:t>Fase 3</a:t>
          </a:r>
        </a:p>
      </dgm:t>
    </dgm:pt>
    <dgm:pt modelId="{E7CD165D-7FB7-449B-9C15-A2638E6F9422}" type="parTrans" cxnId="{5739E95F-5B71-4E2D-8AC1-4CCEEAF3B9B2}">
      <dgm:prSet/>
      <dgm:spPr/>
      <dgm:t>
        <a:bodyPr/>
        <a:lstStyle/>
        <a:p>
          <a:endParaRPr lang="es-CO" noProof="0"/>
        </a:p>
      </dgm:t>
    </dgm:pt>
    <dgm:pt modelId="{B6BBCB52-BC3A-4682-B9B3-67E88CC39F0E}" type="sibTrans" cxnId="{5739E95F-5B71-4E2D-8AC1-4CCEEAF3B9B2}">
      <dgm:prSet/>
      <dgm:spPr/>
      <dgm:t>
        <a:bodyPr/>
        <a:lstStyle/>
        <a:p>
          <a:endParaRPr lang="es-CO" noProof="0"/>
        </a:p>
      </dgm:t>
    </dgm:pt>
    <dgm:pt modelId="{B0AAB3EC-6467-4F5D-A151-4674FBA61C0A}">
      <dgm:prSet phldrT="[Text]"/>
      <dgm:spPr/>
      <dgm:t>
        <a:bodyPr/>
        <a:lstStyle/>
        <a:p>
          <a:r>
            <a:rPr lang="es-CO" noProof="0"/>
            <a:t>Ajustes y cálculo de la variación.</a:t>
          </a:r>
        </a:p>
      </dgm:t>
    </dgm:pt>
    <dgm:pt modelId="{1DAC30A6-8297-480D-A8E8-5F91BF3C6554}" type="parTrans" cxnId="{6ABBBE68-E230-466C-A420-3FF00E2787C2}">
      <dgm:prSet/>
      <dgm:spPr/>
      <dgm:t>
        <a:bodyPr/>
        <a:lstStyle/>
        <a:p>
          <a:endParaRPr lang="es-CO" noProof="0"/>
        </a:p>
      </dgm:t>
    </dgm:pt>
    <dgm:pt modelId="{BBE414E7-0E45-488B-8512-C2C3A4D2E142}" type="sibTrans" cxnId="{6ABBBE68-E230-466C-A420-3FF00E2787C2}">
      <dgm:prSet/>
      <dgm:spPr/>
      <dgm:t>
        <a:bodyPr/>
        <a:lstStyle/>
        <a:p>
          <a:endParaRPr lang="es-CO" noProof="0"/>
        </a:p>
      </dgm:t>
    </dgm:pt>
    <dgm:pt modelId="{B7E0DCE7-6425-4B62-BBBA-612C06092F0F}">
      <dgm:prSet phldrT="[Text]"/>
      <dgm:spPr/>
      <dgm:t>
        <a:bodyPr/>
        <a:lstStyle/>
        <a:p>
          <a:r>
            <a:rPr lang="es-CO" noProof="0"/>
            <a:t>Fase 4</a:t>
          </a:r>
        </a:p>
      </dgm:t>
    </dgm:pt>
    <dgm:pt modelId="{71F87BB0-75AB-4330-A075-5943F553F134}" type="parTrans" cxnId="{19B930E4-F11F-4016-BC03-033FB5606062}">
      <dgm:prSet/>
      <dgm:spPr/>
      <dgm:t>
        <a:bodyPr/>
        <a:lstStyle/>
        <a:p>
          <a:endParaRPr lang="en-US"/>
        </a:p>
      </dgm:t>
    </dgm:pt>
    <dgm:pt modelId="{C2D3FE94-800B-4055-A24A-756B7B3F2CA2}" type="sibTrans" cxnId="{19B930E4-F11F-4016-BC03-033FB5606062}">
      <dgm:prSet/>
      <dgm:spPr/>
      <dgm:t>
        <a:bodyPr/>
        <a:lstStyle/>
        <a:p>
          <a:endParaRPr lang="en-US"/>
        </a:p>
      </dgm:t>
    </dgm:pt>
    <dgm:pt modelId="{92C61D8B-73E2-47DE-89F8-D97A798FC7CA}">
      <dgm:prSet phldrT="[Text]"/>
      <dgm:spPr/>
      <dgm:t>
        <a:bodyPr/>
        <a:lstStyle/>
        <a:p>
          <a:r>
            <a:rPr lang="es-CO" noProof="0"/>
            <a:t>Informes por departamento</a:t>
          </a:r>
        </a:p>
      </dgm:t>
    </dgm:pt>
    <dgm:pt modelId="{1E2637CF-64EC-40E8-BC6E-4C6C6B796028}" type="parTrans" cxnId="{B664C24C-E349-4E65-BAD8-F8DC6D919193}">
      <dgm:prSet/>
      <dgm:spPr/>
      <dgm:t>
        <a:bodyPr/>
        <a:lstStyle/>
        <a:p>
          <a:endParaRPr lang="en-US"/>
        </a:p>
      </dgm:t>
    </dgm:pt>
    <dgm:pt modelId="{C807A0AC-8DB8-4E11-83E2-402398674AE7}" type="sibTrans" cxnId="{B664C24C-E349-4E65-BAD8-F8DC6D919193}">
      <dgm:prSet/>
      <dgm:spPr/>
      <dgm:t>
        <a:bodyPr/>
        <a:lstStyle/>
        <a:p>
          <a:endParaRPr lang="en-US"/>
        </a:p>
      </dgm:t>
    </dgm:pt>
    <dgm:pt modelId="{BF9FC84B-7778-41F9-9B94-0A58E022B2F5}" type="pres">
      <dgm:prSet presAssocID="{A0F8DFDB-ED61-493E-8515-0D034C9BD789}" presName="linearFlow" presStyleCnt="0">
        <dgm:presLayoutVars>
          <dgm:dir/>
          <dgm:animLvl val="lvl"/>
          <dgm:resizeHandles val="exact"/>
        </dgm:presLayoutVars>
      </dgm:prSet>
      <dgm:spPr/>
    </dgm:pt>
    <dgm:pt modelId="{18C29287-4704-47EB-874C-19D089D2FCE1}" type="pres">
      <dgm:prSet presAssocID="{9EC352FA-29A2-4CE2-AF8A-EC42E69327FB}" presName="composite" presStyleCnt="0"/>
      <dgm:spPr/>
    </dgm:pt>
    <dgm:pt modelId="{81C7A5A8-A7C3-4E6E-B4FB-F9D7AAB15999}" type="pres">
      <dgm:prSet presAssocID="{9EC352FA-29A2-4CE2-AF8A-EC42E69327FB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0E063CF-ED76-46C7-9D54-B9DD0394BF5C}" type="pres">
      <dgm:prSet presAssocID="{9EC352FA-29A2-4CE2-AF8A-EC42E69327FB}" presName="parSh" presStyleLbl="node1" presStyleIdx="0" presStyleCnt="4"/>
      <dgm:spPr/>
    </dgm:pt>
    <dgm:pt modelId="{F384D2FE-E807-4F31-BBEC-A83E1A012D87}" type="pres">
      <dgm:prSet presAssocID="{9EC352FA-29A2-4CE2-AF8A-EC42E69327FB}" presName="desTx" presStyleLbl="fgAcc1" presStyleIdx="0" presStyleCnt="4">
        <dgm:presLayoutVars>
          <dgm:bulletEnabled val="1"/>
        </dgm:presLayoutVars>
      </dgm:prSet>
      <dgm:spPr/>
    </dgm:pt>
    <dgm:pt modelId="{2D60A0E4-C4DF-4920-B799-FB5DDDD074FD}" type="pres">
      <dgm:prSet presAssocID="{4FCB7531-ECA9-46B0-8207-56AB55F0F91D}" presName="sibTrans" presStyleLbl="sibTrans2D1" presStyleIdx="0" presStyleCnt="3"/>
      <dgm:spPr/>
    </dgm:pt>
    <dgm:pt modelId="{FE7634E7-2323-4778-8678-93B76C3210B2}" type="pres">
      <dgm:prSet presAssocID="{4FCB7531-ECA9-46B0-8207-56AB55F0F91D}" presName="connTx" presStyleLbl="sibTrans2D1" presStyleIdx="0" presStyleCnt="3"/>
      <dgm:spPr/>
    </dgm:pt>
    <dgm:pt modelId="{6B4BA3E7-CFE5-48D6-981B-5F6329A301BA}" type="pres">
      <dgm:prSet presAssocID="{5A850FB3-65DA-4454-8927-A9FD88CC2DDC}" presName="composite" presStyleCnt="0"/>
      <dgm:spPr/>
    </dgm:pt>
    <dgm:pt modelId="{DB3593A3-86F3-4F07-8B6B-EC2AAAB24F67}" type="pres">
      <dgm:prSet presAssocID="{5A850FB3-65DA-4454-8927-A9FD88CC2DDC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CE85413-AA65-4642-8D55-53286CDB4B05}" type="pres">
      <dgm:prSet presAssocID="{5A850FB3-65DA-4454-8927-A9FD88CC2DDC}" presName="parSh" presStyleLbl="node1" presStyleIdx="1" presStyleCnt="4"/>
      <dgm:spPr/>
    </dgm:pt>
    <dgm:pt modelId="{0EFE58E0-1B98-45CB-B0C4-4FF1CB03568E}" type="pres">
      <dgm:prSet presAssocID="{5A850FB3-65DA-4454-8927-A9FD88CC2DDC}" presName="desTx" presStyleLbl="fgAcc1" presStyleIdx="1" presStyleCnt="4">
        <dgm:presLayoutVars>
          <dgm:bulletEnabled val="1"/>
        </dgm:presLayoutVars>
      </dgm:prSet>
      <dgm:spPr/>
    </dgm:pt>
    <dgm:pt modelId="{714A7E08-8C8E-48C2-8149-8A02BBD17532}" type="pres">
      <dgm:prSet presAssocID="{287FB1AC-3BEB-4796-B3B8-8533A9E6C44F}" presName="sibTrans" presStyleLbl="sibTrans2D1" presStyleIdx="1" presStyleCnt="3"/>
      <dgm:spPr/>
    </dgm:pt>
    <dgm:pt modelId="{AC7DFDD2-A569-4449-9E51-31859F28CEA2}" type="pres">
      <dgm:prSet presAssocID="{287FB1AC-3BEB-4796-B3B8-8533A9E6C44F}" presName="connTx" presStyleLbl="sibTrans2D1" presStyleIdx="1" presStyleCnt="3"/>
      <dgm:spPr/>
    </dgm:pt>
    <dgm:pt modelId="{9F0E79C0-8C09-4507-8301-49DC7DDF9EC7}" type="pres">
      <dgm:prSet presAssocID="{EB82006A-9C27-4560-A1F9-505DEBBF5AB6}" presName="composite" presStyleCnt="0"/>
      <dgm:spPr/>
    </dgm:pt>
    <dgm:pt modelId="{974D8EA7-254A-4CE7-B76C-B1933FD7174A}" type="pres">
      <dgm:prSet presAssocID="{EB82006A-9C27-4560-A1F9-505DEBBF5AB6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0B44DEE-EE69-44AA-B30C-0ACA248C74FE}" type="pres">
      <dgm:prSet presAssocID="{EB82006A-9C27-4560-A1F9-505DEBBF5AB6}" presName="parSh" presStyleLbl="node1" presStyleIdx="2" presStyleCnt="4"/>
      <dgm:spPr/>
    </dgm:pt>
    <dgm:pt modelId="{AD10A5BE-A8DC-4E4D-B69B-79DE978B321B}" type="pres">
      <dgm:prSet presAssocID="{EB82006A-9C27-4560-A1F9-505DEBBF5AB6}" presName="desTx" presStyleLbl="fgAcc1" presStyleIdx="2" presStyleCnt="4">
        <dgm:presLayoutVars>
          <dgm:bulletEnabled val="1"/>
        </dgm:presLayoutVars>
      </dgm:prSet>
      <dgm:spPr/>
    </dgm:pt>
    <dgm:pt modelId="{E2E173DB-088A-4C7F-BB26-CBD4A6C124C4}" type="pres">
      <dgm:prSet presAssocID="{B6BBCB52-BC3A-4682-B9B3-67E88CC39F0E}" presName="sibTrans" presStyleLbl="sibTrans2D1" presStyleIdx="2" presStyleCnt="3"/>
      <dgm:spPr/>
    </dgm:pt>
    <dgm:pt modelId="{4848F195-0DB5-4A21-A9F4-863CD186161A}" type="pres">
      <dgm:prSet presAssocID="{B6BBCB52-BC3A-4682-B9B3-67E88CC39F0E}" presName="connTx" presStyleLbl="sibTrans2D1" presStyleIdx="2" presStyleCnt="3"/>
      <dgm:spPr/>
    </dgm:pt>
    <dgm:pt modelId="{EC3B6148-877B-49C6-B8C5-F0022C685288}" type="pres">
      <dgm:prSet presAssocID="{B7E0DCE7-6425-4B62-BBBA-612C06092F0F}" presName="composite" presStyleCnt="0"/>
      <dgm:spPr/>
    </dgm:pt>
    <dgm:pt modelId="{0CA35119-EDF9-4F76-814F-C9BA8FEEC2A0}" type="pres">
      <dgm:prSet presAssocID="{B7E0DCE7-6425-4B62-BBBA-612C06092F0F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C0207F1-5579-4F2A-84F3-4A8C17D9C3F4}" type="pres">
      <dgm:prSet presAssocID="{B7E0DCE7-6425-4B62-BBBA-612C06092F0F}" presName="parSh" presStyleLbl="node1" presStyleIdx="3" presStyleCnt="4"/>
      <dgm:spPr/>
    </dgm:pt>
    <dgm:pt modelId="{9E240109-18A7-401A-AC89-A3D174521C4A}" type="pres">
      <dgm:prSet presAssocID="{B7E0DCE7-6425-4B62-BBBA-612C06092F0F}" presName="desTx" presStyleLbl="fgAcc1" presStyleIdx="3" presStyleCnt="4">
        <dgm:presLayoutVars>
          <dgm:bulletEnabled val="1"/>
        </dgm:presLayoutVars>
      </dgm:prSet>
      <dgm:spPr/>
    </dgm:pt>
  </dgm:ptLst>
  <dgm:cxnLst>
    <dgm:cxn modelId="{DF821B08-959B-432E-BB68-9F1837733B11}" srcId="{A0F8DFDB-ED61-493E-8515-0D034C9BD789}" destId="{5A850FB3-65DA-4454-8927-A9FD88CC2DDC}" srcOrd="1" destOrd="0" parTransId="{9EC27CF7-1C33-460C-8E13-1278D0570834}" sibTransId="{287FB1AC-3BEB-4796-B3B8-8533A9E6C44F}"/>
    <dgm:cxn modelId="{A85EDE1A-FF7F-4C9D-A938-98EB7AFA70B7}" srcId="{9EC352FA-29A2-4CE2-AF8A-EC42E69327FB}" destId="{BC10AD63-7788-47F5-BB8F-D3C7AC492F26}" srcOrd="0" destOrd="0" parTransId="{EA9AC324-E495-4A46-88DC-351C31C30D5D}" sibTransId="{62B2D985-1DB3-48B0-A2F8-FC64F7A97CDC}"/>
    <dgm:cxn modelId="{D67ABC29-75CC-4E48-8BF6-DA4D44F32B7A}" type="presOf" srcId="{92C61D8B-73E2-47DE-89F8-D97A798FC7CA}" destId="{9E240109-18A7-401A-AC89-A3D174521C4A}" srcOrd="0" destOrd="0" presId="urn:microsoft.com/office/officeart/2005/8/layout/process3"/>
    <dgm:cxn modelId="{2B73142D-E1F7-4371-BE41-4A248336DD52}" type="presOf" srcId="{BC10AD63-7788-47F5-BB8F-D3C7AC492F26}" destId="{F384D2FE-E807-4F31-BBEC-A83E1A012D87}" srcOrd="0" destOrd="0" presId="urn:microsoft.com/office/officeart/2005/8/layout/process3"/>
    <dgm:cxn modelId="{2F3F793F-F596-41E9-B085-EECBA0634AD5}" type="presOf" srcId="{4FCB7531-ECA9-46B0-8207-56AB55F0F91D}" destId="{2D60A0E4-C4DF-4920-B799-FB5DDDD074FD}" srcOrd="0" destOrd="0" presId="urn:microsoft.com/office/officeart/2005/8/layout/process3"/>
    <dgm:cxn modelId="{9850F23F-962B-47B1-B54A-333C03E776B4}" srcId="{5A850FB3-65DA-4454-8927-A9FD88CC2DDC}" destId="{8A234C9C-D29C-4412-BC72-C7542E622EEA}" srcOrd="0" destOrd="0" parTransId="{963B2285-23FA-472B-820D-AC0103370F48}" sibTransId="{77B751CF-532B-4A25-8792-4E642269B400}"/>
    <dgm:cxn modelId="{5739E95F-5B71-4E2D-8AC1-4CCEEAF3B9B2}" srcId="{A0F8DFDB-ED61-493E-8515-0D034C9BD789}" destId="{EB82006A-9C27-4560-A1F9-505DEBBF5AB6}" srcOrd="2" destOrd="0" parTransId="{E7CD165D-7FB7-449B-9C15-A2638E6F9422}" sibTransId="{B6BBCB52-BC3A-4682-B9B3-67E88CC39F0E}"/>
    <dgm:cxn modelId="{6ABBBE68-E230-466C-A420-3FF00E2787C2}" srcId="{EB82006A-9C27-4560-A1F9-505DEBBF5AB6}" destId="{B0AAB3EC-6467-4F5D-A151-4674FBA61C0A}" srcOrd="0" destOrd="0" parTransId="{1DAC30A6-8297-480D-A8E8-5F91BF3C6554}" sibTransId="{BBE414E7-0E45-488B-8512-C2C3A4D2E142}"/>
    <dgm:cxn modelId="{ACEE894B-EADA-4DBD-A81B-205D4E084653}" type="presOf" srcId="{B6BBCB52-BC3A-4682-B9B3-67E88CC39F0E}" destId="{4848F195-0DB5-4A21-A9F4-863CD186161A}" srcOrd="1" destOrd="0" presId="urn:microsoft.com/office/officeart/2005/8/layout/process3"/>
    <dgm:cxn modelId="{B664C24C-E349-4E65-BAD8-F8DC6D919193}" srcId="{B7E0DCE7-6425-4B62-BBBA-612C06092F0F}" destId="{92C61D8B-73E2-47DE-89F8-D97A798FC7CA}" srcOrd="0" destOrd="0" parTransId="{1E2637CF-64EC-40E8-BC6E-4C6C6B796028}" sibTransId="{C807A0AC-8DB8-4E11-83E2-402398674AE7}"/>
    <dgm:cxn modelId="{DABFC74C-98F9-4F5D-8D8F-A8E3FAEDFD24}" type="presOf" srcId="{287FB1AC-3BEB-4796-B3B8-8533A9E6C44F}" destId="{714A7E08-8C8E-48C2-8149-8A02BBD17532}" srcOrd="0" destOrd="0" presId="urn:microsoft.com/office/officeart/2005/8/layout/process3"/>
    <dgm:cxn modelId="{F4A45053-08E2-4EFB-B718-3A63AE328490}" type="presOf" srcId="{8A234C9C-D29C-4412-BC72-C7542E622EEA}" destId="{0EFE58E0-1B98-45CB-B0C4-4FF1CB03568E}" srcOrd="0" destOrd="0" presId="urn:microsoft.com/office/officeart/2005/8/layout/process3"/>
    <dgm:cxn modelId="{AEB6D955-5FE3-4ACB-AB3B-7A5D4D2275A1}" type="presOf" srcId="{B7E0DCE7-6425-4B62-BBBA-612C06092F0F}" destId="{7C0207F1-5579-4F2A-84F3-4A8C17D9C3F4}" srcOrd="1" destOrd="0" presId="urn:microsoft.com/office/officeart/2005/8/layout/process3"/>
    <dgm:cxn modelId="{D9B2E377-1023-4F8F-870F-F482982A9E26}" type="presOf" srcId="{287FB1AC-3BEB-4796-B3B8-8533A9E6C44F}" destId="{AC7DFDD2-A569-4449-9E51-31859F28CEA2}" srcOrd="1" destOrd="0" presId="urn:microsoft.com/office/officeart/2005/8/layout/process3"/>
    <dgm:cxn modelId="{03577D7A-728D-4DB3-BF62-1C19B599499D}" type="presOf" srcId="{9EC352FA-29A2-4CE2-AF8A-EC42E69327FB}" destId="{81C7A5A8-A7C3-4E6E-B4FB-F9D7AAB15999}" srcOrd="0" destOrd="0" presId="urn:microsoft.com/office/officeart/2005/8/layout/process3"/>
    <dgm:cxn modelId="{5A6FAE8D-28F7-4174-ACAA-5038DD9C5624}" type="presOf" srcId="{EB82006A-9C27-4560-A1F9-505DEBBF5AB6}" destId="{974D8EA7-254A-4CE7-B76C-B1933FD7174A}" srcOrd="0" destOrd="0" presId="urn:microsoft.com/office/officeart/2005/8/layout/process3"/>
    <dgm:cxn modelId="{33371296-6B80-4623-83FD-CB30DCA79FD6}" type="presOf" srcId="{5A850FB3-65DA-4454-8927-A9FD88CC2DDC}" destId="{DB3593A3-86F3-4F07-8B6B-EC2AAAB24F67}" srcOrd="0" destOrd="0" presId="urn:microsoft.com/office/officeart/2005/8/layout/process3"/>
    <dgm:cxn modelId="{7B6E2696-EA8C-4432-B6E8-00320CA15653}" type="presOf" srcId="{B6BBCB52-BC3A-4682-B9B3-67E88CC39F0E}" destId="{E2E173DB-088A-4C7F-BB26-CBD4A6C124C4}" srcOrd="0" destOrd="0" presId="urn:microsoft.com/office/officeart/2005/8/layout/process3"/>
    <dgm:cxn modelId="{A9E09FA0-0344-468B-B799-AE5EEEFA8B58}" type="presOf" srcId="{EB82006A-9C27-4560-A1F9-505DEBBF5AB6}" destId="{F0B44DEE-EE69-44AA-B30C-0ACA248C74FE}" srcOrd="1" destOrd="0" presId="urn:microsoft.com/office/officeart/2005/8/layout/process3"/>
    <dgm:cxn modelId="{774B50B6-8082-49BD-B8EB-C9504006A7FA}" type="presOf" srcId="{5A850FB3-65DA-4454-8927-A9FD88CC2DDC}" destId="{ACE85413-AA65-4642-8D55-53286CDB4B05}" srcOrd="1" destOrd="0" presId="urn:microsoft.com/office/officeart/2005/8/layout/process3"/>
    <dgm:cxn modelId="{E03F74B9-8FC2-4C4F-85E1-81FFF0BA500D}" type="presOf" srcId="{4FCB7531-ECA9-46B0-8207-56AB55F0F91D}" destId="{FE7634E7-2323-4778-8678-93B76C3210B2}" srcOrd="1" destOrd="0" presId="urn:microsoft.com/office/officeart/2005/8/layout/process3"/>
    <dgm:cxn modelId="{606602BF-89BA-4BBC-B6C7-957365506980}" type="presOf" srcId="{B0AAB3EC-6467-4F5D-A151-4674FBA61C0A}" destId="{AD10A5BE-A8DC-4E4D-B69B-79DE978B321B}" srcOrd="0" destOrd="0" presId="urn:microsoft.com/office/officeart/2005/8/layout/process3"/>
    <dgm:cxn modelId="{7995A1D9-D123-46CE-A4F3-DC029BED13F6}" type="presOf" srcId="{A0F8DFDB-ED61-493E-8515-0D034C9BD789}" destId="{BF9FC84B-7778-41F9-9B94-0A58E022B2F5}" srcOrd="0" destOrd="0" presId="urn:microsoft.com/office/officeart/2005/8/layout/process3"/>
    <dgm:cxn modelId="{8765EED9-40E8-412C-B780-756406B79C1B}" type="presOf" srcId="{9EC352FA-29A2-4CE2-AF8A-EC42E69327FB}" destId="{50E063CF-ED76-46C7-9D54-B9DD0394BF5C}" srcOrd="1" destOrd="0" presId="urn:microsoft.com/office/officeart/2005/8/layout/process3"/>
    <dgm:cxn modelId="{19B930E4-F11F-4016-BC03-033FB5606062}" srcId="{A0F8DFDB-ED61-493E-8515-0D034C9BD789}" destId="{B7E0DCE7-6425-4B62-BBBA-612C06092F0F}" srcOrd="3" destOrd="0" parTransId="{71F87BB0-75AB-4330-A075-5943F553F134}" sibTransId="{C2D3FE94-800B-4055-A24A-756B7B3F2CA2}"/>
    <dgm:cxn modelId="{658C25EA-4378-42AD-A789-373808241719}" srcId="{A0F8DFDB-ED61-493E-8515-0D034C9BD789}" destId="{9EC352FA-29A2-4CE2-AF8A-EC42E69327FB}" srcOrd="0" destOrd="0" parTransId="{CFC46509-D0B5-4C2C-9C7C-21D9E90C3A2A}" sibTransId="{4FCB7531-ECA9-46B0-8207-56AB55F0F91D}"/>
    <dgm:cxn modelId="{296E04EC-E0C5-43B3-AEB2-56F55D4F25A6}" type="presOf" srcId="{B7E0DCE7-6425-4B62-BBBA-612C06092F0F}" destId="{0CA35119-EDF9-4F76-814F-C9BA8FEEC2A0}" srcOrd="0" destOrd="0" presId="urn:microsoft.com/office/officeart/2005/8/layout/process3"/>
    <dgm:cxn modelId="{BA26A1E0-1698-419F-8A9E-79A8874633F2}" type="presParOf" srcId="{BF9FC84B-7778-41F9-9B94-0A58E022B2F5}" destId="{18C29287-4704-47EB-874C-19D089D2FCE1}" srcOrd="0" destOrd="0" presId="urn:microsoft.com/office/officeart/2005/8/layout/process3"/>
    <dgm:cxn modelId="{0C167728-CC79-43D1-B692-118E8E13E15B}" type="presParOf" srcId="{18C29287-4704-47EB-874C-19D089D2FCE1}" destId="{81C7A5A8-A7C3-4E6E-B4FB-F9D7AAB15999}" srcOrd="0" destOrd="0" presId="urn:microsoft.com/office/officeart/2005/8/layout/process3"/>
    <dgm:cxn modelId="{7EDB179E-E992-45FA-ACF0-0CC8CCB35EFA}" type="presParOf" srcId="{18C29287-4704-47EB-874C-19D089D2FCE1}" destId="{50E063CF-ED76-46C7-9D54-B9DD0394BF5C}" srcOrd="1" destOrd="0" presId="urn:microsoft.com/office/officeart/2005/8/layout/process3"/>
    <dgm:cxn modelId="{8E41C395-9E6F-44CF-BB2A-45B5D9A9AB45}" type="presParOf" srcId="{18C29287-4704-47EB-874C-19D089D2FCE1}" destId="{F384D2FE-E807-4F31-BBEC-A83E1A012D87}" srcOrd="2" destOrd="0" presId="urn:microsoft.com/office/officeart/2005/8/layout/process3"/>
    <dgm:cxn modelId="{637BE314-D3A0-45EB-8605-0CF03090C72B}" type="presParOf" srcId="{BF9FC84B-7778-41F9-9B94-0A58E022B2F5}" destId="{2D60A0E4-C4DF-4920-B799-FB5DDDD074FD}" srcOrd="1" destOrd="0" presId="urn:microsoft.com/office/officeart/2005/8/layout/process3"/>
    <dgm:cxn modelId="{51E2DDF0-F08B-42F0-A3AC-C891BA30769C}" type="presParOf" srcId="{2D60A0E4-C4DF-4920-B799-FB5DDDD074FD}" destId="{FE7634E7-2323-4778-8678-93B76C3210B2}" srcOrd="0" destOrd="0" presId="urn:microsoft.com/office/officeart/2005/8/layout/process3"/>
    <dgm:cxn modelId="{5AA05DA5-9801-4CD8-835B-45D97E8C8F94}" type="presParOf" srcId="{BF9FC84B-7778-41F9-9B94-0A58E022B2F5}" destId="{6B4BA3E7-CFE5-48D6-981B-5F6329A301BA}" srcOrd="2" destOrd="0" presId="urn:microsoft.com/office/officeart/2005/8/layout/process3"/>
    <dgm:cxn modelId="{A76204AE-3200-4979-B67B-BB856B61DA11}" type="presParOf" srcId="{6B4BA3E7-CFE5-48D6-981B-5F6329A301BA}" destId="{DB3593A3-86F3-4F07-8B6B-EC2AAAB24F67}" srcOrd="0" destOrd="0" presId="urn:microsoft.com/office/officeart/2005/8/layout/process3"/>
    <dgm:cxn modelId="{FB56323A-77DD-4345-8DD7-BA8D27053BF6}" type="presParOf" srcId="{6B4BA3E7-CFE5-48D6-981B-5F6329A301BA}" destId="{ACE85413-AA65-4642-8D55-53286CDB4B05}" srcOrd="1" destOrd="0" presId="urn:microsoft.com/office/officeart/2005/8/layout/process3"/>
    <dgm:cxn modelId="{0E7166CE-54ED-4B00-B1CA-E3ED8514C878}" type="presParOf" srcId="{6B4BA3E7-CFE5-48D6-981B-5F6329A301BA}" destId="{0EFE58E0-1B98-45CB-B0C4-4FF1CB03568E}" srcOrd="2" destOrd="0" presId="urn:microsoft.com/office/officeart/2005/8/layout/process3"/>
    <dgm:cxn modelId="{BA75DE76-B5AA-49C4-95E9-4DB57EA69509}" type="presParOf" srcId="{BF9FC84B-7778-41F9-9B94-0A58E022B2F5}" destId="{714A7E08-8C8E-48C2-8149-8A02BBD17532}" srcOrd="3" destOrd="0" presId="urn:microsoft.com/office/officeart/2005/8/layout/process3"/>
    <dgm:cxn modelId="{92D05C64-2FAB-490B-8731-E2D8BA1B57BC}" type="presParOf" srcId="{714A7E08-8C8E-48C2-8149-8A02BBD17532}" destId="{AC7DFDD2-A569-4449-9E51-31859F28CEA2}" srcOrd="0" destOrd="0" presId="urn:microsoft.com/office/officeart/2005/8/layout/process3"/>
    <dgm:cxn modelId="{F8255900-60C9-4075-851D-22F94289D77B}" type="presParOf" srcId="{BF9FC84B-7778-41F9-9B94-0A58E022B2F5}" destId="{9F0E79C0-8C09-4507-8301-49DC7DDF9EC7}" srcOrd="4" destOrd="0" presId="urn:microsoft.com/office/officeart/2005/8/layout/process3"/>
    <dgm:cxn modelId="{D7A90F24-FA9E-42FB-85DB-F10651BDCB28}" type="presParOf" srcId="{9F0E79C0-8C09-4507-8301-49DC7DDF9EC7}" destId="{974D8EA7-254A-4CE7-B76C-B1933FD7174A}" srcOrd="0" destOrd="0" presId="urn:microsoft.com/office/officeart/2005/8/layout/process3"/>
    <dgm:cxn modelId="{9D3C879A-7A5F-46FB-AAD9-0E5AEC45B967}" type="presParOf" srcId="{9F0E79C0-8C09-4507-8301-49DC7DDF9EC7}" destId="{F0B44DEE-EE69-44AA-B30C-0ACA248C74FE}" srcOrd="1" destOrd="0" presId="urn:microsoft.com/office/officeart/2005/8/layout/process3"/>
    <dgm:cxn modelId="{B9031EA9-9F36-4477-B2C2-BF27AB2ECACC}" type="presParOf" srcId="{9F0E79C0-8C09-4507-8301-49DC7DDF9EC7}" destId="{AD10A5BE-A8DC-4E4D-B69B-79DE978B321B}" srcOrd="2" destOrd="0" presId="urn:microsoft.com/office/officeart/2005/8/layout/process3"/>
    <dgm:cxn modelId="{0FB2F1CC-91A4-4F57-8284-53CD5B553941}" type="presParOf" srcId="{BF9FC84B-7778-41F9-9B94-0A58E022B2F5}" destId="{E2E173DB-088A-4C7F-BB26-CBD4A6C124C4}" srcOrd="5" destOrd="0" presId="urn:microsoft.com/office/officeart/2005/8/layout/process3"/>
    <dgm:cxn modelId="{472DD2FA-17B7-4998-B90E-B1B64863A624}" type="presParOf" srcId="{E2E173DB-088A-4C7F-BB26-CBD4A6C124C4}" destId="{4848F195-0DB5-4A21-A9F4-863CD186161A}" srcOrd="0" destOrd="0" presId="urn:microsoft.com/office/officeart/2005/8/layout/process3"/>
    <dgm:cxn modelId="{CD312B04-A1FE-4A66-BDE5-A9AE9EFFCF2C}" type="presParOf" srcId="{BF9FC84B-7778-41F9-9B94-0A58E022B2F5}" destId="{EC3B6148-877B-49C6-B8C5-F0022C685288}" srcOrd="6" destOrd="0" presId="urn:microsoft.com/office/officeart/2005/8/layout/process3"/>
    <dgm:cxn modelId="{D8241734-1E76-425A-B329-B044CBA58CDB}" type="presParOf" srcId="{EC3B6148-877B-49C6-B8C5-F0022C685288}" destId="{0CA35119-EDF9-4F76-814F-C9BA8FEEC2A0}" srcOrd="0" destOrd="0" presId="urn:microsoft.com/office/officeart/2005/8/layout/process3"/>
    <dgm:cxn modelId="{45A6038B-CE83-4065-8CE8-65AAB95FCDF3}" type="presParOf" srcId="{EC3B6148-877B-49C6-B8C5-F0022C685288}" destId="{7C0207F1-5579-4F2A-84F3-4A8C17D9C3F4}" srcOrd="1" destOrd="0" presId="urn:microsoft.com/office/officeart/2005/8/layout/process3"/>
    <dgm:cxn modelId="{490EF613-B84A-4DDB-944E-C7BABF840193}" type="presParOf" srcId="{EC3B6148-877B-49C6-B8C5-F0022C685288}" destId="{9E240109-18A7-401A-AC89-A3D174521C4A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E063CF-ED76-46C7-9D54-B9DD0394BF5C}">
      <dsp:nvSpPr>
        <dsp:cNvPr id="0" name=""/>
        <dsp:cNvSpPr/>
      </dsp:nvSpPr>
      <dsp:spPr>
        <a:xfrm>
          <a:off x="1036" y="865411"/>
          <a:ext cx="1302606" cy="5183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kern="1200" noProof="0"/>
            <a:t>Fase 1</a:t>
          </a:r>
        </a:p>
      </dsp:txBody>
      <dsp:txXfrm>
        <a:off x="1036" y="865411"/>
        <a:ext cx="1302606" cy="345600"/>
      </dsp:txXfrm>
    </dsp:sp>
    <dsp:sp modelId="{F384D2FE-E807-4F31-BBEC-A83E1A012D87}">
      <dsp:nvSpPr>
        <dsp:cNvPr id="0" name=""/>
        <dsp:cNvSpPr/>
      </dsp:nvSpPr>
      <dsp:spPr>
        <a:xfrm>
          <a:off x="267835" y="1211010"/>
          <a:ext cx="1302606" cy="691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200" kern="1200" noProof="0"/>
            <a:t>Estadísticas descriptivas.</a:t>
          </a:r>
        </a:p>
      </dsp:txBody>
      <dsp:txXfrm>
        <a:off x="288080" y="1231255"/>
        <a:ext cx="1262116" cy="650710"/>
      </dsp:txXfrm>
    </dsp:sp>
    <dsp:sp modelId="{2D60A0E4-C4DF-4920-B799-FB5DDDD074FD}">
      <dsp:nvSpPr>
        <dsp:cNvPr id="0" name=""/>
        <dsp:cNvSpPr/>
      </dsp:nvSpPr>
      <dsp:spPr>
        <a:xfrm>
          <a:off x="1501114" y="876055"/>
          <a:ext cx="418637" cy="32431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000" kern="1200" noProof="0"/>
        </a:p>
      </dsp:txBody>
      <dsp:txXfrm>
        <a:off x="1501114" y="940917"/>
        <a:ext cx="321344" cy="194587"/>
      </dsp:txXfrm>
    </dsp:sp>
    <dsp:sp modelId="{ACE85413-AA65-4642-8D55-53286CDB4B05}">
      <dsp:nvSpPr>
        <dsp:cNvPr id="0" name=""/>
        <dsp:cNvSpPr/>
      </dsp:nvSpPr>
      <dsp:spPr>
        <a:xfrm>
          <a:off x="2093525" y="865411"/>
          <a:ext cx="1302606" cy="5183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kern="1200" noProof="0"/>
            <a:t>Fase 2</a:t>
          </a:r>
        </a:p>
      </dsp:txBody>
      <dsp:txXfrm>
        <a:off x="2093525" y="865411"/>
        <a:ext cx="1302606" cy="345600"/>
      </dsp:txXfrm>
    </dsp:sp>
    <dsp:sp modelId="{0EFE58E0-1B98-45CB-B0C4-4FF1CB03568E}">
      <dsp:nvSpPr>
        <dsp:cNvPr id="0" name=""/>
        <dsp:cNvSpPr/>
      </dsp:nvSpPr>
      <dsp:spPr>
        <a:xfrm>
          <a:off x="2360324" y="1211010"/>
          <a:ext cx="1302606" cy="691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200" kern="1200" noProof="0"/>
            <a:t>Clasificación de los municipios.</a:t>
          </a:r>
        </a:p>
      </dsp:txBody>
      <dsp:txXfrm>
        <a:off x="2380569" y="1231255"/>
        <a:ext cx="1262116" cy="650710"/>
      </dsp:txXfrm>
    </dsp:sp>
    <dsp:sp modelId="{714A7E08-8C8E-48C2-8149-8A02BBD17532}">
      <dsp:nvSpPr>
        <dsp:cNvPr id="0" name=""/>
        <dsp:cNvSpPr/>
      </dsp:nvSpPr>
      <dsp:spPr>
        <a:xfrm>
          <a:off x="3593602" y="876055"/>
          <a:ext cx="418637" cy="32431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000" kern="1200" noProof="0"/>
        </a:p>
      </dsp:txBody>
      <dsp:txXfrm>
        <a:off x="3593602" y="940917"/>
        <a:ext cx="321344" cy="194587"/>
      </dsp:txXfrm>
    </dsp:sp>
    <dsp:sp modelId="{F0B44DEE-EE69-44AA-B30C-0ACA248C74FE}">
      <dsp:nvSpPr>
        <dsp:cNvPr id="0" name=""/>
        <dsp:cNvSpPr/>
      </dsp:nvSpPr>
      <dsp:spPr>
        <a:xfrm>
          <a:off x="4186014" y="865411"/>
          <a:ext cx="1302606" cy="5183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kern="1200" noProof="0"/>
            <a:t>Fase 3</a:t>
          </a:r>
        </a:p>
      </dsp:txBody>
      <dsp:txXfrm>
        <a:off x="4186014" y="865411"/>
        <a:ext cx="1302606" cy="345600"/>
      </dsp:txXfrm>
    </dsp:sp>
    <dsp:sp modelId="{AD10A5BE-A8DC-4E4D-B69B-79DE978B321B}">
      <dsp:nvSpPr>
        <dsp:cNvPr id="0" name=""/>
        <dsp:cNvSpPr/>
      </dsp:nvSpPr>
      <dsp:spPr>
        <a:xfrm>
          <a:off x="4452813" y="1211010"/>
          <a:ext cx="1302606" cy="691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200" kern="1200" noProof="0"/>
            <a:t>Ajustes y cálculo de la variación.</a:t>
          </a:r>
        </a:p>
      </dsp:txBody>
      <dsp:txXfrm>
        <a:off x="4473058" y="1231255"/>
        <a:ext cx="1262116" cy="650710"/>
      </dsp:txXfrm>
    </dsp:sp>
    <dsp:sp modelId="{E2E173DB-088A-4C7F-BB26-CBD4A6C124C4}">
      <dsp:nvSpPr>
        <dsp:cNvPr id="0" name=""/>
        <dsp:cNvSpPr/>
      </dsp:nvSpPr>
      <dsp:spPr>
        <a:xfrm>
          <a:off x="5686091" y="876055"/>
          <a:ext cx="418637" cy="32431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000" kern="1200" noProof="0"/>
        </a:p>
      </dsp:txBody>
      <dsp:txXfrm>
        <a:off x="5686091" y="940917"/>
        <a:ext cx="321344" cy="194587"/>
      </dsp:txXfrm>
    </dsp:sp>
    <dsp:sp modelId="{7C0207F1-5579-4F2A-84F3-4A8C17D9C3F4}">
      <dsp:nvSpPr>
        <dsp:cNvPr id="0" name=""/>
        <dsp:cNvSpPr/>
      </dsp:nvSpPr>
      <dsp:spPr>
        <a:xfrm>
          <a:off x="6278503" y="865411"/>
          <a:ext cx="1302606" cy="5183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kern="1200" noProof="0"/>
            <a:t>Fase 4</a:t>
          </a:r>
        </a:p>
      </dsp:txBody>
      <dsp:txXfrm>
        <a:off x="6278503" y="865411"/>
        <a:ext cx="1302606" cy="345600"/>
      </dsp:txXfrm>
    </dsp:sp>
    <dsp:sp modelId="{9E240109-18A7-401A-AC89-A3D174521C4A}">
      <dsp:nvSpPr>
        <dsp:cNvPr id="0" name=""/>
        <dsp:cNvSpPr/>
      </dsp:nvSpPr>
      <dsp:spPr>
        <a:xfrm>
          <a:off x="6545302" y="1211010"/>
          <a:ext cx="1302606" cy="691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200" kern="1200" noProof="0"/>
            <a:t>Informes por departamento</a:t>
          </a:r>
        </a:p>
      </dsp:txBody>
      <dsp:txXfrm>
        <a:off x="6565547" y="1231255"/>
        <a:ext cx="1262116" cy="6507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347DF-C8C2-4D6E-8A6C-68F1F93C2E91}" type="datetimeFigureOut">
              <a:rPr lang="es-CO" smtClean="0"/>
              <a:t>30/09/2020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6F8BB-F4AC-4660-93BE-D46EDDF7BE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1378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0" name="Google Shape;2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8c9cf32614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8c9cf32614_0_1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8c9cf32614_0_1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a0ff1cc30_0_4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8" name="Google Shape;248;g8a0ff1cc30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8a0ff1cc30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8a0ff1cc30_0_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g8a0ff1cc30_0_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8c9cf32614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8c9cf32614_0_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g8c9cf32614_0_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8c9cf3261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8c9cf32614_0_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g8c9cf32614_0_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23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21" Type="http://schemas.openxmlformats.org/officeDocument/2006/relationships/image" Target="../media/image22.png"/><Relationship Id="rId34" Type="http://schemas.openxmlformats.org/officeDocument/2006/relationships/image" Target="../media/image35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37" Type="http://schemas.openxmlformats.org/officeDocument/2006/relationships/image" Target="../media/image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36" Type="http://schemas.openxmlformats.org/officeDocument/2006/relationships/image" Target="../media/image37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35" Type="http://schemas.openxmlformats.org/officeDocument/2006/relationships/image" Target="../media/image36.png"/><Relationship Id="rId8" Type="http://schemas.openxmlformats.org/officeDocument/2006/relationships/image" Target="../media/image9.png"/><Relationship Id="rId3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CAOBA">
  <p:cSld name="Portada CAOBA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791324" y="484028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pic>
        <p:nvPicPr>
          <p:cNvPr id="17" name="Google Shape;17;p2" descr="C:\Users\Paola\Dropbox\01. CAOBA\logo_caoba-01.png"/>
          <p:cNvPicPr preferRelativeResize="0"/>
          <p:nvPr/>
        </p:nvPicPr>
        <p:blipFill rotWithShape="1">
          <a:blip r:embed="rId2">
            <a:alphaModFix/>
          </a:blip>
          <a:srcRect l="6955" t="30027" r="10630" b="30661"/>
          <a:stretch/>
        </p:blipFill>
        <p:spPr>
          <a:xfrm>
            <a:off x="111659" y="4000204"/>
            <a:ext cx="2842318" cy="10476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" name="Google Shape;18;p2"/>
          <p:cNvGrpSpPr/>
          <p:nvPr/>
        </p:nvGrpSpPr>
        <p:grpSpPr>
          <a:xfrm rot="10800000">
            <a:off x="3101134" y="4483629"/>
            <a:ext cx="5747603" cy="107978"/>
            <a:chOff x="1329968" y="1554987"/>
            <a:chExt cx="7562636" cy="216000"/>
          </a:xfrm>
        </p:grpSpPr>
        <p:sp>
          <p:nvSpPr>
            <p:cNvPr id="19" name="Google Shape;19;p2"/>
            <p:cNvSpPr/>
            <p:nvPr/>
          </p:nvSpPr>
          <p:spPr>
            <a:xfrm>
              <a:off x="1907704" y="1554987"/>
              <a:ext cx="6984900" cy="216000"/>
            </a:xfrm>
            <a:prstGeom prst="rect">
              <a:avLst/>
            </a:prstGeom>
            <a:solidFill>
              <a:srgbClr val="0055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603438" y="1554987"/>
              <a:ext cx="6399000" cy="216000"/>
            </a:xfrm>
            <a:prstGeom prst="rect">
              <a:avLst/>
            </a:prstGeom>
            <a:solidFill>
              <a:srgbClr val="009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329968" y="1554987"/>
              <a:ext cx="5817300" cy="2160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" name="Google Shape;22;p2"/>
          <p:cNvSpPr txBox="1"/>
          <p:nvPr/>
        </p:nvSpPr>
        <p:spPr>
          <a:xfrm>
            <a:off x="6421040" y="4591531"/>
            <a:ext cx="2427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CO" sz="1600" b="0" i="1" u="none" strike="noStrike" cap="none">
                <a:solidFill>
                  <a:srgbClr val="B3B2B2"/>
                </a:solidFill>
                <a:latin typeface="Arial"/>
                <a:ea typeface="Arial"/>
                <a:cs typeface="Arial"/>
                <a:sym typeface="Arial"/>
              </a:rPr>
              <a:t>http://www.alianzacaoba.co</a:t>
            </a:r>
            <a:endParaRPr sz="1600" b="0" i="1" u="none" strike="noStrike" cap="none">
              <a:solidFill>
                <a:srgbClr val="B3B2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1924775" y="2584194"/>
            <a:ext cx="52944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4B4B4"/>
              </a:buClr>
              <a:buSzPts val="3200"/>
              <a:buNone/>
              <a:defRPr sz="3200">
                <a:solidFill>
                  <a:srgbClr val="B4B4B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ctrTitle"/>
          </p:nvPr>
        </p:nvSpPr>
        <p:spPr>
          <a:xfrm>
            <a:off x="1561749" y="1828304"/>
            <a:ext cx="6000300" cy="6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5A8"/>
              </a:buClr>
              <a:buSzPts val="4800"/>
              <a:buFont typeface="Arial"/>
              <a:buNone/>
              <a:defRPr sz="4800" b="1">
                <a:solidFill>
                  <a:srgbClr val="0055A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1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sp>
        <p:nvSpPr>
          <p:cNvPr id="130" name="Google Shape;130;p11"/>
          <p:cNvSpPr txBox="1"/>
          <p:nvPr/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1" name="Google Shape;131;p11"/>
          <p:cNvGrpSpPr/>
          <p:nvPr/>
        </p:nvGrpSpPr>
        <p:grpSpPr>
          <a:xfrm rot="10800000">
            <a:off x="420244" y="4609581"/>
            <a:ext cx="8095046" cy="57715"/>
            <a:chOff x="1329968" y="1554987"/>
            <a:chExt cx="7562636" cy="216000"/>
          </a:xfrm>
        </p:grpSpPr>
        <p:sp>
          <p:nvSpPr>
            <p:cNvPr id="132" name="Google Shape;132;p11"/>
            <p:cNvSpPr/>
            <p:nvPr/>
          </p:nvSpPr>
          <p:spPr>
            <a:xfrm>
              <a:off x="1907704" y="1554987"/>
              <a:ext cx="6984900" cy="216000"/>
            </a:xfrm>
            <a:prstGeom prst="rect">
              <a:avLst/>
            </a:prstGeom>
            <a:solidFill>
              <a:srgbClr val="0055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1"/>
            <p:cNvSpPr/>
            <p:nvPr/>
          </p:nvSpPr>
          <p:spPr>
            <a:xfrm>
              <a:off x="1603439" y="1554987"/>
              <a:ext cx="6579300" cy="216000"/>
            </a:xfrm>
            <a:prstGeom prst="rect">
              <a:avLst/>
            </a:prstGeom>
            <a:solidFill>
              <a:srgbClr val="009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1"/>
            <p:cNvSpPr/>
            <p:nvPr/>
          </p:nvSpPr>
          <p:spPr>
            <a:xfrm>
              <a:off x="1329968" y="1554987"/>
              <a:ext cx="6050100" cy="2160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5" name="Google Shape;135;p11" descr="C:\Users\Paola\Dropbox\01. CAOBA\logo_caoba-01.png"/>
          <p:cNvPicPr preferRelativeResize="0"/>
          <p:nvPr/>
        </p:nvPicPr>
        <p:blipFill rotWithShape="1">
          <a:blip r:embed="rId2">
            <a:alphaModFix/>
          </a:blip>
          <a:srcRect l="6955" t="30027" r="10630" b="30661"/>
          <a:stretch/>
        </p:blipFill>
        <p:spPr>
          <a:xfrm>
            <a:off x="420784" y="4765478"/>
            <a:ext cx="858449" cy="314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2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sp>
        <p:nvSpPr>
          <p:cNvPr id="142" name="Google Shape;142;p12"/>
          <p:cNvSpPr txBox="1"/>
          <p:nvPr/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3" name="Google Shape;143;p12"/>
          <p:cNvGrpSpPr/>
          <p:nvPr/>
        </p:nvGrpSpPr>
        <p:grpSpPr>
          <a:xfrm rot="10800000">
            <a:off x="420244" y="4609581"/>
            <a:ext cx="8095046" cy="57715"/>
            <a:chOff x="1329968" y="1554987"/>
            <a:chExt cx="7562636" cy="216000"/>
          </a:xfrm>
        </p:grpSpPr>
        <p:sp>
          <p:nvSpPr>
            <p:cNvPr id="144" name="Google Shape;144;p12"/>
            <p:cNvSpPr/>
            <p:nvPr/>
          </p:nvSpPr>
          <p:spPr>
            <a:xfrm>
              <a:off x="1907704" y="1554987"/>
              <a:ext cx="6984900" cy="216000"/>
            </a:xfrm>
            <a:prstGeom prst="rect">
              <a:avLst/>
            </a:prstGeom>
            <a:solidFill>
              <a:srgbClr val="0055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2"/>
            <p:cNvSpPr/>
            <p:nvPr/>
          </p:nvSpPr>
          <p:spPr>
            <a:xfrm>
              <a:off x="1603439" y="1554987"/>
              <a:ext cx="6579300" cy="216000"/>
            </a:xfrm>
            <a:prstGeom prst="rect">
              <a:avLst/>
            </a:prstGeom>
            <a:solidFill>
              <a:srgbClr val="009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2"/>
            <p:cNvSpPr/>
            <p:nvPr/>
          </p:nvSpPr>
          <p:spPr>
            <a:xfrm>
              <a:off x="1329968" y="1554987"/>
              <a:ext cx="6050100" cy="2160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7" name="Google Shape;147;p12" descr="C:\Users\Paola\Dropbox\01. CAOBA\logo_caoba-01.png"/>
          <p:cNvPicPr preferRelativeResize="0"/>
          <p:nvPr/>
        </p:nvPicPr>
        <p:blipFill rotWithShape="1">
          <a:blip r:embed="rId2">
            <a:alphaModFix/>
          </a:blip>
          <a:srcRect l="6955" t="30027" r="10630" b="30661"/>
          <a:stretch/>
        </p:blipFill>
        <p:spPr>
          <a:xfrm>
            <a:off x="420784" y="4765478"/>
            <a:ext cx="858449" cy="314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"/>
          <p:cNvSpPr txBox="1">
            <a:spLocks noGrp="1"/>
          </p:cNvSpPr>
          <p:nvPr>
            <p:ph type="title"/>
          </p:nvPr>
        </p:nvSpPr>
        <p:spPr>
          <a:xfrm rot="5400000">
            <a:off x="5463750" y="1371629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3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1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sp>
        <p:nvSpPr>
          <p:cNvPr id="154" name="Google Shape;154;p13"/>
          <p:cNvSpPr txBox="1"/>
          <p:nvPr/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5" name="Google Shape;155;p13"/>
          <p:cNvGrpSpPr/>
          <p:nvPr/>
        </p:nvGrpSpPr>
        <p:grpSpPr>
          <a:xfrm rot="10800000">
            <a:off x="420244" y="4609581"/>
            <a:ext cx="8095046" cy="57715"/>
            <a:chOff x="1329968" y="1554987"/>
            <a:chExt cx="7562636" cy="216000"/>
          </a:xfrm>
        </p:grpSpPr>
        <p:sp>
          <p:nvSpPr>
            <p:cNvPr id="156" name="Google Shape;156;p13"/>
            <p:cNvSpPr/>
            <p:nvPr/>
          </p:nvSpPr>
          <p:spPr>
            <a:xfrm>
              <a:off x="1907704" y="1554987"/>
              <a:ext cx="6984900" cy="216000"/>
            </a:xfrm>
            <a:prstGeom prst="rect">
              <a:avLst/>
            </a:prstGeom>
            <a:solidFill>
              <a:srgbClr val="0055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1603439" y="1554987"/>
              <a:ext cx="6579300" cy="216000"/>
            </a:xfrm>
            <a:prstGeom prst="rect">
              <a:avLst/>
            </a:prstGeom>
            <a:solidFill>
              <a:srgbClr val="009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1329968" y="1554987"/>
              <a:ext cx="6050100" cy="2160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9" name="Google Shape;159;p13" descr="C:\Users\Paola\Dropbox\01. CAOBA\logo_caoba-01.png"/>
          <p:cNvPicPr preferRelativeResize="0"/>
          <p:nvPr/>
        </p:nvPicPr>
        <p:blipFill rotWithShape="1">
          <a:blip r:embed="rId2">
            <a:alphaModFix/>
          </a:blip>
          <a:srcRect l="6955" t="30027" r="10630" b="30661"/>
          <a:stretch/>
        </p:blipFill>
        <p:spPr>
          <a:xfrm>
            <a:off x="420784" y="4765478"/>
            <a:ext cx="858449" cy="314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"/>
          <p:cNvSpPr/>
          <p:nvPr/>
        </p:nvSpPr>
        <p:spPr>
          <a:xfrm>
            <a:off x="1736244" y="3005889"/>
            <a:ext cx="72600" cy="732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4"/>
          <p:cNvSpPr/>
          <p:nvPr/>
        </p:nvSpPr>
        <p:spPr>
          <a:xfrm>
            <a:off x="1826574" y="3030063"/>
            <a:ext cx="53400" cy="48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4"/>
          <p:cNvSpPr/>
          <p:nvPr/>
        </p:nvSpPr>
        <p:spPr>
          <a:xfrm>
            <a:off x="1902430" y="3030063"/>
            <a:ext cx="47700" cy="471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4"/>
          <p:cNvSpPr/>
          <p:nvPr/>
        </p:nvSpPr>
        <p:spPr>
          <a:xfrm>
            <a:off x="1968904" y="3018176"/>
            <a:ext cx="37200" cy="603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4"/>
          <p:cNvSpPr/>
          <p:nvPr/>
        </p:nvSpPr>
        <p:spPr>
          <a:xfrm>
            <a:off x="2025189" y="3030063"/>
            <a:ext cx="30766" cy="47428"/>
          </a:xfrm>
          <a:custGeom>
            <a:avLst/>
            <a:gdLst/>
            <a:ahLst/>
            <a:cxnLst/>
            <a:rect l="l" t="t" r="r" b="b"/>
            <a:pathLst>
              <a:path w="53975" h="97789" extrusionOk="0">
                <a:moveTo>
                  <a:pt x="14998" y="2425"/>
                </a:moveTo>
                <a:lnTo>
                  <a:pt x="0" y="2425"/>
                </a:lnTo>
                <a:lnTo>
                  <a:pt x="69" y="7264"/>
                </a:lnTo>
                <a:lnTo>
                  <a:pt x="154" y="9207"/>
                </a:lnTo>
                <a:lnTo>
                  <a:pt x="587" y="15354"/>
                </a:lnTo>
                <a:lnTo>
                  <a:pt x="689" y="17043"/>
                </a:lnTo>
                <a:lnTo>
                  <a:pt x="812" y="97358"/>
                </a:lnTo>
                <a:lnTo>
                  <a:pt x="16637" y="97358"/>
                </a:lnTo>
                <a:lnTo>
                  <a:pt x="16637" y="51117"/>
                </a:lnTo>
                <a:lnTo>
                  <a:pt x="17047" y="43337"/>
                </a:lnTo>
                <a:lnTo>
                  <a:pt x="29680" y="18046"/>
                </a:lnTo>
                <a:lnTo>
                  <a:pt x="15405" y="18046"/>
                </a:lnTo>
                <a:lnTo>
                  <a:pt x="15341" y="12712"/>
                </a:lnTo>
                <a:lnTo>
                  <a:pt x="15065" y="7264"/>
                </a:lnTo>
                <a:lnTo>
                  <a:pt x="14998" y="2425"/>
                </a:lnTo>
                <a:close/>
              </a:path>
              <a:path w="53975" h="97789" extrusionOk="0">
                <a:moveTo>
                  <a:pt x="48539" y="0"/>
                </a:moveTo>
                <a:lnTo>
                  <a:pt x="43535" y="0"/>
                </a:lnTo>
                <a:lnTo>
                  <a:pt x="39890" y="507"/>
                </a:lnTo>
                <a:lnTo>
                  <a:pt x="15824" y="18046"/>
                </a:lnTo>
                <a:lnTo>
                  <a:pt x="29680" y="18046"/>
                </a:lnTo>
                <a:lnTo>
                  <a:pt x="34683" y="15824"/>
                </a:lnTo>
                <a:lnTo>
                  <a:pt x="53010" y="15824"/>
                </a:lnTo>
                <a:lnTo>
                  <a:pt x="53949" y="1015"/>
                </a:lnTo>
                <a:lnTo>
                  <a:pt x="52870" y="609"/>
                </a:lnTo>
                <a:lnTo>
                  <a:pt x="51790" y="342"/>
                </a:lnTo>
                <a:lnTo>
                  <a:pt x="49618" y="76"/>
                </a:lnTo>
                <a:lnTo>
                  <a:pt x="48539" y="0"/>
                </a:lnTo>
                <a:close/>
              </a:path>
              <a:path w="53975" h="97789" extrusionOk="0">
                <a:moveTo>
                  <a:pt x="53010" y="15824"/>
                </a:moveTo>
                <a:lnTo>
                  <a:pt x="47383" y="15824"/>
                </a:lnTo>
                <a:lnTo>
                  <a:pt x="50241" y="16230"/>
                </a:lnTo>
                <a:lnTo>
                  <a:pt x="52933" y="17043"/>
                </a:lnTo>
                <a:lnTo>
                  <a:pt x="53010" y="15824"/>
                </a:lnTo>
                <a:close/>
              </a:path>
            </a:pathLst>
          </a:custGeom>
          <a:solidFill>
            <a:srgbClr val="0061A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4"/>
          <p:cNvSpPr/>
          <p:nvPr/>
        </p:nvSpPr>
        <p:spPr>
          <a:xfrm>
            <a:off x="2070003" y="3030063"/>
            <a:ext cx="57900" cy="483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4"/>
          <p:cNvSpPr/>
          <p:nvPr/>
        </p:nvSpPr>
        <p:spPr>
          <a:xfrm>
            <a:off x="2188592" y="3002942"/>
            <a:ext cx="57300" cy="756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2268154" y="3030063"/>
            <a:ext cx="53400" cy="483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2387084" y="3073493"/>
            <a:ext cx="53568" cy="0"/>
          </a:xfrm>
          <a:custGeom>
            <a:avLst/>
            <a:gdLst/>
            <a:ahLst/>
            <a:cxnLst/>
            <a:rect l="l" t="t" r="r" b="b"/>
            <a:pathLst>
              <a:path w="93979" h="120000" extrusionOk="0">
                <a:moveTo>
                  <a:pt x="0" y="0"/>
                </a:moveTo>
                <a:lnTo>
                  <a:pt x="93916" y="0"/>
                </a:lnTo>
              </a:path>
            </a:pathLst>
          </a:custGeom>
          <a:noFill/>
          <a:ln w="15225" cap="flat" cmpd="sng">
            <a:solidFill>
              <a:srgbClr val="0061A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2387085" y="3044577"/>
            <a:ext cx="9773" cy="25254"/>
          </a:xfrm>
          <a:custGeom>
            <a:avLst/>
            <a:gdLst/>
            <a:ahLst/>
            <a:cxnLst/>
            <a:rect l="l" t="t" r="r" b="b"/>
            <a:pathLst>
              <a:path w="17145" h="52070" extrusionOk="0">
                <a:moveTo>
                  <a:pt x="0" y="52070"/>
                </a:moveTo>
                <a:lnTo>
                  <a:pt x="17030" y="52070"/>
                </a:lnTo>
                <a:lnTo>
                  <a:pt x="17030" y="0"/>
                </a:lnTo>
                <a:lnTo>
                  <a:pt x="0" y="0"/>
                </a:lnTo>
                <a:lnTo>
                  <a:pt x="0" y="52070"/>
                </a:lnTo>
                <a:close/>
              </a:path>
            </a:pathLst>
          </a:custGeom>
          <a:solidFill>
            <a:srgbClr val="0061A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4"/>
          <p:cNvSpPr/>
          <p:nvPr/>
        </p:nvSpPr>
        <p:spPr>
          <a:xfrm>
            <a:off x="2387085" y="3037193"/>
            <a:ext cx="48863" cy="7391"/>
          </a:xfrm>
          <a:custGeom>
            <a:avLst/>
            <a:gdLst/>
            <a:ahLst/>
            <a:cxnLst/>
            <a:rect l="l" t="t" r="r" b="b"/>
            <a:pathLst>
              <a:path w="85725" h="15239" extrusionOk="0">
                <a:moveTo>
                  <a:pt x="0" y="15239"/>
                </a:moveTo>
                <a:lnTo>
                  <a:pt x="85382" y="15239"/>
                </a:lnTo>
                <a:lnTo>
                  <a:pt x="85382" y="0"/>
                </a:lnTo>
                <a:lnTo>
                  <a:pt x="0" y="0"/>
                </a:lnTo>
                <a:lnTo>
                  <a:pt x="0" y="15239"/>
                </a:lnTo>
                <a:close/>
              </a:path>
            </a:pathLst>
          </a:custGeom>
          <a:solidFill>
            <a:srgbClr val="0061A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4"/>
          <p:cNvSpPr/>
          <p:nvPr/>
        </p:nvSpPr>
        <p:spPr>
          <a:xfrm>
            <a:off x="2387085" y="3015044"/>
            <a:ext cx="9773" cy="22174"/>
          </a:xfrm>
          <a:custGeom>
            <a:avLst/>
            <a:gdLst/>
            <a:ahLst/>
            <a:cxnLst/>
            <a:rect l="l" t="t" r="r" b="b"/>
            <a:pathLst>
              <a:path w="17145" h="45720" extrusionOk="0">
                <a:moveTo>
                  <a:pt x="0" y="45720"/>
                </a:moveTo>
                <a:lnTo>
                  <a:pt x="17030" y="45720"/>
                </a:lnTo>
                <a:lnTo>
                  <a:pt x="17030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0061A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4"/>
          <p:cNvSpPr/>
          <p:nvPr/>
        </p:nvSpPr>
        <p:spPr>
          <a:xfrm>
            <a:off x="2387085" y="3011353"/>
            <a:ext cx="51758" cy="0"/>
          </a:xfrm>
          <a:custGeom>
            <a:avLst/>
            <a:gdLst/>
            <a:ahLst/>
            <a:cxnLst/>
            <a:rect l="l" t="t" r="r" b="b"/>
            <a:pathLst>
              <a:path w="90804" h="120000" extrusionOk="0">
                <a:moveTo>
                  <a:pt x="0" y="0"/>
                </a:moveTo>
                <a:lnTo>
                  <a:pt x="90258" y="0"/>
                </a:lnTo>
              </a:path>
            </a:pathLst>
          </a:custGeom>
          <a:noFill/>
          <a:ln w="15225" cap="flat" cmpd="sng">
            <a:solidFill>
              <a:srgbClr val="0061A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4"/>
          <p:cNvSpPr/>
          <p:nvPr/>
        </p:nvSpPr>
        <p:spPr>
          <a:xfrm>
            <a:off x="2454718" y="3031237"/>
            <a:ext cx="57300" cy="459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4"/>
          <p:cNvSpPr/>
          <p:nvPr/>
        </p:nvSpPr>
        <p:spPr>
          <a:xfrm>
            <a:off x="2526514" y="3030057"/>
            <a:ext cx="48900" cy="483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4"/>
          <p:cNvSpPr/>
          <p:nvPr/>
        </p:nvSpPr>
        <p:spPr>
          <a:xfrm>
            <a:off x="2591138" y="3030063"/>
            <a:ext cx="53400" cy="483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4"/>
          <p:cNvSpPr/>
          <p:nvPr/>
        </p:nvSpPr>
        <p:spPr>
          <a:xfrm>
            <a:off x="2672788" y="3002942"/>
            <a:ext cx="0" cy="74530"/>
          </a:xfrm>
          <a:custGeom>
            <a:avLst/>
            <a:gdLst/>
            <a:ahLst/>
            <a:cxnLst/>
            <a:rect l="l" t="t" r="r" b="b"/>
            <a:pathLst>
              <a:path w="120000" h="153670" extrusionOk="0">
                <a:moveTo>
                  <a:pt x="0" y="0"/>
                </a:moveTo>
                <a:lnTo>
                  <a:pt x="0" y="153339"/>
                </a:lnTo>
              </a:path>
            </a:pathLst>
          </a:custGeom>
          <a:noFill/>
          <a:ln w="15800" cap="flat" cmpd="sng">
            <a:solidFill>
              <a:srgbClr val="0061A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4"/>
          <p:cNvSpPr/>
          <p:nvPr/>
        </p:nvSpPr>
        <p:spPr>
          <a:xfrm>
            <a:off x="2700925" y="3030063"/>
            <a:ext cx="53400" cy="483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4"/>
          <p:cNvSpPr/>
          <p:nvPr/>
        </p:nvSpPr>
        <p:spPr>
          <a:xfrm>
            <a:off x="2776781" y="3030063"/>
            <a:ext cx="47700" cy="471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4"/>
          <p:cNvSpPr/>
          <p:nvPr/>
        </p:nvSpPr>
        <p:spPr>
          <a:xfrm>
            <a:off x="2847308" y="3030057"/>
            <a:ext cx="48900" cy="483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4"/>
          <p:cNvSpPr/>
          <p:nvPr/>
        </p:nvSpPr>
        <p:spPr>
          <a:xfrm>
            <a:off x="2913782" y="3007662"/>
            <a:ext cx="13392" cy="69910"/>
          </a:xfrm>
          <a:custGeom>
            <a:avLst/>
            <a:gdLst/>
            <a:ahLst/>
            <a:cxnLst/>
            <a:rect l="l" t="t" r="r" b="b"/>
            <a:pathLst>
              <a:path w="23495" h="144145" extrusionOk="0">
                <a:moveTo>
                  <a:pt x="14808" y="0"/>
                </a:moveTo>
                <a:lnTo>
                  <a:pt x="8305" y="0"/>
                </a:lnTo>
                <a:lnTo>
                  <a:pt x="5575" y="1143"/>
                </a:lnTo>
                <a:lnTo>
                  <a:pt x="1104" y="5740"/>
                </a:lnTo>
                <a:lnTo>
                  <a:pt x="0" y="8445"/>
                </a:lnTo>
                <a:lnTo>
                  <a:pt x="0" y="14947"/>
                </a:lnTo>
                <a:lnTo>
                  <a:pt x="1079" y="17703"/>
                </a:lnTo>
                <a:lnTo>
                  <a:pt x="5410" y="22034"/>
                </a:lnTo>
                <a:lnTo>
                  <a:pt x="8178" y="23114"/>
                </a:lnTo>
                <a:lnTo>
                  <a:pt x="14947" y="23114"/>
                </a:lnTo>
                <a:lnTo>
                  <a:pt x="17716" y="22034"/>
                </a:lnTo>
                <a:lnTo>
                  <a:pt x="22047" y="17703"/>
                </a:lnTo>
                <a:lnTo>
                  <a:pt x="23113" y="14947"/>
                </a:lnTo>
                <a:lnTo>
                  <a:pt x="23113" y="8445"/>
                </a:lnTo>
                <a:lnTo>
                  <a:pt x="22009" y="5740"/>
                </a:lnTo>
                <a:lnTo>
                  <a:pt x="17538" y="1143"/>
                </a:lnTo>
                <a:lnTo>
                  <a:pt x="14808" y="0"/>
                </a:lnTo>
                <a:close/>
              </a:path>
              <a:path w="23495" h="144145" extrusionOk="0">
                <a:moveTo>
                  <a:pt x="19469" y="48666"/>
                </a:moveTo>
                <a:lnTo>
                  <a:pt x="3657" y="48666"/>
                </a:lnTo>
                <a:lnTo>
                  <a:pt x="3657" y="143598"/>
                </a:lnTo>
                <a:lnTo>
                  <a:pt x="19469" y="143598"/>
                </a:lnTo>
                <a:lnTo>
                  <a:pt x="19469" y="48666"/>
                </a:lnTo>
                <a:close/>
              </a:path>
            </a:pathLst>
          </a:custGeom>
          <a:solidFill>
            <a:srgbClr val="0061A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4"/>
          <p:cNvSpPr/>
          <p:nvPr/>
        </p:nvSpPr>
        <p:spPr>
          <a:xfrm>
            <a:off x="2948515" y="3030063"/>
            <a:ext cx="47400" cy="483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4"/>
          <p:cNvSpPr/>
          <p:nvPr/>
        </p:nvSpPr>
        <p:spPr>
          <a:xfrm>
            <a:off x="3054139" y="3031232"/>
            <a:ext cx="53400" cy="69600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4"/>
          <p:cNvSpPr/>
          <p:nvPr/>
        </p:nvSpPr>
        <p:spPr>
          <a:xfrm>
            <a:off x="3159284" y="3006087"/>
            <a:ext cx="714000" cy="93600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4"/>
          <p:cNvSpPr/>
          <p:nvPr/>
        </p:nvSpPr>
        <p:spPr>
          <a:xfrm>
            <a:off x="1735025" y="3162194"/>
            <a:ext cx="69300" cy="60300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4"/>
          <p:cNvSpPr/>
          <p:nvPr/>
        </p:nvSpPr>
        <p:spPr>
          <a:xfrm>
            <a:off x="1827031" y="3162194"/>
            <a:ext cx="65100" cy="58800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4"/>
          <p:cNvSpPr/>
          <p:nvPr/>
        </p:nvSpPr>
        <p:spPr>
          <a:xfrm>
            <a:off x="1970796" y="3137393"/>
            <a:ext cx="77400" cy="83700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4"/>
          <p:cNvSpPr/>
          <p:nvPr/>
        </p:nvSpPr>
        <p:spPr>
          <a:xfrm>
            <a:off x="2066979" y="3135271"/>
            <a:ext cx="24251" cy="85925"/>
          </a:xfrm>
          <a:custGeom>
            <a:avLst/>
            <a:gdLst/>
            <a:ahLst/>
            <a:cxnLst/>
            <a:rect l="l" t="t" r="r" b="b"/>
            <a:pathLst>
              <a:path w="42545" h="177165" extrusionOk="0">
                <a:moveTo>
                  <a:pt x="27051" y="0"/>
                </a:moveTo>
                <a:lnTo>
                  <a:pt x="15354" y="0"/>
                </a:lnTo>
                <a:lnTo>
                  <a:pt x="10363" y="2070"/>
                </a:lnTo>
                <a:lnTo>
                  <a:pt x="2070" y="10363"/>
                </a:lnTo>
                <a:lnTo>
                  <a:pt x="0" y="15354"/>
                </a:lnTo>
                <a:lnTo>
                  <a:pt x="0" y="27063"/>
                </a:lnTo>
                <a:lnTo>
                  <a:pt x="2070" y="32042"/>
                </a:lnTo>
                <a:lnTo>
                  <a:pt x="10363" y="40335"/>
                </a:lnTo>
                <a:lnTo>
                  <a:pt x="15354" y="42417"/>
                </a:lnTo>
                <a:lnTo>
                  <a:pt x="27051" y="42417"/>
                </a:lnTo>
                <a:lnTo>
                  <a:pt x="32054" y="40335"/>
                </a:lnTo>
                <a:lnTo>
                  <a:pt x="40347" y="32042"/>
                </a:lnTo>
                <a:lnTo>
                  <a:pt x="42418" y="27063"/>
                </a:lnTo>
                <a:lnTo>
                  <a:pt x="42418" y="15354"/>
                </a:lnTo>
                <a:lnTo>
                  <a:pt x="40347" y="10363"/>
                </a:lnTo>
                <a:lnTo>
                  <a:pt x="32054" y="2070"/>
                </a:lnTo>
                <a:lnTo>
                  <a:pt x="27051" y="0"/>
                </a:lnTo>
                <a:close/>
              </a:path>
              <a:path w="42545" h="177165" extrusionOk="0">
                <a:moveTo>
                  <a:pt x="39484" y="58508"/>
                </a:moveTo>
                <a:lnTo>
                  <a:pt x="2921" y="58508"/>
                </a:lnTo>
                <a:lnTo>
                  <a:pt x="2921" y="176974"/>
                </a:lnTo>
                <a:lnTo>
                  <a:pt x="39484" y="176974"/>
                </a:lnTo>
                <a:lnTo>
                  <a:pt x="39484" y="58508"/>
                </a:ln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/>
          <p:nvPr/>
        </p:nvSpPr>
        <p:spPr>
          <a:xfrm>
            <a:off x="2112076" y="3162194"/>
            <a:ext cx="73500" cy="87300"/>
          </a:xfrm>
          <a:prstGeom prst="rect">
            <a:avLst/>
          </a:prstGeom>
          <a:blipFill rotWithShape="1">
            <a:blip r:embed="rId2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"/>
          <p:cNvSpPr/>
          <p:nvPr/>
        </p:nvSpPr>
        <p:spPr>
          <a:xfrm>
            <a:off x="2266146" y="3137393"/>
            <a:ext cx="90900" cy="83700"/>
          </a:xfrm>
          <a:prstGeom prst="rect">
            <a:avLst/>
          </a:prstGeom>
          <a:blipFill rotWithShape="1">
            <a:blip r:embed="rId2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4"/>
          <p:cNvSpPr/>
          <p:nvPr/>
        </p:nvSpPr>
        <p:spPr>
          <a:xfrm>
            <a:off x="2375822" y="3162194"/>
            <a:ext cx="65100" cy="60300"/>
          </a:xfrm>
          <a:prstGeom prst="rect">
            <a:avLst/>
          </a:prstGeom>
          <a:blipFill rotWithShape="1">
            <a:blip r:embed="rId2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4"/>
          <p:cNvSpPr/>
          <p:nvPr/>
        </p:nvSpPr>
        <p:spPr>
          <a:xfrm>
            <a:off x="2457379" y="3146610"/>
            <a:ext cx="52500" cy="75900"/>
          </a:xfrm>
          <a:prstGeom prst="rect">
            <a:avLst/>
          </a:prstGeom>
          <a:blipFill rotWithShape="1">
            <a:blip r:embed="rId2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4"/>
          <p:cNvSpPr/>
          <p:nvPr/>
        </p:nvSpPr>
        <p:spPr>
          <a:xfrm>
            <a:off x="2527253" y="3162194"/>
            <a:ext cx="65100" cy="60300"/>
          </a:xfrm>
          <a:prstGeom prst="rect">
            <a:avLst/>
          </a:prstGeom>
          <a:blipFill rotWithShape="1">
            <a:blip r:embed="rId2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4"/>
          <p:cNvSpPr/>
          <p:nvPr/>
        </p:nvSpPr>
        <p:spPr>
          <a:xfrm>
            <a:off x="2659621" y="3163615"/>
            <a:ext cx="76500" cy="85800"/>
          </a:xfrm>
          <a:prstGeom prst="rect">
            <a:avLst/>
          </a:prstGeom>
          <a:blipFill rotWithShape="1">
            <a:blip r:embed="rId2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4"/>
          <p:cNvSpPr/>
          <p:nvPr/>
        </p:nvSpPr>
        <p:spPr>
          <a:xfrm>
            <a:off x="2807846" y="3137393"/>
            <a:ext cx="90900" cy="83700"/>
          </a:xfrm>
          <a:prstGeom prst="rect">
            <a:avLst/>
          </a:prstGeom>
          <a:blipFill rotWithShape="1">
            <a:blip r:embed="rId2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4"/>
          <p:cNvSpPr/>
          <p:nvPr/>
        </p:nvSpPr>
        <p:spPr>
          <a:xfrm>
            <a:off x="2917516" y="3162194"/>
            <a:ext cx="65100" cy="60300"/>
          </a:xfrm>
          <a:prstGeom prst="rect">
            <a:avLst/>
          </a:prstGeom>
          <a:blipFill rotWithShape="1">
            <a:blip r:embed="rId2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4"/>
          <p:cNvSpPr/>
          <p:nvPr/>
        </p:nvSpPr>
        <p:spPr>
          <a:xfrm>
            <a:off x="2999087" y="3146610"/>
            <a:ext cx="52500" cy="75900"/>
          </a:xfrm>
          <a:prstGeom prst="rect">
            <a:avLst/>
          </a:prstGeom>
          <a:blipFill rotWithShape="1">
            <a:blip r:embed="rId2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4"/>
          <p:cNvSpPr/>
          <p:nvPr/>
        </p:nvSpPr>
        <p:spPr>
          <a:xfrm>
            <a:off x="3068947" y="3162194"/>
            <a:ext cx="65100" cy="60300"/>
          </a:xfrm>
          <a:prstGeom prst="rect">
            <a:avLst/>
          </a:prstGeom>
          <a:blipFill rotWithShape="1">
            <a:blip r:embed="rId2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4"/>
          <p:cNvSpPr/>
          <p:nvPr/>
        </p:nvSpPr>
        <p:spPr>
          <a:xfrm>
            <a:off x="3200748" y="3137393"/>
            <a:ext cx="103500" cy="83700"/>
          </a:xfrm>
          <a:prstGeom prst="rect">
            <a:avLst/>
          </a:prstGeom>
          <a:blipFill rotWithShape="1">
            <a:blip r:embed="rId3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4"/>
          <p:cNvSpPr/>
          <p:nvPr/>
        </p:nvSpPr>
        <p:spPr>
          <a:xfrm>
            <a:off x="3321418" y="3162194"/>
            <a:ext cx="65100" cy="58800"/>
          </a:xfrm>
          <a:prstGeom prst="rect">
            <a:avLst/>
          </a:prstGeom>
          <a:blipFill rotWithShape="1">
            <a:blip r:embed="rId3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4"/>
          <p:cNvSpPr/>
          <p:nvPr/>
        </p:nvSpPr>
        <p:spPr>
          <a:xfrm>
            <a:off x="3407992" y="3162194"/>
            <a:ext cx="65100" cy="60300"/>
          </a:xfrm>
          <a:prstGeom prst="rect">
            <a:avLst/>
          </a:prstGeom>
          <a:blipFill rotWithShape="1">
            <a:blip r:embed="rId3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4"/>
          <p:cNvSpPr/>
          <p:nvPr/>
        </p:nvSpPr>
        <p:spPr>
          <a:xfrm>
            <a:off x="3506811" y="3131727"/>
            <a:ext cx="0" cy="89620"/>
          </a:xfrm>
          <a:custGeom>
            <a:avLst/>
            <a:gdLst/>
            <a:ahLst/>
            <a:cxnLst/>
            <a:rect l="l" t="t" r="r" b="b"/>
            <a:pathLst>
              <a:path w="120000" h="184784" extrusionOk="0">
                <a:moveTo>
                  <a:pt x="0" y="0"/>
                </a:moveTo>
                <a:lnTo>
                  <a:pt x="0" y="184289"/>
                </a:lnTo>
              </a:path>
            </a:pathLst>
          </a:custGeom>
          <a:noFill/>
          <a:ln w="36550" cap="flat" cmpd="sng">
            <a:solidFill>
              <a:srgbClr val="A7A9A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4"/>
          <p:cNvSpPr/>
          <p:nvPr/>
        </p:nvSpPr>
        <p:spPr>
          <a:xfrm>
            <a:off x="3535342" y="3163615"/>
            <a:ext cx="76500" cy="85800"/>
          </a:xfrm>
          <a:prstGeom prst="rect">
            <a:avLst/>
          </a:prstGeom>
          <a:blipFill rotWithShape="1">
            <a:blip r:embed="rId3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4"/>
          <p:cNvSpPr/>
          <p:nvPr/>
        </p:nvSpPr>
        <p:spPr>
          <a:xfrm>
            <a:off x="3623171" y="3146610"/>
            <a:ext cx="52500" cy="75900"/>
          </a:xfrm>
          <a:prstGeom prst="rect">
            <a:avLst/>
          </a:prstGeom>
          <a:blipFill rotWithShape="1">
            <a:blip r:embed="rId3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4"/>
          <p:cNvSpPr/>
          <p:nvPr/>
        </p:nvSpPr>
        <p:spPr>
          <a:xfrm>
            <a:off x="3694988" y="3135271"/>
            <a:ext cx="24251" cy="85925"/>
          </a:xfrm>
          <a:custGeom>
            <a:avLst/>
            <a:gdLst/>
            <a:ahLst/>
            <a:cxnLst/>
            <a:rect l="l" t="t" r="r" b="b"/>
            <a:pathLst>
              <a:path w="42545" h="177165" extrusionOk="0">
                <a:moveTo>
                  <a:pt x="27051" y="0"/>
                </a:moveTo>
                <a:lnTo>
                  <a:pt x="15354" y="0"/>
                </a:lnTo>
                <a:lnTo>
                  <a:pt x="10363" y="2070"/>
                </a:lnTo>
                <a:lnTo>
                  <a:pt x="2070" y="10363"/>
                </a:lnTo>
                <a:lnTo>
                  <a:pt x="0" y="15354"/>
                </a:lnTo>
                <a:lnTo>
                  <a:pt x="0" y="27063"/>
                </a:lnTo>
                <a:lnTo>
                  <a:pt x="2070" y="32042"/>
                </a:lnTo>
                <a:lnTo>
                  <a:pt x="10363" y="40335"/>
                </a:lnTo>
                <a:lnTo>
                  <a:pt x="15354" y="42417"/>
                </a:lnTo>
                <a:lnTo>
                  <a:pt x="27051" y="42417"/>
                </a:lnTo>
                <a:lnTo>
                  <a:pt x="32054" y="40335"/>
                </a:lnTo>
                <a:lnTo>
                  <a:pt x="40347" y="32042"/>
                </a:lnTo>
                <a:lnTo>
                  <a:pt x="42418" y="27063"/>
                </a:lnTo>
                <a:lnTo>
                  <a:pt x="42418" y="15354"/>
                </a:lnTo>
                <a:lnTo>
                  <a:pt x="40347" y="10363"/>
                </a:lnTo>
                <a:lnTo>
                  <a:pt x="32054" y="2070"/>
                </a:lnTo>
                <a:lnTo>
                  <a:pt x="27051" y="0"/>
                </a:lnTo>
                <a:close/>
              </a:path>
              <a:path w="42545" h="177165" extrusionOk="0">
                <a:moveTo>
                  <a:pt x="39471" y="58508"/>
                </a:moveTo>
                <a:lnTo>
                  <a:pt x="2908" y="58508"/>
                </a:lnTo>
                <a:lnTo>
                  <a:pt x="2908" y="176974"/>
                </a:lnTo>
                <a:lnTo>
                  <a:pt x="39471" y="176974"/>
                </a:lnTo>
                <a:lnTo>
                  <a:pt x="39471" y="58508"/>
                </a:ln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4"/>
          <p:cNvSpPr/>
          <p:nvPr/>
        </p:nvSpPr>
        <p:spPr>
          <a:xfrm>
            <a:off x="3740498" y="3162194"/>
            <a:ext cx="61800" cy="60300"/>
          </a:xfrm>
          <a:prstGeom prst="rect">
            <a:avLst/>
          </a:prstGeom>
          <a:blipFill rotWithShape="1">
            <a:blip r:embed="rId3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4"/>
          <p:cNvSpPr/>
          <p:nvPr/>
        </p:nvSpPr>
        <p:spPr>
          <a:xfrm>
            <a:off x="3815666" y="3162194"/>
            <a:ext cx="57900" cy="60300"/>
          </a:xfrm>
          <a:prstGeom prst="rect">
            <a:avLst/>
          </a:prstGeom>
          <a:blipFill rotWithShape="1">
            <a:blip r:embed="rId3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2"/>
              <a:buFont typeface="Arial"/>
              <a:buNone/>
            </a:pPr>
            <a:endParaRPr sz="8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4"/>
          <p:cNvSpPr txBox="1"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EEF"/>
              </a:buClr>
              <a:buSzPts val="1865"/>
              <a:buFont typeface="Arial"/>
              <a:buNone/>
              <a:defRPr sz="3600" b="0" i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z="3600"/>
              <a:t>Titulo</a:t>
            </a:r>
            <a:endParaRPr/>
          </a:p>
        </p:txBody>
      </p:sp>
      <p:sp>
        <p:nvSpPr>
          <p:cNvPr id="209" name="Google Shape;209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sp>
        <p:nvSpPr>
          <p:cNvPr id="212" name="Google Shape;212;p14"/>
          <p:cNvSpPr txBox="1"/>
          <p:nvPr/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3" name="Google Shape;213;p14"/>
          <p:cNvGrpSpPr/>
          <p:nvPr/>
        </p:nvGrpSpPr>
        <p:grpSpPr>
          <a:xfrm rot="10800000">
            <a:off x="420244" y="4609581"/>
            <a:ext cx="8095046" cy="57715"/>
            <a:chOff x="1329968" y="1554987"/>
            <a:chExt cx="7562636" cy="216000"/>
          </a:xfrm>
        </p:grpSpPr>
        <p:sp>
          <p:nvSpPr>
            <p:cNvPr id="214" name="Google Shape;214;p14"/>
            <p:cNvSpPr/>
            <p:nvPr/>
          </p:nvSpPr>
          <p:spPr>
            <a:xfrm>
              <a:off x="1907704" y="1554987"/>
              <a:ext cx="6984900" cy="216000"/>
            </a:xfrm>
            <a:prstGeom prst="rect">
              <a:avLst/>
            </a:prstGeom>
            <a:solidFill>
              <a:srgbClr val="0055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1603439" y="1554987"/>
              <a:ext cx="6579300" cy="216000"/>
            </a:xfrm>
            <a:prstGeom prst="rect">
              <a:avLst/>
            </a:prstGeom>
            <a:solidFill>
              <a:srgbClr val="009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1329968" y="1554987"/>
              <a:ext cx="6050100" cy="2160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17" name="Google Shape;217;p14" descr="C:\Users\Paola\Dropbox\01. CAOBA\logo_caoba-01.png"/>
          <p:cNvPicPr preferRelativeResize="0"/>
          <p:nvPr/>
        </p:nvPicPr>
        <p:blipFill rotWithShape="1">
          <a:blip r:embed="rId37">
            <a:alphaModFix/>
          </a:blip>
          <a:srcRect l="6955" t="30027" r="10630" b="30661"/>
          <a:stretch/>
        </p:blipFill>
        <p:spPr>
          <a:xfrm>
            <a:off x="420784" y="4765478"/>
            <a:ext cx="858449" cy="314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ster 5" type="tx">
  <p:cSld name="TITLE_AND_BODY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grpSp>
        <p:nvGrpSpPr>
          <p:cNvPr id="220" name="Google Shape;220;p15"/>
          <p:cNvGrpSpPr/>
          <p:nvPr/>
        </p:nvGrpSpPr>
        <p:grpSpPr>
          <a:xfrm rot="10800000">
            <a:off x="420244" y="4609581"/>
            <a:ext cx="8095046" cy="57715"/>
            <a:chOff x="1329968" y="1554987"/>
            <a:chExt cx="7562636" cy="216000"/>
          </a:xfrm>
        </p:grpSpPr>
        <p:sp>
          <p:nvSpPr>
            <p:cNvPr id="221" name="Google Shape;221;p15"/>
            <p:cNvSpPr/>
            <p:nvPr/>
          </p:nvSpPr>
          <p:spPr>
            <a:xfrm>
              <a:off x="1907704" y="1554987"/>
              <a:ext cx="6984900" cy="216000"/>
            </a:xfrm>
            <a:prstGeom prst="rect">
              <a:avLst/>
            </a:prstGeom>
            <a:solidFill>
              <a:srgbClr val="0055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1603439" y="1554987"/>
              <a:ext cx="6579300" cy="216000"/>
            </a:xfrm>
            <a:prstGeom prst="rect">
              <a:avLst/>
            </a:prstGeom>
            <a:solidFill>
              <a:srgbClr val="009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1329968" y="1554987"/>
              <a:ext cx="6050100" cy="2160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24" name="Google Shape;224;p15" descr="C:\Users\Paola\Dropbox\01. CAOBA\logo_caoba-01.png"/>
          <p:cNvPicPr preferRelativeResize="0"/>
          <p:nvPr/>
        </p:nvPicPr>
        <p:blipFill rotWithShape="1">
          <a:blip r:embed="rId2">
            <a:alphaModFix/>
          </a:blip>
          <a:srcRect l="6955" t="30027" r="10630" b="30661"/>
          <a:stretch/>
        </p:blipFill>
        <p:spPr>
          <a:xfrm>
            <a:off x="420784" y="4765478"/>
            <a:ext cx="858449" cy="314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"/>
          <p:cNvSpPr txBox="1">
            <a:spLocks noGrp="1"/>
          </p:cNvSpPr>
          <p:nvPr>
            <p:ph type="title"/>
          </p:nvPr>
        </p:nvSpPr>
        <p:spPr>
          <a:xfrm>
            <a:off x="294359" y="158964"/>
            <a:ext cx="7836000" cy="6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Quattrocento Sans"/>
              <a:buNone/>
              <a:defRPr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6" descr="&lt;No.&gt;"/>
          <p:cNvSpPr txBox="1">
            <a:spLocks noGrp="1"/>
          </p:cNvSpPr>
          <p:nvPr>
            <p:ph type="sldNum" idx="12"/>
          </p:nvPr>
        </p:nvSpPr>
        <p:spPr>
          <a:xfrm>
            <a:off x="8536632" y="4897152"/>
            <a:ext cx="576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600">
                <a:solidFill>
                  <a:srgbClr val="0070C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Titulo</a:t>
            </a: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1063226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bg2"/>
              </a:buClr>
              <a:buSzPts val="1800"/>
              <a:buAutoNum type="arabicPeriod"/>
              <a:defRPr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bg2"/>
              </a:buClr>
              <a:buSzPts val="1800"/>
              <a:buFont typeface="Arial"/>
              <a:buAutoNum type="arabicPeriod"/>
              <a:defRPr sz="1800" b="0" i="0" u="none" strike="noStrike" cap="none" dirty="0">
                <a:solidFill>
                  <a:schemeClr val="bg2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bg2"/>
              </a:buClr>
              <a:buSzPts val="1800"/>
              <a:buAutoNum type="romanLcPeriod"/>
              <a:defRPr sz="1600">
                <a:solidFill>
                  <a:srgbClr val="0070C0"/>
                </a:solidFill>
                <a:latin typeface="+mn-lt"/>
              </a:defRPr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AutoNum type="romanLcPeriod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AutoNum type="romanLcPeriod"/>
              <a:defRPr/>
            </a:lvl9pPr>
          </a:lstStyle>
          <a:p>
            <a:r>
              <a:rPr lang="es-ES"/>
              <a:t>Nivel 1</a:t>
            </a:r>
          </a:p>
          <a:p>
            <a:pPr lvl="2"/>
            <a:r>
              <a:rPr lang="es-ES"/>
              <a:t>Nivel 2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sp>
        <p:nvSpPr>
          <p:cNvPr id="31" name="Google Shape;31;p3"/>
          <p:cNvSpPr txBox="1"/>
          <p:nvPr/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" name="Google Shape;32;p3"/>
          <p:cNvGrpSpPr/>
          <p:nvPr/>
        </p:nvGrpSpPr>
        <p:grpSpPr>
          <a:xfrm rot="10800000">
            <a:off x="420244" y="4609581"/>
            <a:ext cx="8095046" cy="57715"/>
            <a:chOff x="1329968" y="1554987"/>
            <a:chExt cx="7562636" cy="216000"/>
          </a:xfrm>
        </p:grpSpPr>
        <p:sp>
          <p:nvSpPr>
            <p:cNvPr id="33" name="Google Shape;33;p3"/>
            <p:cNvSpPr/>
            <p:nvPr/>
          </p:nvSpPr>
          <p:spPr>
            <a:xfrm>
              <a:off x="1907704" y="1554987"/>
              <a:ext cx="6984900" cy="216000"/>
            </a:xfrm>
            <a:prstGeom prst="rect">
              <a:avLst/>
            </a:prstGeom>
            <a:solidFill>
              <a:srgbClr val="0055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1603439" y="1554987"/>
              <a:ext cx="6579300" cy="216000"/>
            </a:xfrm>
            <a:prstGeom prst="rect">
              <a:avLst/>
            </a:prstGeom>
            <a:solidFill>
              <a:srgbClr val="009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1329968" y="1554987"/>
              <a:ext cx="6050100" cy="2160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6" name="Google Shape;36;p3" descr="C:\Users\Paola\Dropbox\01. CAOBA\logo_caoba-01.png"/>
          <p:cNvPicPr preferRelativeResize="0"/>
          <p:nvPr/>
        </p:nvPicPr>
        <p:blipFill rotWithShape="1">
          <a:blip r:embed="rId2">
            <a:alphaModFix/>
          </a:blip>
          <a:srcRect l="6955" t="30027" r="10630" b="30661"/>
          <a:stretch/>
        </p:blipFill>
        <p:spPr>
          <a:xfrm>
            <a:off x="420784" y="4765478"/>
            <a:ext cx="858449" cy="314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ctrTitle" hasCustomPrompt="1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600">
                <a:solidFill>
                  <a:srgbClr val="0070C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titulo</a:t>
            </a:r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sp>
        <p:nvSpPr>
          <p:cNvPr id="43" name="Google Shape;43;p4"/>
          <p:cNvSpPr txBox="1"/>
          <p:nvPr/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" name="Google Shape;44;p4"/>
          <p:cNvGrpSpPr/>
          <p:nvPr/>
        </p:nvGrpSpPr>
        <p:grpSpPr>
          <a:xfrm rot="10800000">
            <a:off x="420244" y="4609581"/>
            <a:ext cx="8095046" cy="57715"/>
            <a:chOff x="1329968" y="1554987"/>
            <a:chExt cx="7562636" cy="216000"/>
          </a:xfrm>
        </p:grpSpPr>
        <p:sp>
          <p:nvSpPr>
            <p:cNvPr id="45" name="Google Shape;45;p4"/>
            <p:cNvSpPr/>
            <p:nvPr/>
          </p:nvSpPr>
          <p:spPr>
            <a:xfrm>
              <a:off x="1907704" y="1554987"/>
              <a:ext cx="6984900" cy="216000"/>
            </a:xfrm>
            <a:prstGeom prst="rect">
              <a:avLst/>
            </a:prstGeom>
            <a:solidFill>
              <a:srgbClr val="0055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1603439" y="1554987"/>
              <a:ext cx="6579300" cy="216000"/>
            </a:xfrm>
            <a:prstGeom prst="rect">
              <a:avLst/>
            </a:prstGeom>
            <a:solidFill>
              <a:srgbClr val="009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1329968" y="1554987"/>
              <a:ext cx="6050100" cy="2160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8" name="Google Shape;48;p4" descr="C:\Users\Paola\Dropbox\01. CAOBA\logo_caoba-01.png"/>
          <p:cNvPicPr preferRelativeResize="0"/>
          <p:nvPr/>
        </p:nvPicPr>
        <p:blipFill rotWithShape="1">
          <a:blip r:embed="rId2">
            <a:alphaModFix/>
          </a:blip>
          <a:srcRect l="6955" t="30027" r="10630" b="30661"/>
          <a:stretch/>
        </p:blipFill>
        <p:spPr>
          <a:xfrm>
            <a:off x="420784" y="4765478"/>
            <a:ext cx="858449" cy="314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sp>
        <p:nvSpPr>
          <p:cNvPr id="55" name="Google Shape;55;p5"/>
          <p:cNvSpPr txBox="1"/>
          <p:nvPr/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6" name="Google Shape;56;p5"/>
          <p:cNvGrpSpPr/>
          <p:nvPr/>
        </p:nvGrpSpPr>
        <p:grpSpPr>
          <a:xfrm rot="10800000">
            <a:off x="420244" y="4609581"/>
            <a:ext cx="8095046" cy="57715"/>
            <a:chOff x="1329968" y="1554987"/>
            <a:chExt cx="7562636" cy="216000"/>
          </a:xfrm>
        </p:grpSpPr>
        <p:sp>
          <p:nvSpPr>
            <p:cNvPr id="57" name="Google Shape;57;p5"/>
            <p:cNvSpPr/>
            <p:nvPr/>
          </p:nvSpPr>
          <p:spPr>
            <a:xfrm>
              <a:off x="1907704" y="1554987"/>
              <a:ext cx="6984900" cy="216000"/>
            </a:xfrm>
            <a:prstGeom prst="rect">
              <a:avLst/>
            </a:prstGeom>
            <a:solidFill>
              <a:srgbClr val="0055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1603439" y="1554987"/>
              <a:ext cx="6579300" cy="216000"/>
            </a:xfrm>
            <a:prstGeom prst="rect">
              <a:avLst/>
            </a:prstGeom>
            <a:solidFill>
              <a:srgbClr val="009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1329968" y="1554987"/>
              <a:ext cx="6050100" cy="2160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0" name="Google Shape;60;p5" descr="C:\Users\Paola\Dropbox\01. CAOBA\logo_caoba-01.png"/>
          <p:cNvPicPr preferRelativeResize="0"/>
          <p:nvPr/>
        </p:nvPicPr>
        <p:blipFill rotWithShape="1">
          <a:blip r:embed="rId2">
            <a:alphaModFix/>
          </a:blip>
          <a:srcRect l="6955" t="30027" r="10630" b="30661"/>
          <a:stretch/>
        </p:blipFill>
        <p:spPr>
          <a:xfrm>
            <a:off x="420784" y="4765478"/>
            <a:ext cx="858449" cy="314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sp>
        <p:nvSpPr>
          <p:cNvPr id="68" name="Google Shape;68;p6"/>
          <p:cNvSpPr txBox="1"/>
          <p:nvPr/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6"/>
          <p:cNvGrpSpPr/>
          <p:nvPr/>
        </p:nvGrpSpPr>
        <p:grpSpPr>
          <a:xfrm rot="10800000">
            <a:off x="420244" y="4609581"/>
            <a:ext cx="8095046" cy="57715"/>
            <a:chOff x="1329968" y="1554987"/>
            <a:chExt cx="7562636" cy="216000"/>
          </a:xfrm>
        </p:grpSpPr>
        <p:sp>
          <p:nvSpPr>
            <p:cNvPr id="70" name="Google Shape;70;p6"/>
            <p:cNvSpPr/>
            <p:nvPr/>
          </p:nvSpPr>
          <p:spPr>
            <a:xfrm>
              <a:off x="1907704" y="1554987"/>
              <a:ext cx="6984900" cy="216000"/>
            </a:xfrm>
            <a:prstGeom prst="rect">
              <a:avLst/>
            </a:prstGeom>
            <a:solidFill>
              <a:srgbClr val="0055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1603439" y="1554987"/>
              <a:ext cx="6579300" cy="216000"/>
            </a:xfrm>
            <a:prstGeom prst="rect">
              <a:avLst/>
            </a:prstGeom>
            <a:solidFill>
              <a:srgbClr val="009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1329968" y="1554987"/>
              <a:ext cx="6050100" cy="2160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3" name="Google Shape;73;p6" descr="C:\Users\Paola\Dropbox\01. CAOBA\logo_caoba-01.png"/>
          <p:cNvPicPr preferRelativeResize="0"/>
          <p:nvPr/>
        </p:nvPicPr>
        <p:blipFill rotWithShape="1">
          <a:blip r:embed="rId2">
            <a:alphaModFix/>
          </a:blip>
          <a:srcRect l="6955" t="30027" r="10630" b="30661"/>
          <a:stretch/>
        </p:blipFill>
        <p:spPr>
          <a:xfrm>
            <a:off x="420784" y="4765478"/>
            <a:ext cx="858449" cy="314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sp>
        <p:nvSpPr>
          <p:cNvPr id="83" name="Google Shape;83;p7"/>
          <p:cNvSpPr txBox="1"/>
          <p:nvPr/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4" name="Google Shape;84;p7"/>
          <p:cNvGrpSpPr/>
          <p:nvPr/>
        </p:nvGrpSpPr>
        <p:grpSpPr>
          <a:xfrm rot="10800000">
            <a:off x="420244" y="4609581"/>
            <a:ext cx="8095046" cy="57715"/>
            <a:chOff x="1329968" y="1554987"/>
            <a:chExt cx="7562636" cy="216000"/>
          </a:xfrm>
        </p:grpSpPr>
        <p:sp>
          <p:nvSpPr>
            <p:cNvPr id="85" name="Google Shape;85;p7"/>
            <p:cNvSpPr/>
            <p:nvPr/>
          </p:nvSpPr>
          <p:spPr>
            <a:xfrm>
              <a:off x="1907704" y="1554987"/>
              <a:ext cx="6984900" cy="216000"/>
            </a:xfrm>
            <a:prstGeom prst="rect">
              <a:avLst/>
            </a:prstGeom>
            <a:solidFill>
              <a:srgbClr val="0055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1603439" y="1554987"/>
              <a:ext cx="6579300" cy="216000"/>
            </a:xfrm>
            <a:prstGeom prst="rect">
              <a:avLst/>
            </a:prstGeom>
            <a:solidFill>
              <a:srgbClr val="009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1329968" y="1554987"/>
              <a:ext cx="6050100" cy="2160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8" name="Google Shape;88;p7" descr="C:\Users\Paola\Dropbox\01. CAOBA\logo_caoba-01.png"/>
          <p:cNvPicPr preferRelativeResize="0"/>
          <p:nvPr/>
        </p:nvPicPr>
        <p:blipFill rotWithShape="1">
          <a:blip r:embed="rId2">
            <a:alphaModFix/>
          </a:blip>
          <a:srcRect l="6955" t="30027" r="10630" b="30661"/>
          <a:stretch/>
        </p:blipFill>
        <p:spPr>
          <a:xfrm>
            <a:off x="420784" y="4765478"/>
            <a:ext cx="858449" cy="314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"/>
          <p:cNvSpPr txBox="1"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600">
                <a:solidFill>
                  <a:srgbClr val="0070C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Titulo</a:t>
            </a:r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sp>
        <p:nvSpPr>
          <p:cNvPr id="94" name="Google Shape;94;p8"/>
          <p:cNvSpPr txBox="1"/>
          <p:nvPr/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8"/>
          <p:cNvGrpSpPr/>
          <p:nvPr/>
        </p:nvGrpSpPr>
        <p:grpSpPr>
          <a:xfrm rot="10800000">
            <a:off x="420244" y="4609581"/>
            <a:ext cx="8095046" cy="57715"/>
            <a:chOff x="1329968" y="1554987"/>
            <a:chExt cx="7562636" cy="216000"/>
          </a:xfrm>
        </p:grpSpPr>
        <p:sp>
          <p:nvSpPr>
            <p:cNvPr id="96" name="Google Shape;96;p8"/>
            <p:cNvSpPr/>
            <p:nvPr/>
          </p:nvSpPr>
          <p:spPr>
            <a:xfrm>
              <a:off x="1907704" y="1554987"/>
              <a:ext cx="6984900" cy="216000"/>
            </a:xfrm>
            <a:prstGeom prst="rect">
              <a:avLst/>
            </a:prstGeom>
            <a:solidFill>
              <a:srgbClr val="0055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1603439" y="1554987"/>
              <a:ext cx="6579300" cy="216000"/>
            </a:xfrm>
            <a:prstGeom prst="rect">
              <a:avLst/>
            </a:prstGeom>
            <a:solidFill>
              <a:srgbClr val="009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1329968" y="1554987"/>
              <a:ext cx="6050100" cy="2160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9" name="Google Shape;99;p8" descr="C:\Users\Paola\Dropbox\01. CAOBA\logo_caoba-01.png"/>
          <p:cNvPicPr preferRelativeResize="0"/>
          <p:nvPr/>
        </p:nvPicPr>
        <p:blipFill rotWithShape="1">
          <a:blip r:embed="rId2">
            <a:alphaModFix/>
          </a:blip>
          <a:srcRect l="6955" t="30027" r="10630" b="30661"/>
          <a:stretch/>
        </p:blipFill>
        <p:spPr>
          <a:xfrm>
            <a:off x="420784" y="4765478"/>
            <a:ext cx="858449" cy="314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sp>
        <p:nvSpPr>
          <p:cNvPr id="104" name="Google Shape;104;p9"/>
          <p:cNvSpPr txBox="1"/>
          <p:nvPr/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5" name="Google Shape;105;p9"/>
          <p:cNvGrpSpPr/>
          <p:nvPr/>
        </p:nvGrpSpPr>
        <p:grpSpPr>
          <a:xfrm rot="10800000">
            <a:off x="420244" y="4609581"/>
            <a:ext cx="8095046" cy="57715"/>
            <a:chOff x="1329968" y="1554987"/>
            <a:chExt cx="7562636" cy="216000"/>
          </a:xfrm>
        </p:grpSpPr>
        <p:sp>
          <p:nvSpPr>
            <p:cNvPr id="106" name="Google Shape;106;p9"/>
            <p:cNvSpPr/>
            <p:nvPr/>
          </p:nvSpPr>
          <p:spPr>
            <a:xfrm>
              <a:off x="1907704" y="1554987"/>
              <a:ext cx="6984900" cy="216000"/>
            </a:xfrm>
            <a:prstGeom prst="rect">
              <a:avLst/>
            </a:prstGeom>
            <a:solidFill>
              <a:srgbClr val="0055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1603439" y="1554987"/>
              <a:ext cx="6579300" cy="216000"/>
            </a:xfrm>
            <a:prstGeom prst="rect">
              <a:avLst/>
            </a:prstGeom>
            <a:solidFill>
              <a:srgbClr val="009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1329968" y="1554987"/>
              <a:ext cx="6050100" cy="2160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9" name="Google Shape;109;p9" descr="C:\Users\Paola\Dropbox\01. CAOBA\logo_caoba-01.png"/>
          <p:cNvPicPr preferRelativeResize="0"/>
          <p:nvPr/>
        </p:nvPicPr>
        <p:blipFill rotWithShape="1">
          <a:blip r:embed="rId2">
            <a:alphaModFix/>
          </a:blip>
          <a:srcRect l="6955" t="30027" r="10630" b="30661"/>
          <a:stretch/>
        </p:blipFill>
        <p:spPr>
          <a:xfrm>
            <a:off x="420784" y="4765478"/>
            <a:ext cx="858449" cy="314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0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13" name="Google Shape;113;p10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4" name="Google Shape;114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sp>
        <p:nvSpPr>
          <p:cNvPr id="117" name="Google Shape;117;p10"/>
          <p:cNvSpPr txBox="1"/>
          <p:nvPr/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8" name="Google Shape;118;p10"/>
          <p:cNvGrpSpPr/>
          <p:nvPr/>
        </p:nvGrpSpPr>
        <p:grpSpPr>
          <a:xfrm rot="10800000">
            <a:off x="420244" y="4609581"/>
            <a:ext cx="8095046" cy="57715"/>
            <a:chOff x="1329968" y="1554987"/>
            <a:chExt cx="7562636" cy="216000"/>
          </a:xfrm>
        </p:grpSpPr>
        <p:sp>
          <p:nvSpPr>
            <p:cNvPr id="119" name="Google Shape;119;p10"/>
            <p:cNvSpPr/>
            <p:nvPr/>
          </p:nvSpPr>
          <p:spPr>
            <a:xfrm>
              <a:off x="1907704" y="1554987"/>
              <a:ext cx="6984900" cy="216000"/>
            </a:xfrm>
            <a:prstGeom prst="rect">
              <a:avLst/>
            </a:prstGeom>
            <a:solidFill>
              <a:srgbClr val="0055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0"/>
            <p:cNvSpPr/>
            <p:nvPr/>
          </p:nvSpPr>
          <p:spPr>
            <a:xfrm>
              <a:off x="1603439" y="1554987"/>
              <a:ext cx="6579300" cy="216000"/>
            </a:xfrm>
            <a:prstGeom prst="rect">
              <a:avLst/>
            </a:prstGeom>
            <a:solidFill>
              <a:srgbClr val="009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0"/>
            <p:cNvSpPr/>
            <p:nvPr/>
          </p:nvSpPr>
          <p:spPr>
            <a:xfrm>
              <a:off x="1329968" y="1554987"/>
              <a:ext cx="6050100" cy="2160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2" name="Google Shape;122;p10" descr="C:\Users\Paola\Dropbox\01. CAOBA\logo_caoba-01.png"/>
          <p:cNvPicPr preferRelativeResize="0"/>
          <p:nvPr/>
        </p:nvPicPr>
        <p:blipFill rotWithShape="1">
          <a:blip r:embed="rId2">
            <a:alphaModFix/>
          </a:blip>
          <a:srcRect l="6955" t="30027" r="10630" b="30661"/>
          <a:stretch/>
        </p:blipFill>
        <p:spPr>
          <a:xfrm>
            <a:off x="420784" y="4765478"/>
            <a:ext cx="858449" cy="314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/>
              <a:t>Titulo</a:t>
            </a:r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s-ES" err="1"/>
              <a:t>lalla</a:t>
            </a:r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600" b="1" i="0" u="none" strike="noStrike" cap="none" dirty="0">
          <a:solidFill>
            <a:schemeClr val="bg2">
              <a:lumMod val="60000"/>
              <a:lumOff val="40000"/>
            </a:schemeClr>
          </a:solidFill>
          <a:latin typeface="+mj-lt"/>
          <a:ea typeface="Arial"/>
          <a:cs typeface="Arial"/>
          <a:sym typeface="Calibri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bg2">
              <a:lumMod val="60000"/>
              <a:lumOff val="40000"/>
            </a:schemeClr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utt.ly/2f96mxK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"/>
          <p:cNvSpPr txBox="1">
            <a:spLocks noGrp="1"/>
          </p:cNvSpPr>
          <p:nvPr>
            <p:ph type="subTitle" idx="1"/>
          </p:nvPr>
        </p:nvSpPr>
        <p:spPr>
          <a:xfrm>
            <a:off x="1924800" y="3429003"/>
            <a:ext cx="52944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4B4"/>
              </a:buClr>
              <a:buSzPts val="3200"/>
              <a:buNone/>
            </a:pPr>
            <a:r>
              <a:rPr lang="es-CO"/>
              <a:t>Septiembre de 2020</a:t>
            </a:r>
            <a:endParaRPr/>
          </a:p>
        </p:txBody>
      </p:sp>
      <p:sp>
        <p:nvSpPr>
          <p:cNvPr id="233" name="Google Shape;233;p17"/>
          <p:cNvSpPr txBox="1">
            <a:spLocks noGrp="1"/>
          </p:cNvSpPr>
          <p:nvPr>
            <p:ph type="ctrTitle"/>
          </p:nvPr>
        </p:nvSpPr>
        <p:spPr>
          <a:xfrm>
            <a:off x="1087050" y="317825"/>
            <a:ext cx="69699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5A8"/>
              </a:buClr>
              <a:buSzPts val="4800"/>
              <a:buFont typeface="Arial"/>
              <a:buNone/>
            </a:pPr>
            <a:r>
              <a:rPr lang="es-CO"/>
              <a:t>CAOBA: Centro de Excelencia y Apropiación en Big Data y Analítica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Resultados de análisis descriptivos tuberculosis (4)</a:t>
            </a:r>
            <a:endParaRPr lang="es-CO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42485979"/>
              </p:ext>
            </p:extLst>
          </p:nvPr>
        </p:nvGraphicFramePr>
        <p:xfrm>
          <a:off x="457200" y="1209600"/>
          <a:ext cx="8229600" cy="334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92357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Resultados de análisis descriptivos mortalidad infantil (2009-2020)</a:t>
            </a:r>
            <a:endParaRPr lang="es-CO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22111409"/>
              </p:ext>
            </p:extLst>
          </p:nvPr>
        </p:nvGraphicFramePr>
        <p:xfrm>
          <a:off x="216000" y="1209600"/>
          <a:ext cx="8668800" cy="3248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194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Resultados de análisis descriptivos mortalidad infantil (2)</a:t>
            </a:r>
            <a:endParaRPr lang="es-CO"/>
          </a:p>
        </p:txBody>
      </p:sp>
      <p:grpSp>
        <p:nvGrpSpPr>
          <p:cNvPr id="4" name="Group 3"/>
          <p:cNvGrpSpPr/>
          <p:nvPr/>
        </p:nvGrpSpPr>
        <p:grpSpPr>
          <a:xfrm>
            <a:off x="457200" y="1216800"/>
            <a:ext cx="8229600" cy="3202838"/>
            <a:chOff x="0" y="0"/>
            <a:chExt cx="6029325" cy="3076575"/>
          </a:xfrm>
        </p:grpSpPr>
        <p:graphicFrame>
          <p:nvGraphicFramePr>
            <p:cNvPr id="6" name="Chart 5"/>
            <p:cNvGraphicFramePr/>
            <p:nvPr>
              <p:extLst>
                <p:ext uri="{D42A27DB-BD31-4B8C-83A1-F6EECF244321}">
                  <p14:modId xmlns:p14="http://schemas.microsoft.com/office/powerpoint/2010/main" val="1908932970"/>
                </p:ext>
              </p:extLst>
            </p:nvPr>
          </p:nvGraphicFramePr>
          <p:xfrm>
            <a:off x="3038475" y="0"/>
            <a:ext cx="2990850" cy="307657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7" name="Chart 6"/>
            <p:cNvGraphicFramePr/>
            <p:nvPr>
              <p:extLst>
                <p:ext uri="{D42A27DB-BD31-4B8C-83A1-F6EECF244321}">
                  <p14:modId xmlns:p14="http://schemas.microsoft.com/office/powerpoint/2010/main" val="161946485"/>
                </p:ext>
              </p:extLst>
            </p:nvPr>
          </p:nvGraphicFramePr>
          <p:xfrm>
            <a:off x="0" y="0"/>
            <a:ext cx="3028950" cy="30670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692344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Resultados de análisis descriptivos mortalidad infantil (3)</a:t>
            </a:r>
            <a:endParaRPr lang="es-CO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4096049622"/>
              </p:ext>
            </p:extLst>
          </p:nvPr>
        </p:nvGraphicFramePr>
        <p:xfrm>
          <a:off x="381600" y="1195200"/>
          <a:ext cx="8305199" cy="32406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34874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Resultados de análisis descriptivos mortalidad infantil (4)</a:t>
            </a:r>
            <a:endParaRPr lang="es-CO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068590651"/>
              </p:ext>
            </p:extLst>
          </p:nvPr>
        </p:nvGraphicFramePr>
        <p:xfrm>
          <a:off x="273444" y="1173600"/>
          <a:ext cx="8488955" cy="34052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59830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Resultados de análisis descriptivos intentos de suicidios (2016-2020)</a:t>
            </a:r>
            <a:endParaRPr lang="es-CO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301595827"/>
              </p:ext>
            </p:extLst>
          </p:nvPr>
        </p:nvGraphicFramePr>
        <p:xfrm>
          <a:off x="86400" y="1202400"/>
          <a:ext cx="8600400" cy="3245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33322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Resultados de análisis descriptivos intentos de suicidios (2016-2020)</a:t>
            </a:r>
            <a:endParaRPr lang="es-CO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550306874"/>
              </p:ext>
            </p:extLst>
          </p:nvPr>
        </p:nvGraphicFramePr>
        <p:xfrm>
          <a:off x="457200" y="1195948"/>
          <a:ext cx="4086000" cy="3264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389842601"/>
              </p:ext>
            </p:extLst>
          </p:nvPr>
        </p:nvGraphicFramePr>
        <p:xfrm>
          <a:off x="4680000" y="1184774"/>
          <a:ext cx="4006799" cy="3264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14470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Resultados de análisis descriptivos intentos de suicidios (2016-2020)</a:t>
            </a:r>
            <a:endParaRPr lang="es-CO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081826362"/>
              </p:ext>
            </p:extLst>
          </p:nvPr>
        </p:nvGraphicFramePr>
        <p:xfrm>
          <a:off x="453600" y="1209601"/>
          <a:ext cx="8233199" cy="3310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31578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Resultados de análisis descriptivos intentos de suicidios (2016-2020)</a:t>
            </a:r>
            <a:endParaRPr lang="es-CO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149990343"/>
              </p:ext>
            </p:extLst>
          </p:nvPr>
        </p:nvGraphicFramePr>
        <p:xfrm>
          <a:off x="457200" y="1195200"/>
          <a:ext cx="8229599" cy="3275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13280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Resultados de análisis descriptivos diabetes (2009-2020)</a:t>
            </a:r>
            <a:endParaRPr lang="es-CO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299650682"/>
              </p:ext>
            </p:extLst>
          </p:nvPr>
        </p:nvGraphicFramePr>
        <p:xfrm>
          <a:off x="237600" y="1180800"/>
          <a:ext cx="8449200" cy="331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60612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>
                <a:solidFill>
                  <a:srgbClr val="0070C0"/>
                </a:solidFill>
                <a:latin typeface="Arial"/>
                <a:ea typeface="Arial"/>
                <a:cs typeface="Arial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s-CO">
                <a:solidFill>
                  <a:schemeClr val="accent1">
                    <a:lumMod val="50000"/>
                  </a:schemeClr>
                </a:solidFill>
              </a:rPr>
              <a:t>Objetivos </a:t>
            </a:r>
            <a:endParaRPr lang="es-ES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200000"/>
              </a:lnSpc>
              <a:buClr>
                <a:schemeClr val="bg2"/>
              </a:buClr>
            </a:pPr>
            <a:r>
              <a:rPr lang="es-CO">
                <a:solidFill>
                  <a:schemeClr val="accent1">
                    <a:lumMod val="50000"/>
                  </a:schemeClr>
                </a:solidFill>
              </a:rPr>
              <a:t>Eventos analizados</a:t>
            </a:r>
          </a:p>
          <a:p>
            <a:pPr>
              <a:lnSpc>
                <a:spcPct val="200000"/>
              </a:lnSpc>
              <a:buClr>
                <a:schemeClr val="bg2"/>
              </a:buClr>
            </a:pPr>
            <a:r>
              <a:rPr lang="es-CO">
                <a:solidFill>
                  <a:schemeClr val="accent1">
                    <a:lumMod val="50000"/>
                  </a:schemeClr>
                </a:solidFill>
              </a:rPr>
              <a:t>Modelos construidos</a:t>
            </a:r>
          </a:p>
          <a:p>
            <a:pPr>
              <a:lnSpc>
                <a:spcPct val="200000"/>
              </a:lnSpc>
            </a:pPr>
            <a:r>
              <a:rPr lang="es-CO">
                <a:solidFill>
                  <a:schemeClr val="accent1">
                    <a:lumMod val="50000"/>
                  </a:schemeClr>
                </a:solidFill>
              </a:rPr>
              <a:t>Comentarios</a:t>
            </a:r>
          </a:p>
          <a:p>
            <a:pPr>
              <a:lnSpc>
                <a:spcPct val="200000"/>
              </a:lnSpc>
              <a:buClr>
                <a:schemeClr val="bg2"/>
              </a:buClr>
            </a:pPr>
            <a:r>
              <a:rPr lang="es-CO">
                <a:solidFill>
                  <a:schemeClr val="accent1">
                    <a:lumMod val="50000"/>
                  </a:schemeClr>
                </a:solidFill>
              </a:rPr>
              <a:t>Pasos a seguir</a:t>
            </a:r>
          </a:p>
        </p:txBody>
      </p:sp>
    </p:spTree>
    <p:extLst>
      <p:ext uri="{BB962C8B-B14F-4D97-AF65-F5344CB8AC3E}">
        <p14:creationId xmlns:p14="http://schemas.microsoft.com/office/powerpoint/2010/main" val="3118219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Resultados de análisis descriptivos diabetes</a:t>
            </a:r>
            <a:endParaRPr lang="es-CO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212598661"/>
              </p:ext>
            </p:extLst>
          </p:nvPr>
        </p:nvGraphicFramePr>
        <p:xfrm>
          <a:off x="252031" y="1197524"/>
          <a:ext cx="4319969" cy="3302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973877884"/>
              </p:ext>
            </p:extLst>
          </p:nvPr>
        </p:nvGraphicFramePr>
        <p:xfrm>
          <a:off x="4397631" y="1197524"/>
          <a:ext cx="4276913" cy="3302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61918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Resultados de análisis descriptivos diabetes</a:t>
            </a:r>
            <a:endParaRPr lang="es-CO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677218943"/>
              </p:ext>
            </p:extLst>
          </p:nvPr>
        </p:nvGraphicFramePr>
        <p:xfrm>
          <a:off x="457200" y="1180801"/>
          <a:ext cx="8297999" cy="326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29573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Resultados de análisis descriptivos diabetes</a:t>
            </a:r>
            <a:endParaRPr lang="es-CO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640898389"/>
              </p:ext>
            </p:extLst>
          </p:nvPr>
        </p:nvGraphicFramePr>
        <p:xfrm>
          <a:off x="457200" y="1224000"/>
          <a:ext cx="8229600" cy="32034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56778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s-CO" sz="4000"/>
              <a:t>Modelos de pronóstico - estrategia</a:t>
            </a:r>
            <a:endParaRPr lang="en-US" sz="4000"/>
          </a:p>
        </p:txBody>
      </p:sp>
      <p:sp>
        <p:nvSpPr>
          <p:cNvPr id="357" name="Google Shape;357;p27"/>
          <p:cNvSpPr txBox="1"/>
          <p:nvPr/>
        </p:nvSpPr>
        <p:spPr>
          <a:xfrm>
            <a:off x="6651721" y="2137175"/>
            <a:ext cx="2180923" cy="15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49250">
              <a:buSzPts val="1900"/>
              <a:buFont typeface="Wingdings"/>
              <a:buChar char="ü"/>
            </a:pPr>
            <a:r>
              <a:rPr lang="es-CO" sz="1800">
                <a:latin typeface="Calibri"/>
                <a:cs typeface="Calibri"/>
                <a:sym typeface="Calibri"/>
              </a:rPr>
              <a:t>Tuberculosis</a:t>
            </a:r>
            <a:endParaRPr lang="es-CO" sz="1800">
              <a:latin typeface="Calibri"/>
              <a:cs typeface="Calibri"/>
            </a:endParaRPr>
          </a:p>
          <a:p>
            <a:pPr marL="457200" indent="-349250">
              <a:buSzPts val="1900"/>
              <a:buFont typeface="Wingdings"/>
              <a:buChar char="ü"/>
            </a:pPr>
            <a:r>
              <a:rPr lang="es-CO" sz="1800">
                <a:latin typeface="Calibri"/>
                <a:cs typeface="Calibri"/>
                <a:sym typeface="Calibri"/>
              </a:rPr>
              <a:t>Mortalidad infantil</a:t>
            </a:r>
            <a:endParaRPr lang="es-CO" sz="1800">
              <a:latin typeface="Calibri"/>
              <a:cs typeface="Calibri"/>
            </a:endParaRPr>
          </a:p>
          <a:p>
            <a:pPr marL="457200" indent="-349250">
              <a:buSzPts val="1900"/>
              <a:buFont typeface="Wingdings"/>
              <a:buChar char="ü"/>
            </a:pPr>
            <a:r>
              <a:rPr lang="es-ES" sz="1800">
                <a:latin typeface="Calibri"/>
                <a:cs typeface="Calibri"/>
                <a:sym typeface="Calibri"/>
              </a:rPr>
              <a:t>Intento de suicidio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Imagen 3" descr="Diagrama&#10;&#10;Descripción generada automáticamente">
            <a:extLst>
              <a:ext uri="{FF2B5EF4-FFF2-40B4-BE49-F238E27FC236}">
                <a16:creationId xmlns:a16="http://schemas.microsoft.com/office/drawing/2014/main" id="{E18575E7-3434-42B6-9B6A-346E2538C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11" y="975267"/>
            <a:ext cx="5714998" cy="357195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Resultados modelos de pronóstico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457200" y="1063226"/>
            <a:ext cx="8323868" cy="3394500"/>
          </a:xfrm>
        </p:spPr>
        <p:txBody>
          <a:bodyPr/>
          <a:lstStyle/>
          <a:p>
            <a:r>
              <a:rPr lang="es-ES" dirty="0"/>
              <a:t>3 eventos analizados: tuberculosis, mortalidad infantil e intentos de suicidio</a:t>
            </a:r>
          </a:p>
          <a:p>
            <a:r>
              <a:rPr lang="es-ES" dirty="0"/>
              <a:t>195 modelos sin Covid-19 (datos del 2020 no incluidos)</a:t>
            </a:r>
          </a:p>
          <a:p>
            <a:pPr lvl="2"/>
            <a:r>
              <a:rPr lang="es-ES" dirty="0"/>
              <a:t>3 a nivel nacional</a:t>
            </a:r>
          </a:p>
          <a:p>
            <a:pPr lvl="2"/>
            <a:r>
              <a:rPr lang="es-ES" dirty="0"/>
              <a:t>32 (x3) a nivel departamentos y </a:t>
            </a:r>
            <a:r>
              <a:rPr lang="es-ES" dirty="0">
                <a:ea typeface="+mn-lt"/>
                <a:cs typeface="+mn-lt"/>
              </a:rPr>
              <a:t>32 (x3)</a:t>
            </a:r>
            <a:r>
              <a:rPr lang="es-ES" dirty="0">
                <a:cs typeface="Arial"/>
              </a:rPr>
              <a:t> </a:t>
            </a:r>
            <a:r>
              <a:rPr lang="es-ES" dirty="0"/>
              <a:t>ciudades capitales</a:t>
            </a:r>
            <a:endParaRPr lang="es-C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92" y="2367386"/>
            <a:ext cx="3396169" cy="209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916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Resultados modelos de pronóstico para Tuberculosis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s-ES"/>
              <a:t>Nacional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endParaRPr lang="es-CO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DF393E-9D02-4EED-A506-6ED843F0EC51}"/>
              </a:ext>
            </a:extLst>
          </p:cNvPr>
          <p:cNvSpPr txBox="1"/>
          <p:nvPr/>
        </p:nvSpPr>
        <p:spPr>
          <a:xfrm>
            <a:off x="7326098" y="1437292"/>
            <a:ext cx="1818193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CO" sz="1800">
                <a:latin typeface="Calibri Light"/>
                <a:cs typeface="Calibri Light"/>
              </a:rPr>
              <a:t>Resultados:</a:t>
            </a:r>
          </a:p>
          <a:p>
            <a:r>
              <a:rPr lang="es-CO">
                <a:latin typeface="Calibri Light"/>
                <a:cs typeface="Calibri Light"/>
              </a:rPr>
              <a:t>- </a:t>
            </a:r>
            <a:r>
              <a:rPr lang="es-CO" b="1">
                <a:latin typeface="Calibri Light"/>
                <a:cs typeface="Calibri Light"/>
              </a:rPr>
              <a:t>MAPE: 4.01% [1]</a:t>
            </a:r>
          </a:p>
          <a:p>
            <a:r>
              <a:rPr lang="es-CO">
                <a:latin typeface="Calibri Light"/>
                <a:cs typeface="Calibri Light"/>
              </a:rPr>
              <a:t>- </a:t>
            </a:r>
            <a:r>
              <a:rPr lang="es-CO" b="1">
                <a:latin typeface="Calibri Light"/>
                <a:cs typeface="Calibri Light"/>
              </a:rPr>
              <a:t>RMSE: 58.55 [2]</a:t>
            </a:r>
          </a:p>
          <a:p>
            <a:r>
              <a:rPr lang="es-CO">
                <a:latin typeface="Calibri Light"/>
                <a:cs typeface="Calibri Light"/>
              </a:rPr>
              <a:t>- AIC: 122.06</a:t>
            </a:r>
          </a:p>
          <a:p>
            <a:r>
              <a:rPr lang="es-CO">
                <a:latin typeface="Calibri Light"/>
                <a:cs typeface="Calibri Light"/>
              </a:rPr>
              <a:t>- BIC: 123.87</a:t>
            </a:r>
          </a:p>
          <a:p>
            <a:r>
              <a:rPr lang="es-CO">
                <a:latin typeface="Calibri Light"/>
                <a:cs typeface="Calibri Light"/>
              </a:rPr>
              <a:t>- Señal de rastreo: 3</a:t>
            </a:r>
          </a:p>
        </p:txBody>
      </p:sp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FC39D3CC-9589-4D1A-866D-96C8DCB52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70" y="1437398"/>
            <a:ext cx="6743699" cy="26693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093CCE-4D50-4954-AE33-8A056F93D23A}"/>
              </a:ext>
            </a:extLst>
          </p:cNvPr>
          <p:cNvSpPr txBox="1"/>
          <p:nvPr/>
        </p:nvSpPr>
        <p:spPr>
          <a:xfrm>
            <a:off x="331117" y="4299210"/>
            <a:ext cx="834625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 sz="1200"/>
              <a:t>Datos por Periodos </a:t>
            </a:r>
            <a:r>
              <a:rPr lang="es-CO" sz="1200" err="1"/>
              <a:t>Epid</a:t>
            </a:r>
            <a:r>
              <a:rPr lang="es-CO" sz="1200"/>
              <a:t>. del 2017-2019, Entrenamiento con 80-20%, Parámetros (p, d, q, </a:t>
            </a:r>
            <a:r>
              <a:rPr lang="es-CO" sz="1200" err="1"/>
              <a:t>Sp</a:t>
            </a:r>
            <a:r>
              <a:rPr lang="es-CO" sz="1200"/>
              <a:t>, </a:t>
            </a:r>
            <a:r>
              <a:rPr lang="es-CO" sz="1200" err="1"/>
              <a:t>Sd</a:t>
            </a:r>
            <a:r>
              <a:rPr lang="es-CO" sz="1200"/>
              <a:t>, </a:t>
            </a:r>
            <a:r>
              <a:rPr lang="es-CO" sz="1200" err="1"/>
              <a:t>Sq</a:t>
            </a:r>
            <a:r>
              <a:rPr lang="es-CO" sz="1200"/>
              <a:t>) = (1, 2, 2, 2, 0, 0)</a:t>
            </a:r>
          </a:p>
        </p:txBody>
      </p:sp>
    </p:spTree>
    <p:extLst>
      <p:ext uri="{BB962C8B-B14F-4D97-AF65-F5344CB8AC3E}">
        <p14:creationId xmlns:p14="http://schemas.microsoft.com/office/powerpoint/2010/main" val="37594757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D82D47FB-0375-4C44-83FB-A8E8C6D3F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</p:spPr>
        <p:txBody>
          <a:bodyPr/>
          <a:lstStyle/>
          <a:p>
            <a:r>
              <a:rPr lang="es-ES"/>
              <a:t>Resultados modelos de pronóstico para Tuberculosis (2)</a:t>
            </a:r>
            <a:endParaRPr lang="es-CO"/>
          </a:p>
        </p:txBody>
      </p:sp>
      <p:pic>
        <p:nvPicPr>
          <p:cNvPr id="2" name="Picture 2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FAC1F8B4-3D99-4C19-BECA-F9ED9B101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339" y="1174263"/>
            <a:ext cx="6655322" cy="341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7400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Resultados modelos de pronóstico para Tuberculosis (3)</a:t>
            </a:r>
            <a:endParaRPr lang="es-CO"/>
          </a:p>
        </p:txBody>
      </p:sp>
      <p:sp>
        <p:nvSpPr>
          <p:cNvPr id="10" name="Marcador de texto 2">
            <a:extLst>
              <a:ext uri="{FF2B5EF4-FFF2-40B4-BE49-F238E27FC236}">
                <a16:creationId xmlns:a16="http://schemas.microsoft.com/office/drawing/2014/main" id="{8469BD3D-CA99-4413-A056-C6E4CE59D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63226"/>
            <a:ext cx="8229600" cy="3394500"/>
          </a:xfrm>
        </p:spPr>
        <p:txBody>
          <a:bodyPr/>
          <a:lstStyle/>
          <a:p>
            <a:pPr marL="114300" indent="0">
              <a:buNone/>
            </a:pPr>
            <a:r>
              <a:rPr lang="es-ES"/>
              <a:t>Departamentos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endParaRPr lang="es-CO"/>
          </a:p>
        </p:txBody>
      </p:sp>
      <p:pic>
        <p:nvPicPr>
          <p:cNvPr id="3" name="Picture 3" descr="Diagram, table&#10;&#10;Description automatically generated">
            <a:extLst>
              <a:ext uri="{FF2B5EF4-FFF2-40B4-BE49-F238E27FC236}">
                <a16:creationId xmlns:a16="http://schemas.microsoft.com/office/drawing/2014/main" id="{680A28DF-B192-43A5-8396-DE463ECE2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905" y="1394833"/>
            <a:ext cx="6690673" cy="319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487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F7916894-8C87-47F0-8B1E-39211399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</p:spPr>
        <p:txBody>
          <a:bodyPr/>
          <a:lstStyle/>
          <a:p>
            <a:r>
              <a:rPr lang="es-ES"/>
              <a:t>Resultados modelos de pronóstico para Tuberculosis (4)</a:t>
            </a:r>
            <a:endParaRPr lang="es-CO"/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7BE122B8-B86E-4F1A-8ED6-70C5CDBDB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143" y="3940712"/>
            <a:ext cx="3797822" cy="661614"/>
          </a:xfrm>
          <a:prstGeom prst="rect">
            <a:avLst/>
          </a:prstGeom>
        </p:spPr>
      </p:pic>
      <p:pic>
        <p:nvPicPr>
          <p:cNvPr id="2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DF37BF59-BB87-467C-97E4-7707E80B0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312" y="1133340"/>
            <a:ext cx="6761373" cy="28061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235FE2-7F1C-417F-872D-A746CE30D3A5}"/>
              </a:ext>
            </a:extLst>
          </p:cNvPr>
          <p:cNvSpPr txBox="1"/>
          <p:nvPr/>
        </p:nvSpPr>
        <p:spPr>
          <a:xfrm>
            <a:off x="337009" y="4293319"/>
            <a:ext cx="199494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linkClick r:id="rId4"/>
              </a:rPr>
              <a:t>DataViz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6542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2D4366AD-80EE-4447-8D0B-314887273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</p:spPr>
        <p:txBody>
          <a:bodyPr/>
          <a:lstStyle/>
          <a:p>
            <a:r>
              <a:rPr lang="es-ES"/>
              <a:t>Resultados modelos de pronóstico para Tuberculosis (5)</a:t>
            </a:r>
            <a:endParaRPr lang="es-CO"/>
          </a:p>
        </p:txBody>
      </p:sp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B5BFAFD5-8807-44CC-A7BF-C7F6C0A8B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627" y="1165002"/>
            <a:ext cx="5977771" cy="340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481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Equipo</a:t>
            </a:r>
            <a:r>
              <a:rPr lang="es-CO"/>
              <a:t> </a:t>
            </a:r>
            <a:r>
              <a:rPr lang="es-CO" sz="3600" b="1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Uniandes</a:t>
            </a:r>
            <a:endParaRPr/>
          </a:p>
        </p:txBody>
      </p:sp>
      <p:sp>
        <p:nvSpPr>
          <p:cNvPr id="275" name="Google Shape;275;p22"/>
          <p:cNvSpPr txBox="1">
            <a:spLocks noGrp="1"/>
          </p:cNvSpPr>
          <p:nvPr>
            <p:ph type="body" idx="1"/>
          </p:nvPr>
        </p:nvSpPr>
        <p:spPr>
          <a:xfrm>
            <a:off x="457200" y="1063226"/>
            <a:ext cx="8229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rgbClr val="0055A4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2100" b="1">
                <a:solidFill>
                  <a:srgbClr val="0055A4"/>
                </a:solidFill>
                <a:latin typeface="Lato"/>
                <a:ea typeface="Lato"/>
                <a:cs typeface="Lato"/>
                <a:sym typeface="Lato"/>
              </a:rPr>
              <a:t>Profesores</a:t>
            </a:r>
            <a:endParaRPr sz="2100" b="1">
              <a:solidFill>
                <a:srgbClr val="0055A4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457200" algn="just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9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Oscar Bernal, José Tiberio Hernández, Nubia Velasco, María del Pilar Villamil</a:t>
            </a:r>
            <a:endParaRPr sz="19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spcBef>
                <a:spcPts val="448"/>
              </a:spcBef>
              <a:spcAft>
                <a:spcPts val="0"/>
              </a:spcAft>
              <a:buNone/>
            </a:pPr>
            <a:endParaRPr sz="2100" b="1">
              <a:solidFill>
                <a:srgbClr val="0055A4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spcBef>
                <a:spcPts val="448"/>
              </a:spcBef>
              <a:spcAft>
                <a:spcPts val="0"/>
              </a:spcAft>
              <a:buNone/>
            </a:pPr>
            <a:r>
              <a:rPr lang="es-CO" sz="2100" b="1">
                <a:solidFill>
                  <a:srgbClr val="0055A4"/>
                </a:solidFill>
                <a:latin typeface="Lato"/>
                <a:ea typeface="Lato"/>
                <a:cs typeface="Lato"/>
                <a:sym typeface="Lato"/>
              </a:rPr>
              <a:t>Ingenieros</a:t>
            </a:r>
            <a:endParaRPr sz="2100" b="1">
              <a:solidFill>
                <a:srgbClr val="0055A4"/>
              </a:solidFill>
              <a:latin typeface="Lato"/>
              <a:ea typeface="Lato"/>
              <a:cs typeface="Lato"/>
              <a:sym typeface="Lato"/>
            </a:endParaRPr>
          </a:p>
          <a:p>
            <a:pPr marL="0" indent="457200" algn="just">
              <a:buClr>
                <a:schemeClr val="dk1"/>
              </a:buClr>
              <a:buSzPts val="1100"/>
              <a:buNone/>
            </a:pPr>
            <a:r>
              <a:rPr lang="es-CO" sz="1900" b="1">
                <a:solidFill>
                  <a:srgbClr val="000000"/>
                </a:solidFill>
                <a:latin typeface="Lato"/>
                <a:sym typeface="Lato"/>
              </a:rPr>
              <a:t>David Barrera</a:t>
            </a:r>
            <a:r>
              <a:rPr lang="es-CO" sz="1900">
                <a:solidFill>
                  <a:srgbClr val="000000"/>
                </a:solidFill>
                <a:latin typeface="Lato"/>
                <a:sym typeface="Lato"/>
              </a:rPr>
              <a:t>, Juan Pablo González, Camilo Sánchez, </a:t>
            </a:r>
            <a:r>
              <a:rPr lang="es-CO" sz="1900" b="1">
                <a:solidFill>
                  <a:srgbClr val="000000"/>
                </a:solidFill>
                <a:latin typeface="Lato"/>
                <a:sym typeface="Lato"/>
              </a:rPr>
              <a:t>Andrés Segura</a:t>
            </a:r>
            <a:endParaRPr sz="1900" b="1">
              <a:solidFill>
                <a:srgbClr val="000000"/>
              </a:solidFill>
              <a:latin typeface="Lato"/>
              <a:sym typeface="Lato"/>
            </a:endParaRPr>
          </a:p>
          <a:p>
            <a:pPr marL="0" lvl="0" indent="0" algn="l" rtl="0">
              <a:spcBef>
                <a:spcPts val="448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Resultados modelos de pronóstico para Intento de suicidio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s-ES"/>
              <a:t>Nacional</a:t>
            </a:r>
            <a:endParaRPr lang="es-CO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6622FE-661B-48F2-B10A-85F96E3C9574}"/>
              </a:ext>
            </a:extLst>
          </p:cNvPr>
          <p:cNvSpPr txBox="1"/>
          <p:nvPr/>
        </p:nvSpPr>
        <p:spPr>
          <a:xfrm>
            <a:off x="7326098" y="1437292"/>
            <a:ext cx="1818193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CO" sz="1800">
                <a:latin typeface="Calibri Light"/>
                <a:cs typeface="Calibri Light"/>
              </a:rPr>
              <a:t>Resultados:</a:t>
            </a:r>
          </a:p>
          <a:p>
            <a:r>
              <a:rPr lang="es-CO" b="1">
                <a:latin typeface="Calibri Light"/>
                <a:cs typeface="Calibri Light"/>
              </a:rPr>
              <a:t>- MAPE: 4.00% [1]</a:t>
            </a:r>
          </a:p>
          <a:p>
            <a:r>
              <a:rPr lang="es-CO">
                <a:latin typeface="Calibri Light"/>
                <a:cs typeface="Calibri Light"/>
              </a:rPr>
              <a:t>- </a:t>
            </a:r>
            <a:r>
              <a:rPr lang="es-CO" b="1">
                <a:latin typeface="Calibri Light"/>
                <a:cs typeface="Calibri Light"/>
              </a:rPr>
              <a:t>RMSE: 119.52 [2]</a:t>
            </a:r>
          </a:p>
          <a:p>
            <a:r>
              <a:rPr lang="es-CO">
                <a:latin typeface="Calibri Light"/>
                <a:cs typeface="Calibri Light"/>
              </a:rPr>
              <a:t>- AIC: 311.27</a:t>
            </a:r>
          </a:p>
          <a:p>
            <a:r>
              <a:rPr lang="es-CO">
                <a:latin typeface="Calibri Light"/>
                <a:cs typeface="Calibri Light"/>
              </a:rPr>
              <a:t>- BIC: 317.16</a:t>
            </a:r>
          </a:p>
          <a:p>
            <a:r>
              <a:rPr lang="es-CO">
                <a:latin typeface="Calibri Light"/>
                <a:cs typeface="Calibri Light"/>
              </a:rPr>
              <a:t>- Señal de rastreo: 5</a:t>
            </a:r>
          </a:p>
        </p:txBody>
      </p:sp>
      <p:pic>
        <p:nvPicPr>
          <p:cNvPr id="4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FC3373EA-B95A-40DF-9C53-88ED7AFB5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12" y="1435041"/>
            <a:ext cx="6702457" cy="26681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B6C72A-6E7B-41EC-8C76-04E5B8CF0744}"/>
              </a:ext>
            </a:extLst>
          </p:cNvPr>
          <p:cNvSpPr txBox="1"/>
          <p:nvPr/>
        </p:nvSpPr>
        <p:spPr>
          <a:xfrm>
            <a:off x="331117" y="4299210"/>
            <a:ext cx="834625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 sz="1200" dirty="0"/>
              <a:t>Datos por Periodos </a:t>
            </a:r>
            <a:r>
              <a:rPr lang="es-CO" sz="1200" dirty="0" err="1"/>
              <a:t>Epid</a:t>
            </a:r>
            <a:r>
              <a:rPr lang="es-CO" sz="1200" dirty="0"/>
              <a:t>. del 2017-2019, Entrenamiento con 80-20%, Parámetros (p, d, q, </a:t>
            </a:r>
            <a:r>
              <a:rPr lang="es-CO" sz="1200" dirty="0" err="1"/>
              <a:t>Sp</a:t>
            </a:r>
            <a:r>
              <a:rPr lang="es-CO" sz="1200" dirty="0"/>
              <a:t>, </a:t>
            </a:r>
            <a:r>
              <a:rPr lang="es-CO" sz="1200" dirty="0" err="1"/>
              <a:t>Sd</a:t>
            </a:r>
            <a:r>
              <a:rPr lang="es-CO" sz="1200" dirty="0"/>
              <a:t>, </a:t>
            </a:r>
            <a:r>
              <a:rPr lang="es-CO" sz="1200" dirty="0" err="1"/>
              <a:t>Sq</a:t>
            </a:r>
            <a:r>
              <a:rPr lang="es-CO" sz="1200" dirty="0"/>
              <a:t>) = (1, 0, 1, 1, 0, 1)</a:t>
            </a:r>
          </a:p>
        </p:txBody>
      </p:sp>
    </p:spTree>
    <p:extLst>
      <p:ext uri="{BB962C8B-B14F-4D97-AF65-F5344CB8AC3E}">
        <p14:creationId xmlns:p14="http://schemas.microsoft.com/office/powerpoint/2010/main" val="9062283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Resultados modelos de pronóstico para Mortalidad infantil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s-ES"/>
              <a:t>Nacional</a:t>
            </a:r>
            <a:endParaRPr lang="es-CO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E11E6A-2448-4709-A667-F252A91B1939}"/>
              </a:ext>
            </a:extLst>
          </p:cNvPr>
          <p:cNvSpPr txBox="1"/>
          <p:nvPr/>
        </p:nvSpPr>
        <p:spPr>
          <a:xfrm>
            <a:off x="7326098" y="1437292"/>
            <a:ext cx="1818193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CO" sz="1800">
                <a:latin typeface="Calibri Light"/>
                <a:cs typeface="Calibri Light"/>
              </a:rPr>
              <a:t>Resultados:</a:t>
            </a:r>
          </a:p>
          <a:p>
            <a:r>
              <a:rPr lang="es-CO" b="1">
                <a:latin typeface="Calibri Light"/>
                <a:cs typeface="Calibri Light"/>
              </a:rPr>
              <a:t>- MAPE: 4.03% [1]</a:t>
            </a:r>
          </a:p>
          <a:p>
            <a:r>
              <a:rPr lang="es-CO" b="1">
                <a:latin typeface="Calibri Light"/>
                <a:cs typeface="Calibri Light"/>
              </a:rPr>
              <a:t>- RMSE: 31.89 [2]</a:t>
            </a:r>
          </a:p>
          <a:p>
            <a:r>
              <a:rPr lang="es-CO">
                <a:latin typeface="Calibri Light"/>
                <a:cs typeface="Calibri Light"/>
              </a:rPr>
              <a:t>- AIC: 119.38</a:t>
            </a:r>
          </a:p>
          <a:p>
            <a:r>
              <a:rPr lang="es-CO">
                <a:latin typeface="Calibri Light"/>
                <a:cs typeface="Calibri Light"/>
              </a:rPr>
              <a:t>- BIC: 122.17</a:t>
            </a:r>
          </a:p>
          <a:p>
            <a:r>
              <a:rPr lang="es-CO">
                <a:latin typeface="Calibri Light"/>
                <a:cs typeface="Calibri Light"/>
              </a:rPr>
              <a:t>- Señal de rastreo: 0</a:t>
            </a:r>
          </a:p>
        </p:txBody>
      </p:sp>
      <p:pic>
        <p:nvPicPr>
          <p:cNvPr id="4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BA527356-D555-46D3-991B-DE81AD4AB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37" y="1438715"/>
            <a:ext cx="6720132" cy="26961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F1A237-42CA-49CE-995B-8831BE8C8A81}"/>
              </a:ext>
            </a:extLst>
          </p:cNvPr>
          <p:cNvSpPr txBox="1"/>
          <p:nvPr/>
        </p:nvSpPr>
        <p:spPr>
          <a:xfrm>
            <a:off x="331117" y="4299210"/>
            <a:ext cx="834625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 sz="1200" dirty="0"/>
              <a:t>Datos por Periodos </a:t>
            </a:r>
            <a:r>
              <a:rPr lang="es-CO" sz="1200" dirty="0" err="1"/>
              <a:t>Epid</a:t>
            </a:r>
            <a:r>
              <a:rPr lang="es-CO" sz="1200" dirty="0"/>
              <a:t>. del 2017-2019, Entrenamiento con 80-20%, Parámetros (p, d, q, </a:t>
            </a:r>
            <a:r>
              <a:rPr lang="es-CO" sz="1200" dirty="0" err="1"/>
              <a:t>Sp</a:t>
            </a:r>
            <a:r>
              <a:rPr lang="es-CO" sz="1200" dirty="0"/>
              <a:t>, </a:t>
            </a:r>
            <a:r>
              <a:rPr lang="es-CO" sz="1200" dirty="0" err="1"/>
              <a:t>Sd</a:t>
            </a:r>
            <a:r>
              <a:rPr lang="es-CO" sz="1200" dirty="0"/>
              <a:t>, </a:t>
            </a:r>
            <a:r>
              <a:rPr lang="es-CO" sz="1200" dirty="0" err="1"/>
              <a:t>Sq</a:t>
            </a:r>
            <a:r>
              <a:rPr lang="es-CO" sz="1200" dirty="0"/>
              <a:t>) = (2, 0, 1, 2, 0, 1)</a:t>
            </a:r>
          </a:p>
        </p:txBody>
      </p:sp>
    </p:spTree>
    <p:extLst>
      <p:ext uri="{BB962C8B-B14F-4D97-AF65-F5344CB8AC3E}">
        <p14:creationId xmlns:p14="http://schemas.microsoft.com/office/powerpoint/2010/main" val="37635176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Resultados modelos de pronóstico para Intento de suicidio (2)</a:t>
            </a:r>
            <a:endParaRPr lang="es-CO"/>
          </a:p>
        </p:txBody>
      </p:sp>
      <p:sp>
        <p:nvSpPr>
          <p:cNvPr id="10" name="Marcador de texto 2">
            <a:extLst>
              <a:ext uri="{FF2B5EF4-FFF2-40B4-BE49-F238E27FC236}">
                <a16:creationId xmlns:a16="http://schemas.microsoft.com/office/drawing/2014/main" id="{8469BD3D-CA99-4413-A056-C6E4CE59D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63226"/>
            <a:ext cx="8229600" cy="3394500"/>
          </a:xfrm>
        </p:spPr>
        <p:txBody>
          <a:bodyPr/>
          <a:lstStyle/>
          <a:p>
            <a:pPr marL="114300" indent="0">
              <a:buNone/>
            </a:pPr>
            <a:r>
              <a:rPr lang="es-ES"/>
              <a:t>Departamentos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endParaRPr lang="es-CO"/>
          </a:p>
        </p:txBody>
      </p:sp>
      <p:pic>
        <p:nvPicPr>
          <p:cNvPr id="3" name="Picture 3" descr="Diagram, table&#10;&#10;Description automatically generated">
            <a:extLst>
              <a:ext uri="{FF2B5EF4-FFF2-40B4-BE49-F238E27FC236}">
                <a16:creationId xmlns:a16="http://schemas.microsoft.com/office/drawing/2014/main" id="{E27FB1F5-2901-4617-8BAE-205F40307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854" y="1356475"/>
            <a:ext cx="6343059" cy="32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6327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Resultados modelos de pronóstico para Mortalidad infantil (2)</a:t>
            </a:r>
            <a:endParaRPr lang="es-CO"/>
          </a:p>
        </p:txBody>
      </p:sp>
      <p:sp>
        <p:nvSpPr>
          <p:cNvPr id="10" name="Marcador de texto 2">
            <a:extLst>
              <a:ext uri="{FF2B5EF4-FFF2-40B4-BE49-F238E27FC236}">
                <a16:creationId xmlns:a16="http://schemas.microsoft.com/office/drawing/2014/main" id="{8469BD3D-CA99-4413-A056-C6E4CE59D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63226"/>
            <a:ext cx="8229600" cy="3394500"/>
          </a:xfrm>
        </p:spPr>
        <p:txBody>
          <a:bodyPr/>
          <a:lstStyle/>
          <a:p>
            <a:pPr marL="114300" indent="0">
              <a:buNone/>
            </a:pPr>
            <a:r>
              <a:rPr lang="es-ES"/>
              <a:t>Departamentos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endParaRPr lang="es-CO"/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E4DFB6D2-4452-421C-B48A-73F6E77B5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369" y="1351201"/>
            <a:ext cx="6631755" cy="322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0771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Comentarios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063226"/>
            <a:ext cx="8229600" cy="3494659"/>
          </a:xfrm>
        </p:spPr>
        <p:txBody>
          <a:bodyPr/>
          <a:lstStyle/>
          <a:p>
            <a:r>
              <a:rPr lang="es-ES"/>
              <a:t>¿Cómo reportar los casos de Cundinamarca y Bogotá?</a:t>
            </a:r>
          </a:p>
          <a:p>
            <a:pPr lvl="2"/>
            <a:r>
              <a:rPr lang="es-ES">
                <a:cs typeface="Arial"/>
              </a:rPr>
              <a:t>Actualmente Cundinamarca no incluye los datos de Bogotá</a:t>
            </a:r>
            <a:endParaRPr lang="es-ES">
              <a:solidFill>
                <a:srgbClr val="558ED5"/>
              </a:solidFill>
              <a:cs typeface="Arial"/>
            </a:endParaRPr>
          </a:p>
          <a:p>
            <a:pPr lvl="2"/>
            <a:r>
              <a:rPr lang="es-ES">
                <a:cs typeface="Arial"/>
              </a:rPr>
              <a:t>Todos los demás departamentos incluyen los datos de sus capitales</a:t>
            </a:r>
            <a:endParaRPr lang="es-ES"/>
          </a:p>
          <a:p>
            <a:endParaRPr lang="es-ES"/>
          </a:p>
          <a:p>
            <a:r>
              <a:rPr lang="es-ES"/>
              <a:t>¿Se cuenta con las tasas de N.V por año y departamentos, capitales?</a:t>
            </a:r>
          </a:p>
          <a:p>
            <a:pPr lvl="2"/>
            <a:r>
              <a:rPr lang="es-ES">
                <a:cs typeface="Arial"/>
              </a:rPr>
              <a:t>Con el objetivo, de poder calcular la tasa de Mortalidad Infantil</a:t>
            </a:r>
            <a:endParaRPr lang="es-ES"/>
          </a:p>
          <a:p>
            <a:endParaRPr lang="es-ES"/>
          </a:p>
          <a:p>
            <a:r>
              <a:rPr lang="es-ES"/>
              <a:t>Preparaciones requeridas para análisis a nivel departamentos y capitales</a:t>
            </a:r>
          </a:p>
          <a:p>
            <a:pPr lvl="2"/>
            <a:r>
              <a:rPr lang="es-ES">
                <a:cs typeface="Arial"/>
              </a:rPr>
              <a:t>Aplicamos calidad de datos en los nombres de las capitales</a:t>
            </a:r>
          </a:p>
          <a:p>
            <a:pPr lvl="2"/>
            <a:r>
              <a:rPr lang="es-ES">
                <a:cs typeface="Arial"/>
              </a:rPr>
              <a:t>Usamos los códigos DIVIPOLA para identificar las entidades</a:t>
            </a:r>
          </a:p>
        </p:txBody>
      </p:sp>
    </p:spTree>
    <p:extLst>
      <p:ext uri="{BB962C8B-B14F-4D97-AF65-F5344CB8AC3E}">
        <p14:creationId xmlns:p14="http://schemas.microsoft.com/office/powerpoint/2010/main" val="24611292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Pasos a seguir …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s-ES" dirty="0"/>
              <a:t>Análisis de exceso de mortalidad</a:t>
            </a:r>
          </a:p>
          <a:p>
            <a:pPr>
              <a:lnSpc>
                <a:spcPct val="200000"/>
              </a:lnSpc>
            </a:pPr>
            <a:r>
              <a:rPr lang="es-ES" dirty="0"/>
              <a:t>Diabetes </a:t>
            </a:r>
          </a:p>
          <a:p>
            <a:pPr>
              <a:lnSpc>
                <a:spcPct val="200000"/>
              </a:lnSpc>
            </a:pPr>
            <a:r>
              <a:rPr lang="es-ES" dirty="0"/>
              <a:t>Modelos de mortalidad infantil utilizando los datos del DANE</a:t>
            </a:r>
          </a:p>
          <a:p>
            <a:pPr>
              <a:lnSpc>
                <a:spcPct val="200000"/>
              </a:lnSpc>
            </a:pPr>
            <a:r>
              <a:rPr lang="es-ES" dirty="0"/>
              <a:t>EDA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78358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0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58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>
              <a:buClr>
                <a:srgbClr val="0070C0"/>
              </a:buClr>
              <a:buSzPts val="4400"/>
            </a:pPr>
            <a:r>
              <a:rPr lang="es-CO" sz="36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Propuesta – Objetivos secundarios (2)</a:t>
            </a:r>
            <a:endParaRPr sz="3600"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0"/>
          <p:cNvSpPr txBox="1">
            <a:spLocks noGrp="1"/>
          </p:cNvSpPr>
          <p:nvPr>
            <p:ph type="body" idx="1"/>
          </p:nvPr>
        </p:nvSpPr>
        <p:spPr>
          <a:xfrm>
            <a:off x="520305" y="1345691"/>
            <a:ext cx="8372966" cy="3166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lnSpc>
                <a:spcPct val="114999"/>
              </a:lnSpc>
              <a:spcBef>
                <a:spcPts val="0"/>
              </a:spcBef>
              <a:buNone/>
            </a:pPr>
            <a:r>
              <a:rPr lang="es-CO" sz="1400">
                <a:solidFill>
                  <a:schemeClr val="accent1"/>
                </a:solidFill>
                <a:highlight>
                  <a:schemeClr val="lt1"/>
                </a:highlight>
                <a:ea typeface="Lato"/>
                <a:sym typeface="Lato"/>
              </a:rPr>
              <a:t>Evaluar el </a:t>
            </a:r>
            <a:r>
              <a:rPr lang="es-CO" sz="1400">
                <a:solidFill>
                  <a:schemeClr val="bg2"/>
                </a:solidFill>
                <a:highlight>
                  <a:schemeClr val="lt1"/>
                </a:highlight>
                <a:ea typeface="Lato"/>
                <a:sym typeface="Lato"/>
              </a:rPr>
              <a:t>impacto </a:t>
            </a:r>
            <a:r>
              <a:rPr lang="es-CO" sz="1400">
                <a:solidFill>
                  <a:schemeClr val="accent1"/>
                </a:solidFill>
                <a:highlight>
                  <a:schemeClr val="lt1"/>
                </a:highlight>
                <a:ea typeface="Lato"/>
                <a:sym typeface="Lato"/>
              </a:rPr>
              <a:t>de la COVID-19 en </a:t>
            </a:r>
            <a:r>
              <a:rPr lang="es-CO" sz="1400">
                <a:solidFill>
                  <a:schemeClr val="bg2"/>
                </a:solidFill>
                <a:highlight>
                  <a:schemeClr val="lt1"/>
                </a:highlight>
                <a:ea typeface="Lato"/>
                <a:sym typeface="Lato"/>
              </a:rPr>
              <a:t>otras atenciones de salud</a:t>
            </a:r>
            <a:r>
              <a:rPr lang="es-CO" sz="1400">
                <a:solidFill>
                  <a:schemeClr val="accent1"/>
                </a:solidFill>
                <a:highlight>
                  <a:schemeClr val="lt1"/>
                </a:highlight>
                <a:ea typeface="Lato"/>
                <a:sym typeface="Lato"/>
              </a:rPr>
              <a:t> para hacer recomendaciones de política que permitan tomar decisiones buscando atender los casos que se están represando por la crisis actual</a:t>
            </a:r>
            <a:endParaRPr lang="en-US" sz="1400">
              <a:solidFill>
                <a:schemeClr val="accent1"/>
              </a:solidFill>
              <a:highlight>
                <a:srgbClr val="FFFFFF"/>
              </a:highlight>
              <a:ea typeface="Lato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s-CO" sz="1400">
                <a:solidFill>
                  <a:schemeClr val="bg2"/>
                </a:solidFill>
                <a:highlight>
                  <a:srgbClr val="FFFFFF"/>
                </a:highlight>
              </a:rPr>
              <a:t>Identificar eventos a analizar que son de interés para el INS.</a:t>
            </a:r>
          </a:p>
          <a:p>
            <a:pPr lvl="1" algn="just">
              <a:buFont typeface="Symbol"/>
              <a:buChar char="•"/>
            </a:pPr>
            <a:r>
              <a:rPr lang="es-CO" sz="1400">
                <a:highlight>
                  <a:srgbClr val="FFFFFF"/>
                </a:highlight>
              </a:rPr>
              <a:t>Definir un escenario analítico que represente la necesidad y la propuesta de modelos analíticos tanto descriptivos como predictivos para el análisis de los eventos seleccionados.</a:t>
            </a:r>
          </a:p>
          <a:p>
            <a:pPr lvl="1" algn="just">
              <a:buFont typeface="Symbol"/>
              <a:buChar char="•"/>
            </a:pPr>
            <a:r>
              <a:rPr lang="es-CO" sz="1400">
                <a:highlight>
                  <a:srgbClr val="FFFFFF"/>
                </a:highlight>
              </a:rPr>
              <a:t>Seleccionar las fuentes de datos apropiadas para poder caracterizar y modelar los eventos seleccionados.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s-CO" sz="1400">
                <a:solidFill>
                  <a:schemeClr val="bg2"/>
                </a:solidFill>
                <a:highlight>
                  <a:srgbClr val="FFFFFF"/>
                </a:highlight>
              </a:rPr>
              <a:t>Proponer e implementar modelos descriptivos y de pronóstico que permitan identificar la brecha que existe entre los casos reportados hasta el momento y los casos que pueden estar ocultos.</a:t>
            </a:r>
          </a:p>
          <a:p>
            <a:pPr lvl="1" algn="just">
              <a:buFont typeface="Symbol"/>
              <a:buChar char="•"/>
            </a:pPr>
            <a:r>
              <a:rPr lang="es-CO" sz="1400">
                <a:highlight>
                  <a:srgbClr val="FFFFFF"/>
                </a:highlight>
              </a:rPr>
              <a:t>Validar la utilidad de estos modelos analíticos en los procesos de toma de decisiones de interés, relacionados con los eventos de análisis</a:t>
            </a:r>
            <a:endParaRPr lang="es-CO" sz="1400"/>
          </a:p>
          <a:p>
            <a:pPr lvl="1" algn="just">
              <a:spcAft>
                <a:spcPts val="0"/>
              </a:spcAft>
              <a:buFont typeface="Lato"/>
              <a:buChar char="-"/>
            </a:pPr>
            <a:endParaRPr lang="es-CO" sz="1400">
              <a:solidFill>
                <a:srgbClr val="5C5C5C"/>
              </a:solidFill>
              <a:highlight>
                <a:srgbClr val="FFFFFF"/>
              </a:highlight>
              <a:latin typeface="Lato"/>
              <a:ea typeface="Lato"/>
              <a:cs typeface="Lato"/>
            </a:endParaRPr>
          </a:p>
          <a:p>
            <a:pPr marL="0" indent="0" algn="just">
              <a:buNone/>
            </a:pPr>
            <a:endParaRPr lang="es-CO" sz="1400">
              <a:solidFill>
                <a:srgbClr val="5C5C5C"/>
              </a:solidFill>
              <a:highlight>
                <a:srgbClr val="FFFFFF"/>
              </a:highlight>
              <a:latin typeface="Lato"/>
              <a:ea typeface="Lato"/>
              <a:cs typeface="Lato"/>
            </a:endParaRPr>
          </a:p>
          <a:p>
            <a:pPr marL="0" indent="457200" algn="just">
              <a:buNone/>
            </a:pPr>
            <a:endParaRPr b="1">
              <a:solidFill>
                <a:srgbClr val="0055A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 b="1">
                <a:solidFill>
                  <a:srgbClr val="0070C0"/>
                </a:solidFill>
                <a:latin typeface="Arial"/>
                <a:ea typeface="Arial"/>
                <a:cs typeface="Arial"/>
              </a:rPr>
              <a:t>Fuentes de Datos y eventos</a:t>
            </a:r>
            <a:endParaRPr sz="3600" b="1">
              <a:solidFill>
                <a:srgbClr val="0070C0"/>
              </a:solidFill>
              <a:latin typeface="Arial"/>
              <a:ea typeface="Arial"/>
              <a:cs typeface="Arial"/>
            </a:endParaRPr>
          </a:p>
        </p:txBody>
      </p:sp>
      <p:graphicFrame>
        <p:nvGraphicFramePr>
          <p:cNvPr id="313" name="Google Shape;313;p24"/>
          <p:cNvGraphicFramePr/>
          <p:nvPr>
            <p:extLst>
              <p:ext uri="{D42A27DB-BD31-4B8C-83A1-F6EECF244321}">
                <p14:modId xmlns:p14="http://schemas.microsoft.com/office/powerpoint/2010/main" val="1100999738"/>
              </p:ext>
            </p:extLst>
          </p:nvPr>
        </p:nvGraphicFramePr>
        <p:xfrm>
          <a:off x="484800" y="1123050"/>
          <a:ext cx="8407675" cy="752475"/>
        </p:xfrm>
        <a:graphic>
          <a:graphicData uri="http://schemas.openxmlformats.org/drawingml/2006/table">
            <a:tbl>
              <a:tblPr>
                <a:noFill/>
                <a:tableStyleId>{EE4A33C1-02FC-456C-B62C-5FBA5C3BAF7E}</a:tableStyleId>
              </a:tblPr>
              <a:tblGrid>
                <a:gridCol w="153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4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2475"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Fuente</a:t>
                      </a: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CC3E5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Descripción y características de la fuente</a:t>
                      </a: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CC3E5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Responsable por suministrar esta información</a:t>
                      </a: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CC3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4" name="Google Shape;314;p24"/>
          <p:cNvGraphicFramePr/>
          <p:nvPr>
            <p:extLst>
              <p:ext uri="{D42A27DB-BD31-4B8C-83A1-F6EECF244321}">
                <p14:modId xmlns:p14="http://schemas.microsoft.com/office/powerpoint/2010/main" val="2464347782"/>
              </p:ext>
            </p:extLst>
          </p:nvPr>
        </p:nvGraphicFramePr>
        <p:xfrm>
          <a:off x="484788" y="1886925"/>
          <a:ext cx="8407675" cy="2612008"/>
        </p:xfrm>
        <a:graphic>
          <a:graphicData uri="http://schemas.openxmlformats.org/drawingml/2006/table">
            <a:tbl>
              <a:tblPr>
                <a:noFill/>
                <a:tableStyleId>{EE4A33C1-02FC-456C-B62C-5FBA5C3BAF7E}</a:tableStyleId>
              </a:tblPr>
              <a:tblGrid>
                <a:gridCol w="153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4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6425">
                <a:tc>
                  <a:txBody>
                    <a:bodyPr/>
                    <a:lstStyle/>
                    <a:p>
                      <a:pPr marL="63500" marR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/>
                        <a:t>SIVIGILA 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/>
                        <a:t>Eventos: EDA, Tuberculosis, Mortalidad</a:t>
                      </a:r>
                      <a:r>
                        <a:rPr lang="es-CO" sz="1000" baseline="0"/>
                        <a:t> infantil, intento de suicidio, 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/>
                        <a:t>INS 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025">
                <a:tc>
                  <a:txBody>
                    <a:bodyPr/>
                    <a:lstStyle/>
                    <a:p>
                      <a:pPr marL="63500" marR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/>
                        <a:t>SISPRO 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/>
                        <a:t>Diabetes mellitus (hospitalizaciones)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 err="1"/>
                        <a:t>MinSalud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6850">
                <a:tc>
                  <a:txBody>
                    <a:bodyPr/>
                    <a:lstStyle/>
                    <a:p>
                      <a:pPr marL="63500" marR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/>
                        <a:t>Censo Nacional de Población y Vivienda DANE 2018 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/>
                        <a:t>Número de personas por departamento y municipio 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/>
                        <a:t>DNP/ </a:t>
                      </a:r>
                      <a:endParaRPr sz="1000"/>
                    </a:p>
                    <a:p>
                      <a:pPr marL="63500" marR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/>
                        <a:t>DANE 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6850">
                <a:tc>
                  <a:txBody>
                    <a:bodyPr/>
                    <a:lstStyle/>
                    <a:p>
                      <a:pPr marL="63500" marR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Mortalidad DANE,</a:t>
                      </a:r>
                    </a:p>
                    <a:p>
                      <a:pPr marL="63500" marR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Estadísticas vitales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Mortalidad infantil, </a:t>
                      </a:r>
                      <a:r>
                        <a:rPr lang="es-CO" sz="1000" baseline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exceso de mortalidad</a:t>
                      </a:r>
                      <a:r>
                        <a:rPr lang="es-CO" sz="1000"/>
                        <a:t>.</a:t>
                      </a:r>
                      <a:endParaRPr sz="100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DANE</a:t>
                      </a:r>
                      <a:endParaRPr sz="100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02214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s-CO"/>
              <a:t>Modelos descriptivos - estrategia</a:t>
            </a:r>
            <a:endParaRPr/>
          </a:p>
        </p:txBody>
      </p:sp>
      <p:sp>
        <p:nvSpPr>
          <p:cNvPr id="347" name="Google Shape;347;p26"/>
          <p:cNvSpPr txBox="1"/>
          <p:nvPr/>
        </p:nvSpPr>
        <p:spPr>
          <a:xfrm>
            <a:off x="6477661" y="2266362"/>
            <a:ext cx="2255639" cy="15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93700" indent="-285750">
              <a:buSzPts val="1900"/>
              <a:buChar char="•"/>
            </a:pPr>
            <a:r>
              <a:rPr lang="es-ES" sz="1800">
                <a:latin typeface="Calibri"/>
                <a:ea typeface="Calibri"/>
                <a:cs typeface="Calibri"/>
              </a:rPr>
              <a:t>4 análisis por evento</a:t>
            </a:r>
          </a:p>
          <a:p>
            <a:pPr marL="457200" lvl="0" indent="-349250" algn="l">
              <a:spcBef>
                <a:spcPts val="0"/>
              </a:spcBef>
              <a:spcAft>
                <a:spcPts val="0"/>
              </a:spcAft>
              <a:buSzPts val="1900"/>
              <a:buFont typeface="Wingdings"/>
              <a:buChar char="ü"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Tuberculosis</a:t>
            </a:r>
            <a:endParaRPr lang="es-CO" sz="1800">
              <a:latin typeface="Calibri"/>
              <a:ea typeface="Calibri"/>
              <a:cs typeface="Calibri"/>
            </a:endParaRPr>
          </a:p>
          <a:p>
            <a:pPr marL="457200" indent="-349250">
              <a:buSzPts val="1900"/>
              <a:buFont typeface="Wingdings"/>
              <a:buChar char="ü"/>
            </a:pPr>
            <a:r>
              <a:rPr lang="es-CO" sz="1800">
                <a:latin typeface="Calibri"/>
                <a:ea typeface="Calibri"/>
                <a:cs typeface="Calibri"/>
              </a:rPr>
              <a:t>Mortalidad infantil</a:t>
            </a:r>
          </a:p>
          <a:p>
            <a:pPr marL="457200" indent="-349250">
              <a:buSzPts val="1900"/>
              <a:buFont typeface="Wingdings"/>
              <a:buChar char="ü"/>
            </a:pPr>
            <a:r>
              <a:rPr lang="es-CO" sz="1800">
                <a:latin typeface="Calibri"/>
                <a:ea typeface="Calibri"/>
                <a:cs typeface="Calibri"/>
                <a:sym typeface="Calibri"/>
              </a:rPr>
              <a:t>Diabetes</a:t>
            </a:r>
            <a:endParaRPr lang="es-CO" sz="1800">
              <a:latin typeface="Calibri"/>
              <a:ea typeface="Calibri"/>
              <a:cs typeface="Calibri"/>
            </a:endParaRPr>
          </a:p>
          <a:p>
            <a:pPr marL="457200" indent="-349250">
              <a:buSzPts val="1900"/>
              <a:buFont typeface="Wingdings"/>
              <a:buChar char="ü"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Intentos de suicidio</a:t>
            </a:r>
            <a:endParaRPr lang="es-CO" sz="1800">
              <a:latin typeface="Calibri"/>
              <a:ea typeface="Calibri"/>
              <a:cs typeface="Calibri"/>
            </a:endParaRPr>
          </a:p>
          <a:p>
            <a:pPr marL="457200" indent="-349250">
              <a:buSzPts val="1900"/>
              <a:buFont typeface="Calibri"/>
              <a:buChar char="●"/>
            </a:pPr>
            <a:endParaRPr lang="es-CO" sz="1900">
              <a:latin typeface="Calibri"/>
              <a:ea typeface="Calibri"/>
              <a:cs typeface="Calibri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880046239"/>
              </p:ext>
            </p:extLst>
          </p:nvPr>
        </p:nvGraphicFramePr>
        <p:xfrm>
          <a:off x="546254" y="199962"/>
          <a:ext cx="7848946" cy="276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482579"/>
              </p:ext>
            </p:extLst>
          </p:nvPr>
        </p:nvGraphicFramePr>
        <p:xfrm>
          <a:off x="433633" y="2276969"/>
          <a:ext cx="5967003" cy="1897038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708951">
                  <a:extLst>
                    <a:ext uri="{9D8B030D-6E8A-4147-A177-3AD203B41FA5}">
                      <a16:colId xmlns:a16="http://schemas.microsoft.com/office/drawing/2014/main" val="999314773"/>
                    </a:ext>
                  </a:extLst>
                </a:gridCol>
                <a:gridCol w="5258052">
                  <a:extLst>
                    <a:ext uri="{9D8B030D-6E8A-4147-A177-3AD203B41FA5}">
                      <a16:colId xmlns:a16="http://schemas.microsoft.com/office/drawing/2014/main" val="348221674"/>
                    </a:ext>
                  </a:extLst>
                </a:gridCol>
              </a:tblGrid>
              <a:tr h="3572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Grupo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Descripción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52604889"/>
                  </a:ext>
                </a:extLst>
              </a:tr>
              <a:tr h="3079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Departamentos en los que el porcentaje de periodos en cero supera el 40%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32607515"/>
                  </a:ext>
                </a:extLst>
              </a:tr>
              <a:tr h="3079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Departamentos en los que existe tendencia en la serie de datos 2009-2019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3637883"/>
                  </a:ext>
                </a:extLst>
              </a:tr>
              <a:tr h="3079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Departamentos con coeficientes de variación alto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49445158"/>
                  </a:ext>
                </a:extLst>
              </a:tr>
              <a:tr h="3079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Departamentos con coeficientes de variación medio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86801432"/>
                  </a:ext>
                </a:extLst>
              </a:tr>
              <a:tr h="3079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Departamentos con coeficientes de variación bajo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96291232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1C601CBF-52A2-47DE-A37D-06E8B6E5A0AB}"/>
              </a:ext>
            </a:extLst>
          </p:cNvPr>
          <p:cNvSpPr txBox="1"/>
          <p:nvPr/>
        </p:nvSpPr>
        <p:spPr>
          <a:xfrm>
            <a:off x="331117" y="4310994"/>
            <a:ext cx="834625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 sz="1200"/>
              <a:t>Análisis por Periodos Epidemiológicos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Resultados de análisis descriptivos tuberculosis (2009-2020)</a:t>
            </a:r>
            <a:endParaRPr lang="es-CO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4026374587"/>
              </p:ext>
            </p:extLst>
          </p:nvPr>
        </p:nvGraphicFramePr>
        <p:xfrm>
          <a:off x="208800" y="1209600"/>
          <a:ext cx="8478000" cy="318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01579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Resultados de análisis descriptivos tuberculosis (2)</a:t>
            </a:r>
            <a:endParaRPr lang="es-CO"/>
          </a:p>
        </p:txBody>
      </p:sp>
      <p:grpSp>
        <p:nvGrpSpPr>
          <p:cNvPr id="4" name="Group 3"/>
          <p:cNvGrpSpPr/>
          <p:nvPr/>
        </p:nvGrpSpPr>
        <p:grpSpPr>
          <a:xfrm>
            <a:off x="259200" y="1216800"/>
            <a:ext cx="8427600" cy="3168000"/>
            <a:chOff x="0" y="0"/>
            <a:chExt cx="6343650" cy="3448050"/>
          </a:xfrm>
        </p:grpSpPr>
        <p:graphicFrame>
          <p:nvGraphicFramePr>
            <p:cNvPr id="6" name="Chart 5"/>
            <p:cNvGraphicFramePr/>
            <p:nvPr>
              <p:extLst>
                <p:ext uri="{D42A27DB-BD31-4B8C-83A1-F6EECF244321}">
                  <p14:modId xmlns:p14="http://schemas.microsoft.com/office/powerpoint/2010/main" val="1827614834"/>
                </p:ext>
              </p:extLst>
            </p:nvPr>
          </p:nvGraphicFramePr>
          <p:xfrm>
            <a:off x="3238500" y="0"/>
            <a:ext cx="3105150" cy="34480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7" name="Chart 6"/>
            <p:cNvGraphicFramePr/>
            <p:nvPr>
              <p:extLst>
                <p:ext uri="{D42A27DB-BD31-4B8C-83A1-F6EECF244321}">
                  <p14:modId xmlns:p14="http://schemas.microsoft.com/office/powerpoint/2010/main" val="2470083176"/>
                </p:ext>
              </p:extLst>
            </p:nvPr>
          </p:nvGraphicFramePr>
          <p:xfrm>
            <a:off x="0" y="0"/>
            <a:ext cx="3181350" cy="34480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002828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Resultados de análisis descriptivos tuberculosis (3)</a:t>
            </a:r>
            <a:endParaRPr lang="es-CO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368640924"/>
              </p:ext>
            </p:extLst>
          </p:nvPr>
        </p:nvGraphicFramePr>
        <p:xfrm>
          <a:off x="273445" y="1189184"/>
          <a:ext cx="8413355" cy="336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186305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EAB2C83709FA042BF5A40A234C108F4" ma:contentTypeVersion="11" ma:contentTypeDescription="Crear nuevo documento." ma:contentTypeScope="" ma:versionID="c2ca26ad773aef4e6a9c01317f4de389">
  <xsd:schema xmlns:xsd="http://www.w3.org/2001/XMLSchema" xmlns:xs="http://www.w3.org/2001/XMLSchema" xmlns:p="http://schemas.microsoft.com/office/2006/metadata/properties" xmlns:ns2="e783d13b-4ab3-4364-bc33-68926650c226" xmlns:ns3="48375d7d-805f-42f9-83e8-a50871a521ad" targetNamespace="http://schemas.microsoft.com/office/2006/metadata/properties" ma:root="true" ma:fieldsID="711d9e8c457a994a1d2ae5d58cb56806" ns2:_="" ns3:_="">
    <xsd:import namespace="e783d13b-4ab3-4364-bc33-68926650c226"/>
    <xsd:import namespace="48375d7d-805f-42f9-83e8-a50871a521a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83d13b-4ab3-4364-bc33-68926650c2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375d7d-805f-42f9-83e8-a50871a521a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838F052-89D7-4413-91D2-4C7DE2F0371B}">
  <ds:schemaRefs>
    <ds:schemaRef ds:uri="48375d7d-805f-42f9-83e8-a50871a521ad"/>
    <ds:schemaRef ds:uri="e783d13b-4ab3-4364-bc33-68926650c22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E123DC8-EABA-499A-BDE7-367EA9C435C3}">
  <ds:schemaRefs>
    <ds:schemaRef ds:uri="48375d7d-805f-42f9-83e8-a50871a521ad"/>
    <ds:schemaRef ds:uri="e783d13b-4ab3-4364-bc33-68926650c22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05EBF56-8100-4734-AD77-BC4D513FE0D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Presentación en pantalla (16:9)</PresentationFormat>
  <Slides>35</Slides>
  <Notes>6</Notes>
  <HiddenSlides>12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36" baseType="lpstr">
      <vt:lpstr>Tema de Office</vt:lpstr>
      <vt:lpstr>CAOBA: Centro de Excelencia y Apropiación en Big Data y Analítica</vt:lpstr>
      <vt:lpstr>Agenda</vt:lpstr>
      <vt:lpstr>Equipo Uniandes</vt:lpstr>
      <vt:lpstr>Propuesta – Objetivos secundarios (2)</vt:lpstr>
      <vt:lpstr>Fuentes de Datos y eventos</vt:lpstr>
      <vt:lpstr>Modelos descriptivos - estrategia</vt:lpstr>
      <vt:lpstr>Resultados de análisis descriptivos tuberculosis (2009-2020)</vt:lpstr>
      <vt:lpstr>Resultados de análisis descriptivos tuberculosis (2)</vt:lpstr>
      <vt:lpstr>Resultados de análisis descriptivos tuberculosis (3)</vt:lpstr>
      <vt:lpstr>Resultados de análisis descriptivos tuberculosis (4)</vt:lpstr>
      <vt:lpstr>Resultados de análisis descriptivos mortalidad infantil (2009-2020)</vt:lpstr>
      <vt:lpstr>Resultados de análisis descriptivos mortalidad infantil (2)</vt:lpstr>
      <vt:lpstr>Resultados de análisis descriptivos mortalidad infantil (3)</vt:lpstr>
      <vt:lpstr>Resultados de análisis descriptivos mortalidad infantil (4)</vt:lpstr>
      <vt:lpstr>Resultados de análisis descriptivos intentos de suicidios (2016-2020)</vt:lpstr>
      <vt:lpstr>Resultados de análisis descriptivos intentos de suicidios (2016-2020)</vt:lpstr>
      <vt:lpstr>Resultados de análisis descriptivos intentos de suicidios (2016-2020)</vt:lpstr>
      <vt:lpstr>Resultados de análisis descriptivos intentos de suicidios (2016-2020)</vt:lpstr>
      <vt:lpstr>Resultados de análisis descriptivos diabetes (2009-2020)</vt:lpstr>
      <vt:lpstr>Resultados de análisis descriptivos diabetes</vt:lpstr>
      <vt:lpstr>Resultados de análisis descriptivos diabetes</vt:lpstr>
      <vt:lpstr>Resultados de análisis descriptivos diabetes</vt:lpstr>
      <vt:lpstr>Modelos de pronóstico - estrategia</vt:lpstr>
      <vt:lpstr>Resultados modelos de pronóstico</vt:lpstr>
      <vt:lpstr>Resultados modelos de pronóstico para Tuberculosis</vt:lpstr>
      <vt:lpstr>Resultados modelos de pronóstico para Tuberculosis (2)</vt:lpstr>
      <vt:lpstr>Resultados modelos de pronóstico para Tuberculosis (3)</vt:lpstr>
      <vt:lpstr>Resultados modelos de pronóstico para Tuberculosis (4)</vt:lpstr>
      <vt:lpstr>Resultados modelos de pronóstico para Tuberculosis (5)</vt:lpstr>
      <vt:lpstr>Resultados modelos de pronóstico para Intento de suicidio</vt:lpstr>
      <vt:lpstr>Resultados modelos de pronóstico para Mortalidad infantil</vt:lpstr>
      <vt:lpstr>Resultados modelos de pronóstico para Intento de suicidio (2)</vt:lpstr>
      <vt:lpstr>Resultados modelos de pronóstico para Mortalidad infantil (2)</vt:lpstr>
      <vt:lpstr>Comentarios</vt:lpstr>
      <vt:lpstr>Pasos a seguir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CAOBA: Centro de Excelencia y Apropiación en Big Data y Analítica</dc:title>
  <dc:creator>Profesor</dc:creator>
  <cp:revision>67</cp:revision>
  <dcterms:modified xsi:type="dcterms:W3CDTF">2020-09-30T14:28:51Z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0x0101002EAB2C83709FA042BF5A40A234C108F4</vt:lpwstr>
  </property>
</Properties>
</file>