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3" r:id="rId3"/>
    <p:sldId id="294" r:id="rId4"/>
    <p:sldId id="295" r:id="rId5"/>
    <p:sldId id="291" r:id="rId6"/>
    <p:sldId id="292" r:id="rId7"/>
    <p:sldId id="296" r:id="rId8"/>
    <p:sldId id="300" r:id="rId9"/>
    <p:sldId id="297" r:id="rId10"/>
    <p:sldId id="303" r:id="rId11"/>
    <p:sldId id="298" r:id="rId12"/>
    <p:sldId id="299" r:id="rId13"/>
    <p:sldId id="302" r:id="rId14"/>
    <p:sldId id="301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96" userDrawn="1">
          <p15:clr>
            <a:srgbClr val="A4A3A4"/>
          </p15:clr>
        </p15:guide>
        <p15:guide id="3" orient="horz" pos="2112" userDrawn="1">
          <p15:clr>
            <a:srgbClr val="A4A3A4"/>
          </p15:clr>
        </p15:guide>
        <p15:guide id="4" pos="7584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606" y="222"/>
      </p:cViewPr>
      <p:guideLst>
        <p:guide orient="horz" pos="720"/>
        <p:guide pos="96"/>
        <p:guide orient="horz" pos="2112"/>
        <p:guide pos="7584"/>
        <p:guide pos="7296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s\Documents\Alianza%20CAOBA\Proyecto%20Covid19\Indicadores\1-maternal-mortality\data\mm_weekly_dpt_pivot_2017_2019_dtw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600" b="1">
                <a:latin typeface="+mj-lt"/>
              </a:rPr>
              <a:t>MM By Departments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mm_weekly_dpt_pivot_2017_2019_d!$B$1</c:f>
              <c:strCache>
                <c:ptCount val="1"/>
                <c:pt idx="0">
                  <c:v>AMAZONAS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mm_weekly_dpt_pivot_2017_2019_d!$B$2:$B$165</c:f>
              <c:numCache>
                <c:formatCode>General</c:formatCode>
                <c:ptCount val="1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1</c:v>
                </c:pt>
                <c:pt idx="148">
                  <c:v>1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1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16-4F62-8141-64CBAC1F80E4}"/>
            </c:ext>
          </c:extLst>
        </c:ser>
        <c:ser>
          <c:idx val="1"/>
          <c:order val="1"/>
          <c:tx>
            <c:strRef>
              <c:f>mm_weekly_dpt_pivot_2017_2019_d!$C$1</c:f>
              <c:strCache>
                <c:ptCount val="1"/>
                <c:pt idx="0">
                  <c:v>ANTIOQUIA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mm_weekly_dpt_pivot_2017_2019_d!$C$2:$C$165</c:f>
              <c:numCache>
                <c:formatCode>General</c:formatCode>
                <c:ptCount val="16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3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2</c:v>
                </c:pt>
                <c:pt idx="39">
                  <c:v>1</c:v>
                </c:pt>
                <c:pt idx="40">
                  <c:v>2</c:v>
                </c:pt>
                <c:pt idx="41">
                  <c:v>2</c:v>
                </c:pt>
                <c:pt idx="42">
                  <c:v>0</c:v>
                </c:pt>
                <c:pt idx="43">
                  <c:v>1</c:v>
                </c:pt>
                <c:pt idx="44">
                  <c:v>4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0</c:v>
                </c:pt>
                <c:pt idx="52">
                  <c:v>0</c:v>
                </c:pt>
                <c:pt idx="53">
                  <c:v>2</c:v>
                </c:pt>
                <c:pt idx="54">
                  <c:v>0</c:v>
                </c:pt>
                <c:pt idx="55">
                  <c:v>1</c:v>
                </c:pt>
                <c:pt idx="56">
                  <c:v>2</c:v>
                </c:pt>
                <c:pt idx="57">
                  <c:v>1</c:v>
                </c:pt>
                <c:pt idx="58">
                  <c:v>0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2</c:v>
                </c:pt>
                <c:pt idx="64">
                  <c:v>0</c:v>
                </c:pt>
                <c:pt idx="65">
                  <c:v>1</c:v>
                </c:pt>
                <c:pt idx="66">
                  <c:v>0</c:v>
                </c:pt>
                <c:pt idx="67">
                  <c:v>1</c:v>
                </c:pt>
                <c:pt idx="68">
                  <c:v>3</c:v>
                </c:pt>
                <c:pt idx="69">
                  <c:v>1</c:v>
                </c:pt>
                <c:pt idx="70">
                  <c:v>1</c:v>
                </c:pt>
                <c:pt idx="71">
                  <c:v>0</c:v>
                </c:pt>
                <c:pt idx="72">
                  <c:v>2</c:v>
                </c:pt>
                <c:pt idx="73">
                  <c:v>1</c:v>
                </c:pt>
                <c:pt idx="74">
                  <c:v>3</c:v>
                </c:pt>
                <c:pt idx="75">
                  <c:v>2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1</c:v>
                </c:pt>
                <c:pt idx="80">
                  <c:v>0</c:v>
                </c:pt>
                <c:pt idx="81">
                  <c:v>0</c:v>
                </c:pt>
                <c:pt idx="82">
                  <c:v>1</c:v>
                </c:pt>
                <c:pt idx="83">
                  <c:v>1</c:v>
                </c:pt>
                <c:pt idx="84">
                  <c:v>0</c:v>
                </c:pt>
                <c:pt idx="85">
                  <c:v>1</c:v>
                </c:pt>
                <c:pt idx="86">
                  <c:v>2</c:v>
                </c:pt>
                <c:pt idx="87">
                  <c:v>1</c:v>
                </c:pt>
                <c:pt idx="88">
                  <c:v>1</c:v>
                </c:pt>
                <c:pt idx="89">
                  <c:v>6</c:v>
                </c:pt>
                <c:pt idx="90">
                  <c:v>2</c:v>
                </c:pt>
                <c:pt idx="91">
                  <c:v>0</c:v>
                </c:pt>
                <c:pt idx="92">
                  <c:v>1</c:v>
                </c:pt>
                <c:pt idx="93">
                  <c:v>0</c:v>
                </c:pt>
                <c:pt idx="94">
                  <c:v>1</c:v>
                </c:pt>
                <c:pt idx="95">
                  <c:v>1</c:v>
                </c:pt>
                <c:pt idx="96">
                  <c:v>0</c:v>
                </c:pt>
                <c:pt idx="97">
                  <c:v>2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2</c:v>
                </c:pt>
                <c:pt idx="102">
                  <c:v>0</c:v>
                </c:pt>
                <c:pt idx="103">
                  <c:v>1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2</c:v>
                </c:pt>
                <c:pt idx="110">
                  <c:v>1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1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1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1</c:v>
                </c:pt>
                <c:pt idx="126">
                  <c:v>1</c:v>
                </c:pt>
                <c:pt idx="127">
                  <c:v>0</c:v>
                </c:pt>
                <c:pt idx="128">
                  <c:v>0</c:v>
                </c:pt>
                <c:pt idx="129">
                  <c:v>1</c:v>
                </c:pt>
                <c:pt idx="130">
                  <c:v>0</c:v>
                </c:pt>
                <c:pt idx="131">
                  <c:v>0</c:v>
                </c:pt>
                <c:pt idx="132">
                  <c:v>1</c:v>
                </c:pt>
                <c:pt idx="133">
                  <c:v>3</c:v>
                </c:pt>
                <c:pt idx="134">
                  <c:v>2</c:v>
                </c:pt>
                <c:pt idx="135">
                  <c:v>2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1</c:v>
                </c:pt>
                <c:pt idx="142">
                  <c:v>0</c:v>
                </c:pt>
                <c:pt idx="143">
                  <c:v>2</c:v>
                </c:pt>
                <c:pt idx="144">
                  <c:v>0</c:v>
                </c:pt>
                <c:pt idx="145">
                  <c:v>1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2</c:v>
                </c:pt>
                <c:pt idx="152">
                  <c:v>1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1</c:v>
                </c:pt>
                <c:pt idx="161">
                  <c:v>0</c:v>
                </c:pt>
                <c:pt idx="162">
                  <c:v>0</c:v>
                </c:pt>
                <c:pt idx="16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16-4F62-8141-64CBAC1F80E4}"/>
            </c:ext>
          </c:extLst>
        </c:ser>
        <c:ser>
          <c:idx val="2"/>
          <c:order val="2"/>
          <c:tx>
            <c:strRef>
              <c:f>mm_weekly_dpt_pivot_2017_2019_d!$D$1</c:f>
              <c:strCache>
                <c:ptCount val="1"/>
                <c:pt idx="0">
                  <c:v>ARAUCA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mm_weekly_dpt_pivot_2017_2019_d!$D$2:$D$165</c:f>
              <c:numCache>
                <c:formatCode>General</c:formatCode>
                <c:ptCount val="1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1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1</c:v>
                </c:pt>
                <c:pt idx="72">
                  <c:v>1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1</c:v>
                </c:pt>
                <c:pt idx="99">
                  <c:v>1</c:v>
                </c:pt>
                <c:pt idx="100">
                  <c:v>0</c:v>
                </c:pt>
                <c:pt idx="101">
                  <c:v>0</c:v>
                </c:pt>
                <c:pt idx="102">
                  <c:v>1</c:v>
                </c:pt>
                <c:pt idx="103">
                  <c:v>1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1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16-4F62-8141-64CBAC1F80E4}"/>
            </c:ext>
          </c:extLst>
        </c:ser>
        <c:ser>
          <c:idx val="3"/>
          <c:order val="3"/>
          <c:tx>
            <c:strRef>
              <c:f>mm_weekly_dpt_pivot_2017_2019_d!$E$1</c:f>
              <c:strCache>
                <c:ptCount val="1"/>
                <c:pt idx="0">
                  <c:v>ATLANTICO</c:v>
                </c:pt>
              </c:strCache>
            </c:strRef>
          </c:tx>
          <c:spPr>
            <a:ln w="127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mm_weekly_dpt_pivot_2017_2019_d!$E$2:$E$165</c:f>
              <c:numCache>
                <c:formatCode>General</c:formatCode>
                <c:ptCount val="1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2</c:v>
                </c:pt>
                <c:pt idx="39">
                  <c:v>0</c:v>
                </c:pt>
                <c:pt idx="40">
                  <c:v>2</c:v>
                </c:pt>
                <c:pt idx="41">
                  <c:v>1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3</c:v>
                </c:pt>
                <c:pt idx="48">
                  <c:v>0</c:v>
                </c:pt>
                <c:pt idx="49">
                  <c:v>2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1</c:v>
                </c:pt>
                <c:pt idx="61">
                  <c:v>0</c:v>
                </c:pt>
                <c:pt idx="62">
                  <c:v>1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1</c:v>
                </c:pt>
                <c:pt idx="67">
                  <c:v>0</c:v>
                </c:pt>
                <c:pt idx="68">
                  <c:v>1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2</c:v>
                </c:pt>
                <c:pt idx="73">
                  <c:v>2</c:v>
                </c:pt>
                <c:pt idx="74">
                  <c:v>0</c:v>
                </c:pt>
                <c:pt idx="75">
                  <c:v>0</c:v>
                </c:pt>
                <c:pt idx="76">
                  <c:v>2</c:v>
                </c:pt>
                <c:pt idx="77">
                  <c:v>0</c:v>
                </c:pt>
                <c:pt idx="78">
                  <c:v>0</c:v>
                </c:pt>
                <c:pt idx="79">
                  <c:v>2</c:v>
                </c:pt>
                <c:pt idx="80">
                  <c:v>1</c:v>
                </c:pt>
                <c:pt idx="81">
                  <c:v>0</c:v>
                </c:pt>
                <c:pt idx="82">
                  <c:v>0</c:v>
                </c:pt>
                <c:pt idx="83">
                  <c:v>3</c:v>
                </c:pt>
                <c:pt idx="84">
                  <c:v>1</c:v>
                </c:pt>
                <c:pt idx="85">
                  <c:v>0</c:v>
                </c:pt>
                <c:pt idx="86">
                  <c:v>1</c:v>
                </c:pt>
                <c:pt idx="87">
                  <c:v>1</c:v>
                </c:pt>
                <c:pt idx="88">
                  <c:v>0</c:v>
                </c:pt>
                <c:pt idx="89">
                  <c:v>2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1</c:v>
                </c:pt>
                <c:pt idx="95">
                  <c:v>2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2</c:v>
                </c:pt>
                <c:pt idx="100">
                  <c:v>1</c:v>
                </c:pt>
                <c:pt idx="101">
                  <c:v>2</c:v>
                </c:pt>
                <c:pt idx="102">
                  <c:v>1</c:v>
                </c:pt>
                <c:pt idx="103">
                  <c:v>0</c:v>
                </c:pt>
                <c:pt idx="104">
                  <c:v>0</c:v>
                </c:pt>
                <c:pt idx="105">
                  <c:v>1</c:v>
                </c:pt>
                <c:pt idx="106">
                  <c:v>0</c:v>
                </c:pt>
                <c:pt idx="107">
                  <c:v>1</c:v>
                </c:pt>
                <c:pt idx="108">
                  <c:v>0</c:v>
                </c:pt>
                <c:pt idx="109">
                  <c:v>0</c:v>
                </c:pt>
                <c:pt idx="110">
                  <c:v>1</c:v>
                </c:pt>
                <c:pt idx="111">
                  <c:v>0</c:v>
                </c:pt>
                <c:pt idx="112">
                  <c:v>1</c:v>
                </c:pt>
                <c:pt idx="113">
                  <c:v>0</c:v>
                </c:pt>
                <c:pt idx="114">
                  <c:v>0</c:v>
                </c:pt>
                <c:pt idx="115">
                  <c:v>1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2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</c:v>
                </c:pt>
                <c:pt idx="131">
                  <c:v>3</c:v>
                </c:pt>
                <c:pt idx="132">
                  <c:v>0</c:v>
                </c:pt>
                <c:pt idx="133">
                  <c:v>1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1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1</c:v>
                </c:pt>
                <c:pt idx="143">
                  <c:v>0</c:v>
                </c:pt>
                <c:pt idx="144">
                  <c:v>1</c:v>
                </c:pt>
                <c:pt idx="145">
                  <c:v>1</c:v>
                </c:pt>
                <c:pt idx="146">
                  <c:v>0</c:v>
                </c:pt>
                <c:pt idx="147">
                  <c:v>0</c:v>
                </c:pt>
                <c:pt idx="148">
                  <c:v>1</c:v>
                </c:pt>
                <c:pt idx="149">
                  <c:v>1</c:v>
                </c:pt>
                <c:pt idx="150">
                  <c:v>0</c:v>
                </c:pt>
                <c:pt idx="151">
                  <c:v>1</c:v>
                </c:pt>
                <c:pt idx="152">
                  <c:v>0</c:v>
                </c:pt>
                <c:pt idx="153">
                  <c:v>0</c:v>
                </c:pt>
                <c:pt idx="154">
                  <c:v>1</c:v>
                </c:pt>
                <c:pt idx="155">
                  <c:v>0</c:v>
                </c:pt>
                <c:pt idx="156">
                  <c:v>0</c:v>
                </c:pt>
                <c:pt idx="157">
                  <c:v>1</c:v>
                </c:pt>
                <c:pt idx="158">
                  <c:v>0</c:v>
                </c:pt>
                <c:pt idx="159">
                  <c:v>1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16-4F62-8141-64CBAC1F80E4}"/>
            </c:ext>
          </c:extLst>
        </c:ser>
        <c:ser>
          <c:idx val="4"/>
          <c:order val="4"/>
          <c:tx>
            <c:strRef>
              <c:f>mm_weekly_dpt_pivot_2017_2019_d!$F$1</c:f>
              <c:strCache>
                <c:ptCount val="1"/>
                <c:pt idx="0">
                  <c:v>BOGOTA</c:v>
                </c:pt>
              </c:strCache>
            </c:strRef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mm_weekly_dpt_pivot_2017_2019_d!$F$2:$F$165</c:f>
              <c:numCache>
                <c:formatCode>General</c:formatCode>
                <c:ptCount val="16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1</c:v>
                </c:pt>
                <c:pt idx="18">
                  <c:v>3</c:v>
                </c:pt>
                <c:pt idx="19">
                  <c:v>2</c:v>
                </c:pt>
                <c:pt idx="20">
                  <c:v>3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4</c:v>
                </c:pt>
                <c:pt idx="25">
                  <c:v>0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0</c:v>
                </c:pt>
                <c:pt idx="30">
                  <c:v>1</c:v>
                </c:pt>
                <c:pt idx="31">
                  <c:v>2</c:v>
                </c:pt>
                <c:pt idx="32">
                  <c:v>1</c:v>
                </c:pt>
                <c:pt idx="33">
                  <c:v>2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2</c:v>
                </c:pt>
                <c:pt idx="38">
                  <c:v>1</c:v>
                </c:pt>
                <c:pt idx="39">
                  <c:v>0</c:v>
                </c:pt>
                <c:pt idx="40">
                  <c:v>1</c:v>
                </c:pt>
                <c:pt idx="41">
                  <c:v>0</c:v>
                </c:pt>
                <c:pt idx="42">
                  <c:v>1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2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0</c:v>
                </c:pt>
                <c:pt idx="60">
                  <c:v>1</c:v>
                </c:pt>
                <c:pt idx="61">
                  <c:v>0</c:v>
                </c:pt>
                <c:pt idx="62">
                  <c:v>2</c:v>
                </c:pt>
                <c:pt idx="63">
                  <c:v>1</c:v>
                </c:pt>
                <c:pt idx="64">
                  <c:v>2</c:v>
                </c:pt>
                <c:pt idx="65">
                  <c:v>3</c:v>
                </c:pt>
                <c:pt idx="66">
                  <c:v>1</c:v>
                </c:pt>
                <c:pt idx="67">
                  <c:v>0</c:v>
                </c:pt>
                <c:pt idx="68">
                  <c:v>2</c:v>
                </c:pt>
                <c:pt idx="69">
                  <c:v>1</c:v>
                </c:pt>
                <c:pt idx="70">
                  <c:v>0</c:v>
                </c:pt>
                <c:pt idx="71">
                  <c:v>0</c:v>
                </c:pt>
                <c:pt idx="72">
                  <c:v>6</c:v>
                </c:pt>
                <c:pt idx="73">
                  <c:v>0</c:v>
                </c:pt>
                <c:pt idx="74">
                  <c:v>0</c:v>
                </c:pt>
                <c:pt idx="75">
                  <c:v>3</c:v>
                </c:pt>
                <c:pt idx="76">
                  <c:v>1</c:v>
                </c:pt>
                <c:pt idx="77">
                  <c:v>4</c:v>
                </c:pt>
                <c:pt idx="78">
                  <c:v>1</c:v>
                </c:pt>
                <c:pt idx="79">
                  <c:v>0</c:v>
                </c:pt>
                <c:pt idx="80">
                  <c:v>1</c:v>
                </c:pt>
                <c:pt idx="81">
                  <c:v>1</c:v>
                </c:pt>
                <c:pt idx="82">
                  <c:v>2</c:v>
                </c:pt>
                <c:pt idx="83">
                  <c:v>1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0</c:v>
                </c:pt>
                <c:pt idx="88">
                  <c:v>2</c:v>
                </c:pt>
                <c:pt idx="89">
                  <c:v>0</c:v>
                </c:pt>
                <c:pt idx="90">
                  <c:v>0</c:v>
                </c:pt>
                <c:pt idx="91">
                  <c:v>2</c:v>
                </c:pt>
                <c:pt idx="92">
                  <c:v>0</c:v>
                </c:pt>
                <c:pt idx="93">
                  <c:v>0</c:v>
                </c:pt>
                <c:pt idx="94">
                  <c:v>2</c:v>
                </c:pt>
                <c:pt idx="95">
                  <c:v>0</c:v>
                </c:pt>
                <c:pt idx="96">
                  <c:v>0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0</c:v>
                </c:pt>
                <c:pt idx="102">
                  <c:v>1</c:v>
                </c:pt>
                <c:pt idx="103">
                  <c:v>0</c:v>
                </c:pt>
                <c:pt idx="104">
                  <c:v>0</c:v>
                </c:pt>
                <c:pt idx="105">
                  <c:v>1</c:v>
                </c:pt>
                <c:pt idx="106">
                  <c:v>1</c:v>
                </c:pt>
                <c:pt idx="107">
                  <c:v>2</c:v>
                </c:pt>
                <c:pt idx="108">
                  <c:v>1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1</c:v>
                </c:pt>
                <c:pt idx="114">
                  <c:v>0</c:v>
                </c:pt>
                <c:pt idx="115">
                  <c:v>2</c:v>
                </c:pt>
                <c:pt idx="116">
                  <c:v>0</c:v>
                </c:pt>
                <c:pt idx="117">
                  <c:v>1</c:v>
                </c:pt>
                <c:pt idx="118">
                  <c:v>0</c:v>
                </c:pt>
                <c:pt idx="119">
                  <c:v>1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1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1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1</c:v>
                </c:pt>
                <c:pt idx="136">
                  <c:v>0</c:v>
                </c:pt>
                <c:pt idx="137">
                  <c:v>0</c:v>
                </c:pt>
                <c:pt idx="138">
                  <c:v>1</c:v>
                </c:pt>
                <c:pt idx="139">
                  <c:v>0</c:v>
                </c:pt>
                <c:pt idx="140">
                  <c:v>1</c:v>
                </c:pt>
                <c:pt idx="141">
                  <c:v>0</c:v>
                </c:pt>
                <c:pt idx="142">
                  <c:v>1</c:v>
                </c:pt>
                <c:pt idx="143">
                  <c:v>1</c:v>
                </c:pt>
                <c:pt idx="144">
                  <c:v>0</c:v>
                </c:pt>
                <c:pt idx="145">
                  <c:v>0</c:v>
                </c:pt>
                <c:pt idx="146">
                  <c:v>2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1</c:v>
                </c:pt>
                <c:pt idx="159">
                  <c:v>0</c:v>
                </c:pt>
                <c:pt idx="160">
                  <c:v>0</c:v>
                </c:pt>
                <c:pt idx="161">
                  <c:v>1</c:v>
                </c:pt>
                <c:pt idx="162">
                  <c:v>0</c:v>
                </c:pt>
                <c:pt idx="16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816-4F62-8141-64CBAC1F80E4}"/>
            </c:ext>
          </c:extLst>
        </c:ser>
        <c:ser>
          <c:idx val="5"/>
          <c:order val="5"/>
          <c:tx>
            <c:strRef>
              <c:f>mm_weekly_dpt_pivot_2017_2019_d!$G$1</c:f>
              <c:strCache>
                <c:ptCount val="1"/>
                <c:pt idx="0">
                  <c:v>BOLIVAR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mm_weekly_dpt_pivot_2017_2019_d!$G$2:$G$165</c:f>
              <c:numCache>
                <c:formatCode>General</c:formatCode>
                <c:ptCount val="164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2</c:v>
                </c:pt>
                <c:pt idx="32">
                  <c:v>0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2</c:v>
                </c:pt>
                <c:pt idx="38">
                  <c:v>1</c:v>
                </c:pt>
                <c:pt idx="39">
                  <c:v>0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2</c:v>
                </c:pt>
                <c:pt idx="44">
                  <c:v>0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3</c:v>
                </c:pt>
                <c:pt idx="49">
                  <c:v>1</c:v>
                </c:pt>
                <c:pt idx="50">
                  <c:v>1</c:v>
                </c:pt>
                <c:pt idx="51">
                  <c:v>0</c:v>
                </c:pt>
                <c:pt idx="52">
                  <c:v>1</c:v>
                </c:pt>
                <c:pt idx="53">
                  <c:v>0</c:v>
                </c:pt>
                <c:pt idx="54">
                  <c:v>2</c:v>
                </c:pt>
                <c:pt idx="55">
                  <c:v>0</c:v>
                </c:pt>
                <c:pt idx="56">
                  <c:v>1</c:v>
                </c:pt>
                <c:pt idx="57">
                  <c:v>0</c:v>
                </c:pt>
                <c:pt idx="58">
                  <c:v>1</c:v>
                </c:pt>
                <c:pt idx="59">
                  <c:v>0</c:v>
                </c:pt>
                <c:pt idx="60">
                  <c:v>1</c:v>
                </c:pt>
                <c:pt idx="61">
                  <c:v>1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1</c:v>
                </c:pt>
                <c:pt idx="69">
                  <c:v>0</c:v>
                </c:pt>
                <c:pt idx="70">
                  <c:v>1</c:v>
                </c:pt>
                <c:pt idx="71">
                  <c:v>0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0</c:v>
                </c:pt>
                <c:pt idx="76">
                  <c:v>0</c:v>
                </c:pt>
                <c:pt idx="77">
                  <c:v>1</c:v>
                </c:pt>
                <c:pt idx="78">
                  <c:v>0</c:v>
                </c:pt>
                <c:pt idx="79">
                  <c:v>0</c:v>
                </c:pt>
                <c:pt idx="80">
                  <c:v>2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1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1</c:v>
                </c:pt>
                <c:pt idx="97">
                  <c:v>1</c:v>
                </c:pt>
                <c:pt idx="98">
                  <c:v>0</c:v>
                </c:pt>
                <c:pt idx="99">
                  <c:v>1</c:v>
                </c:pt>
                <c:pt idx="100">
                  <c:v>0</c:v>
                </c:pt>
                <c:pt idx="101">
                  <c:v>2</c:v>
                </c:pt>
                <c:pt idx="102">
                  <c:v>0</c:v>
                </c:pt>
                <c:pt idx="103">
                  <c:v>0</c:v>
                </c:pt>
                <c:pt idx="104">
                  <c:v>1</c:v>
                </c:pt>
                <c:pt idx="105">
                  <c:v>1</c:v>
                </c:pt>
                <c:pt idx="106">
                  <c:v>0</c:v>
                </c:pt>
                <c:pt idx="107">
                  <c:v>0</c:v>
                </c:pt>
                <c:pt idx="108">
                  <c:v>1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1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1</c:v>
                </c:pt>
                <c:pt idx="123">
                  <c:v>0</c:v>
                </c:pt>
                <c:pt idx="124">
                  <c:v>2</c:v>
                </c:pt>
                <c:pt idx="125">
                  <c:v>0</c:v>
                </c:pt>
                <c:pt idx="126">
                  <c:v>1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</c:v>
                </c:pt>
                <c:pt idx="131">
                  <c:v>1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1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1</c:v>
                </c:pt>
                <c:pt idx="153">
                  <c:v>0</c:v>
                </c:pt>
                <c:pt idx="154">
                  <c:v>3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1</c:v>
                </c:pt>
                <c:pt idx="161">
                  <c:v>1</c:v>
                </c:pt>
                <c:pt idx="162">
                  <c:v>0</c:v>
                </c:pt>
                <c:pt idx="1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816-4F62-8141-64CBAC1F80E4}"/>
            </c:ext>
          </c:extLst>
        </c:ser>
        <c:ser>
          <c:idx val="6"/>
          <c:order val="6"/>
          <c:tx>
            <c:strRef>
              <c:f>mm_weekly_dpt_pivot_2017_2019_d!$H$1</c:f>
              <c:strCache>
                <c:ptCount val="1"/>
                <c:pt idx="0">
                  <c:v>BOYACA</c:v>
                </c:pt>
              </c:strCache>
            </c:strRef>
          </c:tx>
          <c:spPr>
            <a:ln w="127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mm_weekly_dpt_pivot_2017_2019_d!$H$2:$H$165</c:f>
              <c:numCache>
                <c:formatCode>General</c:formatCode>
                <c:ptCount val="16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1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3</c:v>
                </c:pt>
                <c:pt idx="65">
                  <c:v>0</c:v>
                </c:pt>
                <c:pt idx="66">
                  <c:v>1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1</c:v>
                </c:pt>
                <c:pt idx="73">
                  <c:v>0</c:v>
                </c:pt>
                <c:pt idx="74">
                  <c:v>0</c:v>
                </c:pt>
                <c:pt idx="75">
                  <c:v>1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1</c:v>
                </c:pt>
                <c:pt idx="81">
                  <c:v>1</c:v>
                </c:pt>
                <c:pt idx="82">
                  <c:v>0</c:v>
                </c:pt>
                <c:pt idx="83">
                  <c:v>1</c:v>
                </c:pt>
                <c:pt idx="84">
                  <c:v>1</c:v>
                </c:pt>
                <c:pt idx="85">
                  <c:v>0</c:v>
                </c:pt>
                <c:pt idx="86">
                  <c:v>1</c:v>
                </c:pt>
                <c:pt idx="87">
                  <c:v>0</c:v>
                </c:pt>
                <c:pt idx="88">
                  <c:v>0</c:v>
                </c:pt>
                <c:pt idx="89">
                  <c:v>1</c:v>
                </c:pt>
                <c:pt idx="90">
                  <c:v>0</c:v>
                </c:pt>
                <c:pt idx="91">
                  <c:v>0</c:v>
                </c:pt>
                <c:pt idx="92">
                  <c:v>1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1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1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1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1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1</c:v>
                </c:pt>
                <c:pt idx="162">
                  <c:v>0</c:v>
                </c:pt>
                <c:pt idx="1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816-4F62-8141-64CBAC1F80E4}"/>
            </c:ext>
          </c:extLst>
        </c:ser>
        <c:ser>
          <c:idx val="7"/>
          <c:order val="7"/>
          <c:tx>
            <c:strRef>
              <c:f>mm_weekly_dpt_pivot_2017_2019_d!$I$1</c:f>
              <c:strCache>
                <c:ptCount val="1"/>
                <c:pt idx="0">
                  <c:v>CALDAS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mm_weekly_dpt_pivot_2017_2019_d!$I$2:$I$165</c:f>
              <c:numCache>
                <c:formatCode>General</c:formatCode>
                <c:ptCount val="1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1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2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1</c:v>
                </c:pt>
                <c:pt idx="93">
                  <c:v>0</c:v>
                </c:pt>
                <c:pt idx="94">
                  <c:v>0</c:v>
                </c:pt>
                <c:pt idx="95">
                  <c:v>1</c:v>
                </c:pt>
                <c:pt idx="96">
                  <c:v>1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1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0</c:v>
                </c:pt>
                <c:pt idx="1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816-4F62-8141-64CBAC1F80E4}"/>
            </c:ext>
          </c:extLst>
        </c:ser>
        <c:ser>
          <c:idx val="8"/>
          <c:order val="8"/>
          <c:tx>
            <c:strRef>
              <c:f>mm_weekly_dpt_pivot_2017_2019_d!$J$1</c:f>
              <c:strCache>
                <c:ptCount val="1"/>
                <c:pt idx="0">
                  <c:v>CAQUETA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mm_weekly_dpt_pivot_2017_2019_d!$J$2:$J$165</c:f>
              <c:numCache>
                <c:formatCode>General</c:formatCode>
                <c:ptCount val="1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1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1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1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1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1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816-4F62-8141-64CBAC1F80E4}"/>
            </c:ext>
          </c:extLst>
        </c:ser>
        <c:ser>
          <c:idx val="9"/>
          <c:order val="9"/>
          <c:tx>
            <c:strRef>
              <c:f>mm_weekly_dpt_pivot_2017_2019_d!$K$1</c:f>
              <c:strCache>
                <c:ptCount val="1"/>
                <c:pt idx="0">
                  <c:v>CASANARE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mm_weekly_dpt_pivot_2017_2019_d!$K$2:$K$165</c:f>
              <c:numCache>
                <c:formatCode>General</c:formatCode>
                <c:ptCount val="1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1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1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1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816-4F62-8141-64CBAC1F80E4}"/>
            </c:ext>
          </c:extLst>
        </c:ser>
        <c:ser>
          <c:idx val="10"/>
          <c:order val="10"/>
          <c:tx>
            <c:strRef>
              <c:f>mm_weekly_dpt_pivot_2017_2019_d!$L$1</c:f>
              <c:strCache>
                <c:ptCount val="1"/>
                <c:pt idx="0">
                  <c:v>CAUCA</c:v>
                </c:pt>
              </c:strCache>
            </c:strRef>
          </c:tx>
          <c:spPr>
            <a:ln w="1270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mm_weekly_dpt_pivot_2017_2019_d!$L$2:$L$165</c:f>
              <c:numCache>
                <c:formatCode>General</c:formatCode>
                <c:ptCount val="16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2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2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2</c:v>
                </c:pt>
                <c:pt idx="46">
                  <c:v>0</c:v>
                </c:pt>
                <c:pt idx="47">
                  <c:v>1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1</c:v>
                </c:pt>
                <c:pt idx="57">
                  <c:v>1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1</c:v>
                </c:pt>
                <c:pt idx="64">
                  <c:v>0</c:v>
                </c:pt>
                <c:pt idx="65">
                  <c:v>1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1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1</c:v>
                </c:pt>
                <c:pt idx="85">
                  <c:v>0</c:v>
                </c:pt>
                <c:pt idx="86">
                  <c:v>0</c:v>
                </c:pt>
                <c:pt idx="87">
                  <c:v>1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</c:v>
                </c:pt>
                <c:pt idx="92">
                  <c:v>0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1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1</c:v>
                </c:pt>
                <c:pt idx="114">
                  <c:v>0</c:v>
                </c:pt>
                <c:pt idx="115">
                  <c:v>0</c:v>
                </c:pt>
                <c:pt idx="116">
                  <c:v>1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1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1</c:v>
                </c:pt>
                <c:pt idx="134">
                  <c:v>1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1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1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1</c:v>
                </c:pt>
                <c:pt idx="157">
                  <c:v>0</c:v>
                </c:pt>
                <c:pt idx="158">
                  <c:v>1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E816-4F62-8141-64CBAC1F80E4}"/>
            </c:ext>
          </c:extLst>
        </c:ser>
        <c:ser>
          <c:idx val="11"/>
          <c:order val="11"/>
          <c:tx>
            <c:strRef>
              <c:f>mm_weekly_dpt_pivot_2017_2019_d!$M$1</c:f>
              <c:strCache>
                <c:ptCount val="1"/>
                <c:pt idx="0">
                  <c:v>CESAR</c:v>
                </c:pt>
              </c:strCache>
            </c:strRef>
          </c:tx>
          <c:spPr>
            <a:ln w="1270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mm_weekly_dpt_pivot_2017_2019_d!$M$2:$M$165</c:f>
              <c:numCache>
                <c:formatCode>General</c:formatCode>
                <c:ptCount val="16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2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3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2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1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1</c:v>
                </c:pt>
                <c:pt idx="65">
                  <c:v>0</c:v>
                </c:pt>
                <c:pt idx="66">
                  <c:v>0</c:v>
                </c:pt>
                <c:pt idx="67">
                  <c:v>1</c:v>
                </c:pt>
                <c:pt idx="68">
                  <c:v>0</c:v>
                </c:pt>
                <c:pt idx="69">
                  <c:v>2</c:v>
                </c:pt>
                <c:pt idx="70">
                  <c:v>0</c:v>
                </c:pt>
                <c:pt idx="71">
                  <c:v>1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1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1</c:v>
                </c:pt>
                <c:pt idx="87">
                  <c:v>0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0</c:v>
                </c:pt>
                <c:pt idx="92">
                  <c:v>1</c:v>
                </c:pt>
                <c:pt idx="93">
                  <c:v>0</c:v>
                </c:pt>
                <c:pt idx="94">
                  <c:v>1</c:v>
                </c:pt>
                <c:pt idx="95">
                  <c:v>1</c:v>
                </c:pt>
                <c:pt idx="96">
                  <c:v>2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1</c:v>
                </c:pt>
                <c:pt idx="104">
                  <c:v>0</c:v>
                </c:pt>
                <c:pt idx="105">
                  <c:v>0</c:v>
                </c:pt>
                <c:pt idx="106">
                  <c:v>1</c:v>
                </c:pt>
                <c:pt idx="107">
                  <c:v>0</c:v>
                </c:pt>
                <c:pt idx="108">
                  <c:v>1</c:v>
                </c:pt>
                <c:pt idx="109">
                  <c:v>1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1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1</c:v>
                </c:pt>
                <c:pt idx="121">
                  <c:v>1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1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1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1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1</c:v>
                </c:pt>
                <c:pt idx="159">
                  <c:v>0</c:v>
                </c:pt>
                <c:pt idx="160">
                  <c:v>0</c:v>
                </c:pt>
                <c:pt idx="161">
                  <c:v>1</c:v>
                </c:pt>
                <c:pt idx="162">
                  <c:v>0</c:v>
                </c:pt>
                <c:pt idx="1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E816-4F62-8141-64CBAC1F80E4}"/>
            </c:ext>
          </c:extLst>
        </c:ser>
        <c:ser>
          <c:idx val="12"/>
          <c:order val="12"/>
          <c:tx>
            <c:strRef>
              <c:f>mm_weekly_dpt_pivot_2017_2019_d!$N$1</c:f>
              <c:strCache>
                <c:ptCount val="1"/>
                <c:pt idx="0">
                  <c:v>CHOCO</c:v>
                </c:pt>
              </c:strCache>
            </c:strRef>
          </c:tx>
          <c:spPr>
            <a:ln w="1270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mm_weekly_dpt_pivot_2017_2019_d!$N$2:$N$165</c:f>
              <c:numCache>
                <c:formatCode>General</c:formatCode>
                <c:ptCount val="1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3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0</c:v>
                </c:pt>
                <c:pt idx="57">
                  <c:v>0</c:v>
                </c:pt>
                <c:pt idx="58">
                  <c:v>3</c:v>
                </c:pt>
                <c:pt idx="59">
                  <c:v>0</c:v>
                </c:pt>
                <c:pt idx="60">
                  <c:v>0</c:v>
                </c:pt>
                <c:pt idx="61">
                  <c:v>1</c:v>
                </c:pt>
                <c:pt idx="62">
                  <c:v>1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1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1</c:v>
                </c:pt>
                <c:pt idx="78">
                  <c:v>0</c:v>
                </c:pt>
                <c:pt idx="79">
                  <c:v>0</c:v>
                </c:pt>
                <c:pt idx="80">
                  <c:v>1</c:v>
                </c:pt>
                <c:pt idx="81">
                  <c:v>0</c:v>
                </c:pt>
                <c:pt idx="82">
                  <c:v>0</c:v>
                </c:pt>
                <c:pt idx="83">
                  <c:v>1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2</c:v>
                </c:pt>
                <c:pt idx="104">
                  <c:v>0</c:v>
                </c:pt>
                <c:pt idx="105">
                  <c:v>1</c:v>
                </c:pt>
                <c:pt idx="106">
                  <c:v>0</c:v>
                </c:pt>
                <c:pt idx="107">
                  <c:v>1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1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1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1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1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1</c:v>
                </c:pt>
                <c:pt idx="154">
                  <c:v>0</c:v>
                </c:pt>
                <c:pt idx="155">
                  <c:v>1</c:v>
                </c:pt>
                <c:pt idx="156">
                  <c:v>1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2</c:v>
                </c:pt>
                <c:pt idx="1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E816-4F62-8141-64CBAC1F80E4}"/>
            </c:ext>
          </c:extLst>
        </c:ser>
        <c:ser>
          <c:idx val="13"/>
          <c:order val="13"/>
          <c:tx>
            <c:strRef>
              <c:f>mm_weekly_dpt_pivot_2017_2019_d!$O$1</c:f>
              <c:strCache>
                <c:ptCount val="1"/>
                <c:pt idx="0">
                  <c:v>CORDOBA</c:v>
                </c:pt>
              </c:strCache>
            </c:strRef>
          </c:tx>
          <c:spPr>
            <a:ln w="1270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mm_weekly_dpt_pivot_2017_2019_d!$O$2:$O$165</c:f>
              <c:numCache>
                <c:formatCode>General</c:formatCode>
                <c:ptCount val="16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2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2</c:v>
                </c:pt>
                <c:pt idx="32">
                  <c:v>0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1</c:v>
                </c:pt>
                <c:pt idx="51">
                  <c:v>0</c:v>
                </c:pt>
                <c:pt idx="52">
                  <c:v>1</c:v>
                </c:pt>
                <c:pt idx="53">
                  <c:v>1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1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2</c:v>
                </c:pt>
                <c:pt idx="70">
                  <c:v>1</c:v>
                </c:pt>
                <c:pt idx="71">
                  <c:v>1</c:v>
                </c:pt>
                <c:pt idx="72">
                  <c:v>0</c:v>
                </c:pt>
                <c:pt idx="73">
                  <c:v>0</c:v>
                </c:pt>
                <c:pt idx="74">
                  <c:v>2</c:v>
                </c:pt>
                <c:pt idx="75">
                  <c:v>0</c:v>
                </c:pt>
                <c:pt idx="76">
                  <c:v>0</c:v>
                </c:pt>
                <c:pt idx="77">
                  <c:v>1</c:v>
                </c:pt>
                <c:pt idx="78">
                  <c:v>0</c:v>
                </c:pt>
                <c:pt idx="79">
                  <c:v>0</c:v>
                </c:pt>
                <c:pt idx="80">
                  <c:v>1</c:v>
                </c:pt>
                <c:pt idx="81">
                  <c:v>0</c:v>
                </c:pt>
                <c:pt idx="82">
                  <c:v>0</c:v>
                </c:pt>
                <c:pt idx="83">
                  <c:v>1</c:v>
                </c:pt>
                <c:pt idx="84">
                  <c:v>1</c:v>
                </c:pt>
                <c:pt idx="85">
                  <c:v>0</c:v>
                </c:pt>
                <c:pt idx="86">
                  <c:v>1</c:v>
                </c:pt>
                <c:pt idx="87">
                  <c:v>2</c:v>
                </c:pt>
                <c:pt idx="88">
                  <c:v>1</c:v>
                </c:pt>
                <c:pt idx="89">
                  <c:v>0</c:v>
                </c:pt>
                <c:pt idx="90">
                  <c:v>2</c:v>
                </c:pt>
                <c:pt idx="91">
                  <c:v>0</c:v>
                </c:pt>
                <c:pt idx="92">
                  <c:v>0</c:v>
                </c:pt>
                <c:pt idx="93">
                  <c:v>1</c:v>
                </c:pt>
                <c:pt idx="94">
                  <c:v>0</c:v>
                </c:pt>
                <c:pt idx="95">
                  <c:v>1</c:v>
                </c:pt>
                <c:pt idx="96">
                  <c:v>0</c:v>
                </c:pt>
                <c:pt idx="97">
                  <c:v>1</c:v>
                </c:pt>
                <c:pt idx="98">
                  <c:v>0</c:v>
                </c:pt>
                <c:pt idx="99">
                  <c:v>0</c:v>
                </c:pt>
                <c:pt idx="100">
                  <c:v>1</c:v>
                </c:pt>
                <c:pt idx="101">
                  <c:v>1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1</c:v>
                </c:pt>
                <c:pt idx="110">
                  <c:v>1</c:v>
                </c:pt>
                <c:pt idx="111">
                  <c:v>0</c:v>
                </c:pt>
                <c:pt idx="112">
                  <c:v>0</c:v>
                </c:pt>
                <c:pt idx="113">
                  <c:v>1</c:v>
                </c:pt>
                <c:pt idx="114">
                  <c:v>0</c:v>
                </c:pt>
                <c:pt idx="115">
                  <c:v>1</c:v>
                </c:pt>
                <c:pt idx="116">
                  <c:v>0</c:v>
                </c:pt>
                <c:pt idx="117">
                  <c:v>0</c:v>
                </c:pt>
                <c:pt idx="118">
                  <c:v>1</c:v>
                </c:pt>
                <c:pt idx="119">
                  <c:v>1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1</c:v>
                </c:pt>
                <c:pt idx="134">
                  <c:v>0</c:v>
                </c:pt>
                <c:pt idx="135">
                  <c:v>0</c:v>
                </c:pt>
                <c:pt idx="136">
                  <c:v>1</c:v>
                </c:pt>
                <c:pt idx="137">
                  <c:v>0</c:v>
                </c:pt>
                <c:pt idx="138">
                  <c:v>1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1</c:v>
                </c:pt>
                <c:pt idx="144">
                  <c:v>0</c:v>
                </c:pt>
                <c:pt idx="145">
                  <c:v>1</c:v>
                </c:pt>
                <c:pt idx="146">
                  <c:v>1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1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1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E816-4F62-8141-64CBAC1F80E4}"/>
            </c:ext>
          </c:extLst>
        </c:ser>
        <c:ser>
          <c:idx val="14"/>
          <c:order val="14"/>
          <c:tx>
            <c:strRef>
              <c:f>mm_weekly_dpt_pivot_2017_2019_d!$P$1</c:f>
              <c:strCache>
                <c:ptCount val="1"/>
                <c:pt idx="0">
                  <c:v>CUNDINAMARCA</c:v>
                </c:pt>
              </c:strCache>
            </c:strRef>
          </c:tx>
          <c:spPr>
            <a:ln w="1270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mm_weekly_dpt_pivot_2017_2019_d!$P$2:$P$165</c:f>
              <c:numCache>
                <c:formatCode>General</c:formatCode>
                <c:ptCount val="16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2</c:v>
                </c:pt>
                <c:pt idx="49">
                  <c:v>2</c:v>
                </c:pt>
                <c:pt idx="50">
                  <c:v>1</c:v>
                </c:pt>
                <c:pt idx="51">
                  <c:v>0</c:v>
                </c:pt>
                <c:pt idx="52">
                  <c:v>1</c:v>
                </c:pt>
                <c:pt idx="53">
                  <c:v>2</c:v>
                </c:pt>
                <c:pt idx="54">
                  <c:v>0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0</c:v>
                </c:pt>
                <c:pt idx="59">
                  <c:v>0</c:v>
                </c:pt>
                <c:pt idx="60">
                  <c:v>1</c:v>
                </c:pt>
                <c:pt idx="61">
                  <c:v>0</c:v>
                </c:pt>
                <c:pt idx="62">
                  <c:v>1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2</c:v>
                </c:pt>
                <c:pt idx="68">
                  <c:v>0</c:v>
                </c:pt>
                <c:pt idx="69">
                  <c:v>0</c:v>
                </c:pt>
                <c:pt idx="70">
                  <c:v>1</c:v>
                </c:pt>
                <c:pt idx="71">
                  <c:v>1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1</c:v>
                </c:pt>
                <c:pt idx="76">
                  <c:v>2</c:v>
                </c:pt>
                <c:pt idx="77">
                  <c:v>2</c:v>
                </c:pt>
                <c:pt idx="78">
                  <c:v>0</c:v>
                </c:pt>
                <c:pt idx="79">
                  <c:v>1</c:v>
                </c:pt>
                <c:pt idx="80">
                  <c:v>0</c:v>
                </c:pt>
                <c:pt idx="81">
                  <c:v>0</c:v>
                </c:pt>
                <c:pt idx="82">
                  <c:v>1</c:v>
                </c:pt>
                <c:pt idx="83">
                  <c:v>0</c:v>
                </c:pt>
                <c:pt idx="84">
                  <c:v>1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2</c:v>
                </c:pt>
                <c:pt idx="89">
                  <c:v>1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1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1</c:v>
                </c:pt>
                <c:pt idx="111">
                  <c:v>1</c:v>
                </c:pt>
                <c:pt idx="112">
                  <c:v>0</c:v>
                </c:pt>
                <c:pt idx="113">
                  <c:v>0</c:v>
                </c:pt>
                <c:pt idx="114">
                  <c:v>1</c:v>
                </c:pt>
                <c:pt idx="115">
                  <c:v>2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1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1</c:v>
                </c:pt>
                <c:pt idx="134">
                  <c:v>0</c:v>
                </c:pt>
                <c:pt idx="135">
                  <c:v>0</c:v>
                </c:pt>
                <c:pt idx="136">
                  <c:v>1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1</c:v>
                </c:pt>
                <c:pt idx="142">
                  <c:v>2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1</c:v>
                </c:pt>
                <c:pt idx="155">
                  <c:v>0</c:v>
                </c:pt>
                <c:pt idx="156">
                  <c:v>1</c:v>
                </c:pt>
                <c:pt idx="157">
                  <c:v>0</c:v>
                </c:pt>
                <c:pt idx="158">
                  <c:v>1</c:v>
                </c:pt>
                <c:pt idx="159">
                  <c:v>1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E816-4F62-8141-64CBAC1F80E4}"/>
            </c:ext>
          </c:extLst>
        </c:ser>
        <c:ser>
          <c:idx val="15"/>
          <c:order val="15"/>
          <c:tx>
            <c:strRef>
              <c:f>mm_weekly_dpt_pivot_2017_2019_d!$Q$1</c:f>
              <c:strCache>
                <c:ptCount val="1"/>
                <c:pt idx="0">
                  <c:v>GUAINIA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mm_weekly_dpt_pivot_2017_2019_d!$Q$2:$Q$165</c:f>
              <c:numCache>
                <c:formatCode>General</c:formatCode>
                <c:ptCount val="1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1</c:v>
                </c:pt>
                <c:pt idx="79">
                  <c:v>0</c:v>
                </c:pt>
                <c:pt idx="80">
                  <c:v>1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1</c:v>
                </c:pt>
                <c:pt idx="100">
                  <c:v>0</c:v>
                </c:pt>
                <c:pt idx="101">
                  <c:v>1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1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E816-4F62-8141-64CBAC1F80E4}"/>
            </c:ext>
          </c:extLst>
        </c:ser>
        <c:ser>
          <c:idx val="16"/>
          <c:order val="16"/>
          <c:tx>
            <c:strRef>
              <c:f>mm_weekly_dpt_pivot_2017_2019_d!$R$1</c:f>
              <c:strCache>
                <c:ptCount val="1"/>
                <c:pt idx="0">
                  <c:v>GUAVIARE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mm_weekly_dpt_pivot_2017_2019_d!$R$2:$R$165</c:f>
              <c:numCache>
                <c:formatCode>General</c:formatCode>
                <c:ptCount val="1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1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E816-4F62-8141-64CBAC1F80E4}"/>
            </c:ext>
          </c:extLst>
        </c:ser>
        <c:ser>
          <c:idx val="17"/>
          <c:order val="17"/>
          <c:tx>
            <c:strRef>
              <c:f>mm_weekly_dpt_pivot_2017_2019_d!$S$1</c:f>
              <c:strCache>
                <c:ptCount val="1"/>
                <c:pt idx="0">
                  <c:v>HUILA</c:v>
                </c:pt>
              </c:strCache>
            </c:strRef>
          </c:tx>
          <c:spPr>
            <a:ln w="12700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mm_weekly_dpt_pivot_2017_2019_d!$S$2:$S$165</c:f>
              <c:numCache>
                <c:formatCode>General</c:formatCode>
                <c:ptCount val="1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1</c:v>
                </c:pt>
                <c:pt idx="81">
                  <c:v>0</c:v>
                </c:pt>
                <c:pt idx="82">
                  <c:v>1</c:v>
                </c:pt>
                <c:pt idx="83">
                  <c:v>0</c:v>
                </c:pt>
                <c:pt idx="84">
                  <c:v>0</c:v>
                </c:pt>
                <c:pt idx="85">
                  <c:v>1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1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1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1</c:v>
                </c:pt>
                <c:pt idx="134">
                  <c:v>1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1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1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E816-4F62-8141-64CBAC1F80E4}"/>
            </c:ext>
          </c:extLst>
        </c:ser>
        <c:ser>
          <c:idx val="18"/>
          <c:order val="18"/>
          <c:tx>
            <c:strRef>
              <c:f>mm_weekly_dpt_pivot_2017_2019_d!$T$1</c:f>
              <c:strCache>
                <c:ptCount val="1"/>
                <c:pt idx="0">
                  <c:v>LA GUAJIRA</c:v>
                </c:pt>
              </c:strCache>
            </c:strRef>
          </c:tx>
          <c:spPr>
            <a:ln w="12700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mm_weekly_dpt_pivot_2017_2019_d!$T$2:$T$165</c:f>
              <c:numCache>
                <c:formatCode>General</c:formatCode>
                <c:ptCount val="16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2</c:v>
                </c:pt>
                <c:pt idx="35">
                  <c:v>1</c:v>
                </c:pt>
                <c:pt idx="36">
                  <c:v>0</c:v>
                </c:pt>
                <c:pt idx="37">
                  <c:v>1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</c:v>
                </c:pt>
                <c:pt idx="46">
                  <c:v>0</c:v>
                </c:pt>
                <c:pt idx="47">
                  <c:v>1</c:v>
                </c:pt>
                <c:pt idx="48">
                  <c:v>1</c:v>
                </c:pt>
                <c:pt idx="49">
                  <c:v>0</c:v>
                </c:pt>
                <c:pt idx="50">
                  <c:v>1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1</c:v>
                </c:pt>
                <c:pt idx="72">
                  <c:v>1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1</c:v>
                </c:pt>
                <c:pt idx="79">
                  <c:v>0</c:v>
                </c:pt>
                <c:pt idx="80">
                  <c:v>0</c:v>
                </c:pt>
                <c:pt idx="81">
                  <c:v>2</c:v>
                </c:pt>
                <c:pt idx="82">
                  <c:v>0</c:v>
                </c:pt>
                <c:pt idx="83">
                  <c:v>2</c:v>
                </c:pt>
                <c:pt idx="84">
                  <c:v>0</c:v>
                </c:pt>
                <c:pt idx="85">
                  <c:v>0</c:v>
                </c:pt>
                <c:pt idx="86">
                  <c:v>2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0</c:v>
                </c:pt>
                <c:pt idx="94">
                  <c:v>0</c:v>
                </c:pt>
                <c:pt idx="95">
                  <c:v>1</c:v>
                </c:pt>
                <c:pt idx="96">
                  <c:v>0</c:v>
                </c:pt>
                <c:pt idx="97">
                  <c:v>0</c:v>
                </c:pt>
                <c:pt idx="98">
                  <c:v>1</c:v>
                </c:pt>
                <c:pt idx="99">
                  <c:v>1</c:v>
                </c:pt>
                <c:pt idx="100">
                  <c:v>2</c:v>
                </c:pt>
                <c:pt idx="101">
                  <c:v>2</c:v>
                </c:pt>
                <c:pt idx="102">
                  <c:v>0</c:v>
                </c:pt>
                <c:pt idx="103">
                  <c:v>0</c:v>
                </c:pt>
                <c:pt idx="104">
                  <c:v>2</c:v>
                </c:pt>
                <c:pt idx="105">
                  <c:v>0</c:v>
                </c:pt>
                <c:pt idx="106">
                  <c:v>0</c:v>
                </c:pt>
                <c:pt idx="107">
                  <c:v>3</c:v>
                </c:pt>
                <c:pt idx="108">
                  <c:v>1</c:v>
                </c:pt>
                <c:pt idx="109">
                  <c:v>1</c:v>
                </c:pt>
                <c:pt idx="110">
                  <c:v>2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2</c:v>
                </c:pt>
                <c:pt idx="115">
                  <c:v>2</c:v>
                </c:pt>
                <c:pt idx="116">
                  <c:v>0</c:v>
                </c:pt>
                <c:pt idx="117">
                  <c:v>1</c:v>
                </c:pt>
                <c:pt idx="118">
                  <c:v>0</c:v>
                </c:pt>
                <c:pt idx="119">
                  <c:v>0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1</c:v>
                </c:pt>
                <c:pt idx="130">
                  <c:v>0</c:v>
                </c:pt>
                <c:pt idx="131">
                  <c:v>1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1</c:v>
                </c:pt>
                <c:pt idx="144">
                  <c:v>2</c:v>
                </c:pt>
                <c:pt idx="145">
                  <c:v>0</c:v>
                </c:pt>
                <c:pt idx="146">
                  <c:v>1</c:v>
                </c:pt>
                <c:pt idx="147">
                  <c:v>1</c:v>
                </c:pt>
                <c:pt idx="148">
                  <c:v>3</c:v>
                </c:pt>
                <c:pt idx="149">
                  <c:v>1</c:v>
                </c:pt>
                <c:pt idx="150">
                  <c:v>2</c:v>
                </c:pt>
                <c:pt idx="151">
                  <c:v>0</c:v>
                </c:pt>
                <c:pt idx="152">
                  <c:v>0</c:v>
                </c:pt>
                <c:pt idx="153">
                  <c:v>1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2</c:v>
                </c:pt>
                <c:pt idx="158">
                  <c:v>0</c:v>
                </c:pt>
                <c:pt idx="159">
                  <c:v>1</c:v>
                </c:pt>
                <c:pt idx="160">
                  <c:v>0</c:v>
                </c:pt>
                <c:pt idx="161">
                  <c:v>0</c:v>
                </c:pt>
                <c:pt idx="162">
                  <c:v>1</c:v>
                </c:pt>
                <c:pt idx="1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E816-4F62-8141-64CBAC1F80E4}"/>
            </c:ext>
          </c:extLst>
        </c:ser>
        <c:ser>
          <c:idx val="19"/>
          <c:order val="19"/>
          <c:tx>
            <c:strRef>
              <c:f>mm_weekly_dpt_pivot_2017_2019_d!$U$1</c:f>
              <c:strCache>
                <c:ptCount val="1"/>
                <c:pt idx="0">
                  <c:v>MAGDALENA</c:v>
                </c:pt>
              </c:strCache>
            </c:strRef>
          </c:tx>
          <c:spPr>
            <a:ln w="12700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mm_weekly_dpt_pivot_2017_2019_d!$U$2:$U$165</c:f>
              <c:numCache>
                <c:formatCode>General</c:formatCode>
                <c:ptCount val="164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1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2</c:v>
                </c:pt>
                <c:pt idx="65">
                  <c:v>1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2</c:v>
                </c:pt>
                <c:pt idx="78">
                  <c:v>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1</c:v>
                </c:pt>
                <c:pt idx="89">
                  <c:v>0</c:v>
                </c:pt>
                <c:pt idx="90">
                  <c:v>0</c:v>
                </c:pt>
                <c:pt idx="91">
                  <c:v>1</c:v>
                </c:pt>
                <c:pt idx="92">
                  <c:v>0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2</c:v>
                </c:pt>
                <c:pt idx="97">
                  <c:v>1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2</c:v>
                </c:pt>
                <c:pt idx="120">
                  <c:v>1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1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1</c:v>
                </c:pt>
                <c:pt idx="133">
                  <c:v>2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1</c:v>
                </c:pt>
                <c:pt idx="138">
                  <c:v>0</c:v>
                </c:pt>
                <c:pt idx="139">
                  <c:v>1</c:v>
                </c:pt>
                <c:pt idx="140">
                  <c:v>1</c:v>
                </c:pt>
                <c:pt idx="141">
                  <c:v>0</c:v>
                </c:pt>
                <c:pt idx="142">
                  <c:v>1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1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1</c:v>
                </c:pt>
                <c:pt idx="154">
                  <c:v>0</c:v>
                </c:pt>
                <c:pt idx="155">
                  <c:v>1</c:v>
                </c:pt>
                <c:pt idx="156">
                  <c:v>2</c:v>
                </c:pt>
                <c:pt idx="157">
                  <c:v>0</c:v>
                </c:pt>
                <c:pt idx="158">
                  <c:v>0</c:v>
                </c:pt>
                <c:pt idx="159">
                  <c:v>1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E816-4F62-8141-64CBAC1F80E4}"/>
            </c:ext>
          </c:extLst>
        </c:ser>
        <c:ser>
          <c:idx val="20"/>
          <c:order val="20"/>
          <c:tx>
            <c:strRef>
              <c:f>mm_weekly_dpt_pivot_2017_2019_d!$V$1</c:f>
              <c:strCache>
                <c:ptCount val="1"/>
                <c:pt idx="0">
                  <c:v>META</c:v>
                </c:pt>
              </c:strCache>
            </c:strRef>
          </c:tx>
          <c:spPr>
            <a:ln w="12700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mm_weekly_dpt_pivot_2017_2019_d!$V$2:$V$165</c:f>
              <c:numCache>
                <c:formatCode>General</c:formatCode>
                <c:ptCount val="16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2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1</c:v>
                </c:pt>
                <c:pt idx="57">
                  <c:v>0</c:v>
                </c:pt>
                <c:pt idx="58">
                  <c:v>1</c:v>
                </c:pt>
                <c:pt idx="59">
                  <c:v>0</c:v>
                </c:pt>
                <c:pt idx="60">
                  <c:v>2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2</c:v>
                </c:pt>
                <c:pt idx="80">
                  <c:v>0</c:v>
                </c:pt>
                <c:pt idx="81">
                  <c:v>1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1</c:v>
                </c:pt>
                <c:pt idx="117">
                  <c:v>0</c:v>
                </c:pt>
                <c:pt idx="118">
                  <c:v>1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1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1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E816-4F62-8141-64CBAC1F80E4}"/>
            </c:ext>
          </c:extLst>
        </c:ser>
        <c:ser>
          <c:idx val="21"/>
          <c:order val="21"/>
          <c:tx>
            <c:strRef>
              <c:f>mm_weekly_dpt_pivot_2017_2019_d!$W$1</c:f>
              <c:strCache>
                <c:ptCount val="1"/>
                <c:pt idx="0">
                  <c:v>NARIÑO</c:v>
                </c:pt>
              </c:strCache>
            </c:strRef>
          </c:tx>
          <c:spPr>
            <a:ln w="12700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mm_weekly_dpt_pivot_2017_2019_d!$W$2:$W$165</c:f>
              <c:numCache>
                <c:formatCode>General</c:formatCode>
                <c:ptCount val="164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0</c:v>
                </c:pt>
                <c:pt idx="36">
                  <c:v>2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0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1</c:v>
                </c:pt>
                <c:pt idx="62">
                  <c:v>1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1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1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</c:v>
                </c:pt>
                <c:pt idx="83">
                  <c:v>1</c:v>
                </c:pt>
                <c:pt idx="84">
                  <c:v>0</c:v>
                </c:pt>
                <c:pt idx="85">
                  <c:v>0</c:v>
                </c:pt>
                <c:pt idx="86">
                  <c:v>1</c:v>
                </c:pt>
                <c:pt idx="87">
                  <c:v>1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2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1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1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1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1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1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1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1</c:v>
                </c:pt>
                <c:pt idx="143">
                  <c:v>0</c:v>
                </c:pt>
                <c:pt idx="144">
                  <c:v>0</c:v>
                </c:pt>
                <c:pt idx="145">
                  <c:v>1</c:v>
                </c:pt>
                <c:pt idx="146">
                  <c:v>0</c:v>
                </c:pt>
                <c:pt idx="147">
                  <c:v>1</c:v>
                </c:pt>
                <c:pt idx="148">
                  <c:v>0</c:v>
                </c:pt>
                <c:pt idx="149">
                  <c:v>1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1</c:v>
                </c:pt>
                <c:pt idx="155">
                  <c:v>0</c:v>
                </c:pt>
                <c:pt idx="156">
                  <c:v>1</c:v>
                </c:pt>
                <c:pt idx="157">
                  <c:v>0</c:v>
                </c:pt>
                <c:pt idx="158">
                  <c:v>0</c:v>
                </c:pt>
                <c:pt idx="159">
                  <c:v>1</c:v>
                </c:pt>
                <c:pt idx="160">
                  <c:v>0</c:v>
                </c:pt>
                <c:pt idx="161">
                  <c:v>1</c:v>
                </c:pt>
                <c:pt idx="162">
                  <c:v>0</c:v>
                </c:pt>
                <c:pt idx="16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E816-4F62-8141-64CBAC1F80E4}"/>
            </c:ext>
          </c:extLst>
        </c:ser>
        <c:ser>
          <c:idx val="22"/>
          <c:order val="22"/>
          <c:tx>
            <c:strRef>
              <c:f>mm_weekly_dpt_pivot_2017_2019_d!$X$1</c:f>
              <c:strCache>
                <c:ptCount val="1"/>
                <c:pt idx="0">
                  <c:v>NORTE SANTANDER</c:v>
                </c:pt>
              </c:strCache>
            </c:strRef>
          </c:tx>
          <c:spPr>
            <a:ln w="12700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mm_weekly_dpt_pivot_2017_2019_d!$X$2:$X$165</c:f>
              <c:numCache>
                <c:formatCode>General</c:formatCode>
                <c:ptCount val="1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</c:v>
                </c:pt>
                <c:pt idx="58">
                  <c:v>1</c:v>
                </c:pt>
                <c:pt idx="59">
                  <c:v>0</c:v>
                </c:pt>
                <c:pt idx="60">
                  <c:v>1</c:v>
                </c:pt>
                <c:pt idx="61">
                  <c:v>1</c:v>
                </c:pt>
                <c:pt idx="62">
                  <c:v>0</c:v>
                </c:pt>
                <c:pt idx="63">
                  <c:v>1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2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1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1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1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1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1</c:v>
                </c:pt>
                <c:pt idx="114">
                  <c:v>0</c:v>
                </c:pt>
                <c:pt idx="115">
                  <c:v>1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3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1</c:v>
                </c:pt>
                <c:pt idx="134">
                  <c:v>1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2</c:v>
                </c:pt>
                <c:pt idx="141">
                  <c:v>1</c:v>
                </c:pt>
                <c:pt idx="142">
                  <c:v>0</c:v>
                </c:pt>
                <c:pt idx="143">
                  <c:v>0</c:v>
                </c:pt>
                <c:pt idx="144">
                  <c:v>1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1</c:v>
                </c:pt>
                <c:pt idx="151">
                  <c:v>0</c:v>
                </c:pt>
                <c:pt idx="152">
                  <c:v>1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E816-4F62-8141-64CBAC1F80E4}"/>
            </c:ext>
          </c:extLst>
        </c:ser>
        <c:ser>
          <c:idx val="23"/>
          <c:order val="23"/>
          <c:tx>
            <c:strRef>
              <c:f>mm_weekly_dpt_pivot_2017_2019_d!$Y$1</c:f>
              <c:strCache>
                <c:ptCount val="1"/>
                <c:pt idx="0">
                  <c:v>PUTUMAYO</c:v>
                </c:pt>
              </c:strCache>
            </c:strRef>
          </c:tx>
          <c:spPr>
            <a:ln w="12700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mm_weekly_dpt_pivot_2017_2019_d!$Y$2:$Y$165</c:f>
              <c:numCache>
                <c:formatCode>General</c:formatCode>
                <c:ptCount val="1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1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1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1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1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2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1</c:v>
                </c:pt>
                <c:pt idx="101">
                  <c:v>1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1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1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1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E816-4F62-8141-64CBAC1F80E4}"/>
            </c:ext>
          </c:extLst>
        </c:ser>
        <c:ser>
          <c:idx val="24"/>
          <c:order val="24"/>
          <c:tx>
            <c:strRef>
              <c:f>mm_weekly_dpt_pivot_2017_2019_d!$Z$1</c:f>
              <c:strCache>
                <c:ptCount val="1"/>
                <c:pt idx="0">
                  <c:v>QUINDIO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mm_weekly_dpt_pivot_2017_2019_d!$Z$2:$Z$165</c:f>
              <c:numCache>
                <c:formatCode>General</c:formatCode>
                <c:ptCount val="1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1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1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1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E816-4F62-8141-64CBAC1F80E4}"/>
            </c:ext>
          </c:extLst>
        </c:ser>
        <c:ser>
          <c:idx val="25"/>
          <c:order val="25"/>
          <c:tx>
            <c:strRef>
              <c:f>mm_weekly_dpt_pivot_2017_2019_d!$AA$1</c:f>
              <c:strCache>
                <c:ptCount val="1"/>
                <c:pt idx="0">
                  <c:v>RISARALDA</c:v>
                </c:pt>
              </c:strCache>
            </c:strRef>
          </c:tx>
          <c:spPr>
            <a:ln w="1270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mm_weekly_dpt_pivot_2017_2019_d!$AA$2:$AA$165</c:f>
              <c:numCache>
                <c:formatCode>General</c:formatCode>
                <c:ptCount val="16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1</c:v>
                </c:pt>
                <c:pt idx="68">
                  <c:v>1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1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3</c:v>
                </c:pt>
                <c:pt idx="95">
                  <c:v>0</c:v>
                </c:pt>
                <c:pt idx="96">
                  <c:v>0</c:v>
                </c:pt>
                <c:pt idx="97">
                  <c:v>1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2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1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E816-4F62-8141-64CBAC1F80E4}"/>
            </c:ext>
          </c:extLst>
        </c:ser>
        <c:ser>
          <c:idx val="26"/>
          <c:order val="26"/>
          <c:tx>
            <c:strRef>
              <c:f>mm_weekly_dpt_pivot_2017_2019_d!$AB$1</c:f>
              <c:strCache>
                <c:ptCount val="1"/>
                <c:pt idx="0">
                  <c:v>SAN ANDRES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mm_weekly_dpt_pivot_2017_2019_d!$AB$2:$AB$165</c:f>
              <c:numCache>
                <c:formatCode>General</c:formatCode>
                <c:ptCount val="1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E816-4F62-8141-64CBAC1F80E4}"/>
            </c:ext>
          </c:extLst>
        </c:ser>
        <c:ser>
          <c:idx val="27"/>
          <c:order val="27"/>
          <c:tx>
            <c:strRef>
              <c:f>mm_weekly_dpt_pivot_2017_2019_d!$AC$1</c:f>
              <c:strCache>
                <c:ptCount val="1"/>
                <c:pt idx="0">
                  <c:v>SANTANDER</c:v>
                </c:pt>
              </c:strCache>
            </c:strRef>
          </c:tx>
          <c:spPr>
            <a:ln w="127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mm_weekly_dpt_pivot_2017_2019_d!$AC$2:$AC$165</c:f>
              <c:numCache>
                <c:formatCode>General</c:formatCode>
                <c:ptCount val="16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1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</c:v>
                </c:pt>
                <c:pt idx="60">
                  <c:v>1</c:v>
                </c:pt>
                <c:pt idx="61">
                  <c:v>0</c:v>
                </c:pt>
                <c:pt idx="62">
                  <c:v>1</c:v>
                </c:pt>
                <c:pt idx="63">
                  <c:v>0</c:v>
                </c:pt>
                <c:pt idx="64">
                  <c:v>0</c:v>
                </c:pt>
                <c:pt idx="65">
                  <c:v>1</c:v>
                </c:pt>
                <c:pt idx="66">
                  <c:v>0</c:v>
                </c:pt>
                <c:pt idx="67">
                  <c:v>0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1</c:v>
                </c:pt>
                <c:pt idx="77">
                  <c:v>2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</c:v>
                </c:pt>
                <c:pt idx="83">
                  <c:v>2</c:v>
                </c:pt>
                <c:pt idx="84">
                  <c:v>0</c:v>
                </c:pt>
                <c:pt idx="85">
                  <c:v>2</c:v>
                </c:pt>
                <c:pt idx="86">
                  <c:v>0</c:v>
                </c:pt>
                <c:pt idx="87">
                  <c:v>1</c:v>
                </c:pt>
                <c:pt idx="88">
                  <c:v>0</c:v>
                </c:pt>
                <c:pt idx="89">
                  <c:v>0</c:v>
                </c:pt>
                <c:pt idx="90">
                  <c:v>1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1</c:v>
                </c:pt>
                <c:pt idx="96">
                  <c:v>0</c:v>
                </c:pt>
                <c:pt idx="97">
                  <c:v>1</c:v>
                </c:pt>
                <c:pt idx="98">
                  <c:v>0</c:v>
                </c:pt>
                <c:pt idx="99">
                  <c:v>1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1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1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1</c:v>
                </c:pt>
                <c:pt idx="148">
                  <c:v>1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1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E816-4F62-8141-64CBAC1F80E4}"/>
            </c:ext>
          </c:extLst>
        </c:ser>
        <c:ser>
          <c:idx val="28"/>
          <c:order val="28"/>
          <c:tx>
            <c:strRef>
              <c:f>mm_weekly_dpt_pivot_2017_2019_d!$AD$1</c:f>
              <c:strCache>
                <c:ptCount val="1"/>
                <c:pt idx="0">
                  <c:v>SUCRE</c:v>
                </c:pt>
              </c:strCache>
            </c:strRef>
          </c:tx>
          <c:spPr>
            <a:ln w="12700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mm_weekly_dpt_pivot_2017_2019_d!$AD$2:$AD$165</c:f>
              <c:numCache>
                <c:formatCode>General</c:formatCode>
                <c:ptCount val="16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1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1</c:v>
                </c:pt>
                <c:pt idx="62">
                  <c:v>1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1</c:v>
                </c:pt>
                <c:pt idx="70">
                  <c:v>0</c:v>
                </c:pt>
                <c:pt idx="71">
                  <c:v>0</c:v>
                </c:pt>
                <c:pt idx="72">
                  <c:v>1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1</c:v>
                </c:pt>
                <c:pt idx="77">
                  <c:v>1</c:v>
                </c:pt>
                <c:pt idx="78">
                  <c:v>0</c:v>
                </c:pt>
                <c:pt idx="79">
                  <c:v>1</c:v>
                </c:pt>
                <c:pt idx="80">
                  <c:v>1</c:v>
                </c:pt>
                <c:pt idx="81">
                  <c:v>0</c:v>
                </c:pt>
                <c:pt idx="82">
                  <c:v>1</c:v>
                </c:pt>
                <c:pt idx="83">
                  <c:v>3</c:v>
                </c:pt>
                <c:pt idx="84">
                  <c:v>1</c:v>
                </c:pt>
                <c:pt idx="85">
                  <c:v>0</c:v>
                </c:pt>
                <c:pt idx="86">
                  <c:v>1</c:v>
                </c:pt>
                <c:pt idx="87">
                  <c:v>0</c:v>
                </c:pt>
                <c:pt idx="88">
                  <c:v>1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1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1</c:v>
                </c:pt>
                <c:pt idx="105">
                  <c:v>0</c:v>
                </c:pt>
                <c:pt idx="106">
                  <c:v>0</c:v>
                </c:pt>
                <c:pt idx="107">
                  <c:v>1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1</c:v>
                </c:pt>
                <c:pt idx="127">
                  <c:v>1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1</c:v>
                </c:pt>
                <c:pt idx="135">
                  <c:v>0</c:v>
                </c:pt>
                <c:pt idx="136">
                  <c:v>1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1</c:v>
                </c:pt>
                <c:pt idx="142">
                  <c:v>1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1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E816-4F62-8141-64CBAC1F80E4}"/>
            </c:ext>
          </c:extLst>
        </c:ser>
        <c:ser>
          <c:idx val="29"/>
          <c:order val="29"/>
          <c:tx>
            <c:strRef>
              <c:f>mm_weekly_dpt_pivot_2017_2019_d!$AE$1</c:f>
              <c:strCache>
                <c:ptCount val="1"/>
                <c:pt idx="0">
                  <c:v>TOLIMA</c:v>
                </c:pt>
              </c:strCache>
            </c:strRef>
          </c:tx>
          <c:spPr>
            <a:ln w="127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mm_weekly_dpt_pivot_2017_2019_d!$AE$2:$AE$165</c:f>
              <c:numCache>
                <c:formatCode>General</c:formatCode>
                <c:ptCount val="1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</c:v>
                </c:pt>
                <c:pt idx="63">
                  <c:v>1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1</c:v>
                </c:pt>
                <c:pt idx="78">
                  <c:v>0</c:v>
                </c:pt>
                <c:pt idx="79">
                  <c:v>1</c:v>
                </c:pt>
                <c:pt idx="80">
                  <c:v>0</c:v>
                </c:pt>
                <c:pt idx="81">
                  <c:v>0</c:v>
                </c:pt>
                <c:pt idx="82">
                  <c:v>1</c:v>
                </c:pt>
                <c:pt idx="83">
                  <c:v>0</c:v>
                </c:pt>
                <c:pt idx="84">
                  <c:v>0</c:v>
                </c:pt>
                <c:pt idx="85">
                  <c:v>1</c:v>
                </c:pt>
                <c:pt idx="86">
                  <c:v>0</c:v>
                </c:pt>
                <c:pt idx="87">
                  <c:v>0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1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1</c:v>
                </c:pt>
                <c:pt idx="105">
                  <c:v>0</c:v>
                </c:pt>
                <c:pt idx="106">
                  <c:v>2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1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1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1</c:v>
                </c:pt>
                <c:pt idx="146">
                  <c:v>0</c:v>
                </c:pt>
                <c:pt idx="147">
                  <c:v>0</c:v>
                </c:pt>
                <c:pt idx="148">
                  <c:v>1</c:v>
                </c:pt>
                <c:pt idx="149">
                  <c:v>0</c:v>
                </c:pt>
                <c:pt idx="150">
                  <c:v>0</c:v>
                </c:pt>
                <c:pt idx="151">
                  <c:v>1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E816-4F62-8141-64CBAC1F80E4}"/>
            </c:ext>
          </c:extLst>
        </c:ser>
        <c:ser>
          <c:idx val="30"/>
          <c:order val="30"/>
          <c:tx>
            <c:strRef>
              <c:f>mm_weekly_dpt_pivot_2017_2019_d!$AF$1</c:f>
              <c:strCache>
                <c:ptCount val="1"/>
                <c:pt idx="0">
                  <c:v>VALLE DEL CAUCA</c:v>
                </c:pt>
              </c:strCache>
            </c:strRef>
          </c:tx>
          <c:spPr>
            <a:ln w="1270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mm_weekly_dpt_pivot_2017_2019_d!$AF$2:$AF$165</c:f>
              <c:numCache>
                <c:formatCode>General</c:formatCode>
                <c:ptCount val="16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2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2</c:v>
                </c:pt>
                <c:pt idx="54">
                  <c:v>0</c:v>
                </c:pt>
                <c:pt idx="55">
                  <c:v>2</c:v>
                </c:pt>
                <c:pt idx="56">
                  <c:v>0</c:v>
                </c:pt>
                <c:pt idx="57">
                  <c:v>1</c:v>
                </c:pt>
                <c:pt idx="58">
                  <c:v>3</c:v>
                </c:pt>
                <c:pt idx="59">
                  <c:v>1</c:v>
                </c:pt>
                <c:pt idx="60">
                  <c:v>0</c:v>
                </c:pt>
                <c:pt idx="61">
                  <c:v>1</c:v>
                </c:pt>
                <c:pt idx="62">
                  <c:v>1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1</c:v>
                </c:pt>
                <c:pt idx="68">
                  <c:v>0</c:v>
                </c:pt>
                <c:pt idx="69">
                  <c:v>0</c:v>
                </c:pt>
                <c:pt idx="70">
                  <c:v>1</c:v>
                </c:pt>
                <c:pt idx="71">
                  <c:v>1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1</c:v>
                </c:pt>
                <c:pt idx="76">
                  <c:v>0</c:v>
                </c:pt>
                <c:pt idx="77">
                  <c:v>1</c:v>
                </c:pt>
                <c:pt idx="78">
                  <c:v>2</c:v>
                </c:pt>
                <c:pt idx="79">
                  <c:v>0</c:v>
                </c:pt>
                <c:pt idx="80">
                  <c:v>1</c:v>
                </c:pt>
                <c:pt idx="81">
                  <c:v>2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1</c:v>
                </c:pt>
                <c:pt idx="87">
                  <c:v>3</c:v>
                </c:pt>
                <c:pt idx="88">
                  <c:v>3</c:v>
                </c:pt>
                <c:pt idx="89">
                  <c:v>2</c:v>
                </c:pt>
                <c:pt idx="90">
                  <c:v>2</c:v>
                </c:pt>
                <c:pt idx="91">
                  <c:v>1</c:v>
                </c:pt>
                <c:pt idx="92">
                  <c:v>0</c:v>
                </c:pt>
                <c:pt idx="93">
                  <c:v>1</c:v>
                </c:pt>
                <c:pt idx="94">
                  <c:v>1</c:v>
                </c:pt>
                <c:pt idx="95">
                  <c:v>0</c:v>
                </c:pt>
                <c:pt idx="96">
                  <c:v>2</c:v>
                </c:pt>
                <c:pt idx="97">
                  <c:v>0</c:v>
                </c:pt>
                <c:pt idx="98">
                  <c:v>0</c:v>
                </c:pt>
                <c:pt idx="99">
                  <c:v>1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</c:v>
                </c:pt>
                <c:pt idx="106">
                  <c:v>0</c:v>
                </c:pt>
                <c:pt idx="107">
                  <c:v>0</c:v>
                </c:pt>
                <c:pt idx="108">
                  <c:v>1</c:v>
                </c:pt>
                <c:pt idx="109">
                  <c:v>0</c:v>
                </c:pt>
                <c:pt idx="110">
                  <c:v>0</c:v>
                </c:pt>
                <c:pt idx="111">
                  <c:v>1</c:v>
                </c:pt>
                <c:pt idx="112">
                  <c:v>1</c:v>
                </c:pt>
                <c:pt idx="113">
                  <c:v>0</c:v>
                </c:pt>
                <c:pt idx="114">
                  <c:v>1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1</c:v>
                </c:pt>
                <c:pt idx="120">
                  <c:v>0</c:v>
                </c:pt>
                <c:pt idx="121">
                  <c:v>0</c:v>
                </c:pt>
                <c:pt idx="122">
                  <c:v>1</c:v>
                </c:pt>
                <c:pt idx="123">
                  <c:v>1</c:v>
                </c:pt>
                <c:pt idx="124">
                  <c:v>0</c:v>
                </c:pt>
                <c:pt idx="125">
                  <c:v>0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0</c:v>
                </c:pt>
                <c:pt idx="130">
                  <c:v>1</c:v>
                </c:pt>
                <c:pt idx="131">
                  <c:v>1</c:v>
                </c:pt>
                <c:pt idx="132">
                  <c:v>0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1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1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1</c:v>
                </c:pt>
                <c:pt idx="154">
                  <c:v>0</c:v>
                </c:pt>
                <c:pt idx="155">
                  <c:v>0</c:v>
                </c:pt>
                <c:pt idx="156">
                  <c:v>1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1</c:v>
                </c:pt>
                <c:pt idx="161">
                  <c:v>1</c:v>
                </c:pt>
                <c:pt idx="162">
                  <c:v>0</c:v>
                </c:pt>
                <c:pt idx="1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E816-4F62-8141-64CBAC1F80E4}"/>
            </c:ext>
          </c:extLst>
        </c:ser>
        <c:ser>
          <c:idx val="31"/>
          <c:order val="31"/>
          <c:tx>
            <c:strRef>
              <c:f>mm_weekly_dpt_pivot_2017_2019_d!$AG$1</c:f>
              <c:strCache>
                <c:ptCount val="1"/>
                <c:pt idx="0">
                  <c:v>VAUPES</c:v>
                </c:pt>
              </c:strCache>
            </c:strRef>
          </c:tx>
          <c:spPr>
            <a:ln w="12700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mm_weekly_dpt_pivot_2017_2019_d!$AG$2:$AG$165</c:f>
              <c:numCache>
                <c:formatCode>General</c:formatCode>
                <c:ptCount val="1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1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1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E816-4F62-8141-64CBAC1F80E4}"/>
            </c:ext>
          </c:extLst>
        </c:ser>
        <c:ser>
          <c:idx val="32"/>
          <c:order val="32"/>
          <c:tx>
            <c:strRef>
              <c:f>mm_weekly_dpt_pivot_2017_2019_d!$AH$1</c:f>
              <c:strCache>
                <c:ptCount val="1"/>
                <c:pt idx="0">
                  <c:v>VICHADA</c:v>
                </c:pt>
              </c:strCache>
            </c:strRef>
          </c:tx>
          <c:spPr>
            <a:ln w="12700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mm_weekly_dpt_pivot_2017_2019_d!$A$2:$A$165</c:f>
              <c:numCache>
                <c:formatCode>m/d/yyyy</c:formatCode>
                <c:ptCount val="164"/>
                <c:pt idx="0">
                  <c:v>42736</c:v>
                </c:pt>
                <c:pt idx="1">
                  <c:v>42743</c:v>
                </c:pt>
                <c:pt idx="2">
                  <c:v>42750</c:v>
                </c:pt>
                <c:pt idx="3">
                  <c:v>42757</c:v>
                </c:pt>
                <c:pt idx="4">
                  <c:v>42764</c:v>
                </c:pt>
                <c:pt idx="5">
                  <c:v>42771</c:v>
                </c:pt>
                <c:pt idx="6">
                  <c:v>42778</c:v>
                </c:pt>
                <c:pt idx="7">
                  <c:v>42785</c:v>
                </c:pt>
                <c:pt idx="8">
                  <c:v>42792</c:v>
                </c:pt>
                <c:pt idx="9">
                  <c:v>42799</c:v>
                </c:pt>
                <c:pt idx="10">
                  <c:v>42806</c:v>
                </c:pt>
                <c:pt idx="11">
                  <c:v>42813</c:v>
                </c:pt>
                <c:pt idx="12">
                  <c:v>42820</c:v>
                </c:pt>
                <c:pt idx="13">
                  <c:v>42827</c:v>
                </c:pt>
                <c:pt idx="14">
                  <c:v>42834</c:v>
                </c:pt>
                <c:pt idx="15">
                  <c:v>42841</c:v>
                </c:pt>
                <c:pt idx="16">
                  <c:v>42848</c:v>
                </c:pt>
                <c:pt idx="17">
                  <c:v>42855</c:v>
                </c:pt>
                <c:pt idx="18">
                  <c:v>42862</c:v>
                </c:pt>
                <c:pt idx="19">
                  <c:v>42869</c:v>
                </c:pt>
                <c:pt idx="20">
                  <c:v>42876</c:v>
                </c:pt>
                <c:pt idx="21">
                  <c:v>42883</c:v>
                </c:pt>
                <c:pt idx="22">
                  <c:v>42890</c:v>
                </c:pt>
                <c:pt idx="23">
                  <c:v>42897</c:v>
                </c:pt>
                <c:pt idx="24">
                  <c:v>42904</c:v>
                </c:pt>
                <c:pt idx="25">
                  <c:v>42911</c:v>
                </c:pt>
                <c:pt idx="26">
                  <c:v>42918</c:v>
                </c:pt>
                <c:pt idx="27">
                  <c:v>42925</c:v>
                </c:pt>
                <c:pt idx="28">
                  <c:v>42932</c:v>
                </c:pt>
                <c:pt idx="29">
                  <c:v>42939</c:v>
                </c:pt>
                <c:pt idx="30">
                  <c:v>42946</c:v>
                </c:pt>
                <c:pt idx="31">
                  <c:v>42953</c:v>
                </c:pt>
                <c:pt idx="32">
                  <c:v>42960</c:v>
                </c:pt>
                <c:pt idx="33">
                  <c:v>42967</c:v>
                </c:pt>
                <c:pt idx="34">
                  <c:v>42974</c:v>
                </c:pt>
                <c:pt idx="35">
                  <c:v>42981</c:v>
                </c:pt>
                <c:pt idx="36">
                  <c:v>42988</c:v>
                </c:pt>
                <c:pt idx="37">
                  <c:v>42995</c:v>
                </c:pt>
                <c:pt idx="38">
                  <c:v>43002</c:v>
                </c:pt>
                <c:pt idx="39">
                  <c:v>43009</c:v>
                </c:pt>
                <c:pt idx="40">
                  <c:v>43016</c:v>
                </c:pt>
                <c:pt idx="41">
                  <c:v>43023</c:v>
                </c:pt>
                <c:pt idx="42">
                  <c:v>43030</c:v>
                </c:pt>
                <c:pt idx="43">
                  <c:v>43037</c:v>
                </c:pt>
                <c:pt idx="44">
                  <c:v>43044</c:v>
                </c:pt>
                <c:pt idx="45">
                  <c:v>43051</c:v>
                </c:pt>
                <c:pt idx="46">
                  <c:v>43058</c:v>
                </c:pt>
                <c:pt idx="47">
                  <c:v>43065</c:v>
                </c:pt>
                <c:pt idx="48">
                  <c:v>43072</c:v>
                </c:pt>
                <c:pt idx="49">
                  <c:v>43079</c:v>
                </c:pt>
                <c:pt idx="50">
                  <c:v>43086</c:v>
                </c:pt>
                <c:pt idx="51">
                  <c:v>43093</c:v>
                </c:pt>
                <c:pt idx="52">
                  <c:v>43101</c:v>
                </c:pt>
                <c:pt idx="53">
                  <c:v>43107</c:v>
                </c:pt>
                <c:pt idx="54">
                  <c:v>43114</c:v>
                </c:pt>
                <c:pt idx="55">
                  <c:v>43121</c:v>
                </c:pt>
                <c:pt idx="56">
                  <c:v>43128</c:v>
                </c:pt>
                <c:pt idx="57">
                  <c:v>43135</c:v>
                </c:pt>
                <c:pt idx="58">
                  <c:v>43142</c:v>
                </c:pt>
                <c:pt idx="59">
                  <c:v>43149</c:v>
                </c:pt>
                <c:pt idx="60">
                  <c:v>43156</c:v>
                </c:pt>
                <c:pt idx="61">
                  <c:v>43163</c:v>
                </c:pt>
                <c:pt idx="62">
                  <c:v>43170</c:v>
                </c:pt>
                <c:pt idx="63">
                  <c:v>43177</c:v>
                </c:pt>
                <c:pt idx="64">
                  <c:v>43184</c:v>
                </c:pt>
                <c:pt idx="65">
                  <c:v>43191</c:v>
                </c:pt>
                <c:pt idx="66">
                  <c:v>43198</c:v>
                </c:pt>
                <c:pt idx="67">
                  <c:v>43205</c:v>
                </c:pt>
                <c:pt idx="68">
                  <c:v>43212</c:v>
                </c:pt>
                <c:pt idx="69">
                  <c:v>43219</c:v>
                </c:pt>
                <c:pt idx="70">
                  <c:v>43226</c:v>
                </c:pt>
                <c:pt idx="71">
                  <c:v>43233</c:v>
                </c:pt>
                <c:pt idx="72">
                  <c:v>43240</c:v>
                </c:pt>
                <c:pt idx="73">
                  <c:v>43247</c:v>
                </c:pt>
                <c:pt idx="74">
                  <c:v>43254</c:v>
                </c:pt>
                <c:pt idx="75">
                  <c:v>43261</c:v>
                </c:pt>
                <c:pt idx="76">
                  <c:v>43268</c:v>
                </c:pt>
                <c:pt idx="77">
                  <c:v>43275</c:v>
                </c:pt>
                <c:pt idx="78">
                  <c:v>43282</c:v>
                </c:pt>
                <c:pt idx="79">
                  <c:v>43289</c:v>
                </c:pt>
                <c:pt idx="80">
                  <c:v>43296</c:v>
                </c:pt>
                <c:pt idx="81">
                  <c:v>43303</c:v>
                </c:pt>
                <c:pt idx="82">
                  <c:v>43310</c:v>
                </c:pt>
                <c:pt idx="83">
                  <c:v>43317</c:v>
                </c:pt>
                <c:pt idx="84">
                  <c:v>43324</c:v>
                </c:pt>
                <c:pt idx="85">
                  <c:v>43331</c:v>
                </c:pt>
                <c:pt idx="86">
                  <c:v>43338</c:v>
                </c:pt>
                <c:pt idx="87">
                  <c:v>43345</c:v>
                </c:pt>
                <c:pt idx="88">
                  <c:v>43352</c:v>
                </c:pt>
                <c:pt idx="89">
                  <c:v>43359</c:v>
                </c:pt>
                <c:pt idx="90">
                  <c:v>43366</c:v>
                </c:pt>
                <c:pt idx="91">
                  <c:v>43373</c:v>
                </c:pt>
                <c:pt idx="92">
                  <c:v>43380</c:v>
                </c:pt>
                <c:pt idx="93">
                  <c:v>43387</c:v>
                </c:pt>
                <c:pt idx="94">
                  <c:v>43394</c:v>
                </c:pt>
                <c:pt idx="95">
                  <c:v>43401</c:v>
                </c:pt>
                <c:pt idx="96">
                  <c:v>43408</c:v>
                </c:pt>
                <c:pt idx="97">
                  <c:v>43415</c:v>
                </c:pt>
                <c:pt idx="98">
                  <c:v>43422</c:v>
                </c:pt>
                <c:pt idx="99">
                  <c:v>43429</c:v>
                </c:pt>
                <c:pt idx="100">
                  <c:v>43436</c:v>
                </c:pt>
                <c:pt idx="101">
                  <c:v>43443</c:v>
                </c:pt>
                <c:pt idx="102">
                  <c:v>43450</c:v>
                </c:pt>
                <c:pt idx="103">
                  <c:v>43457</c:v>
                </c:pt>
                <c:pt idx="104">
                  <c:v>43466</c:v>
                </c:pt>
                <c:pt idx="105">
                  <c:v>43471</c:v>
                </c:pt>
                <c:pt idx="106">
                  <c:v>43478</c:v>
                </c:pt>
                <c:pt idx="107">
                  <c:v>43485</c:v>
                </c:pt>
                <c:pt idx="108">
                  <c:v>43492</c:v>
                </c:pt>
                <c:pt idx="109">
                  <c:v>43499</c:v>
                </c:pt>
                <c:pt idx="110">
                  <c:v>43506</c:v>
                </c:pt>
                <c:pt idx="111">
                  <c:v>43513</c:v>
                </c:pt>
                <c:pt idx="112">
                  <c:v>43520</c:v>
                </c:pt>
                <c:pt idx="113">
                  <c:v>43527</c:v>
                </c:pt>
                <c:pt idx="114">
                  <c:v>43534</c:v>
                </c:pt>
                <c:pt idx="115">
                  <c:v>43541</c:v>
                </c:pt>
                <c:pt idx="116">
                  <c:v>43548</c:v>
                </c:pt>
                <c:pt idx="117">
                  <c:v>43555</c:v>
                </c:pt>
                <c:pt idx="118">
                  <c:v>43562</c:v>
                </c:pt>
                <c:pt idx="119">
                  <c:v>43569</c:v>
                </c:pt>
                <c:pt idx="120">
                  <c:v>43576</c:v>
                </c:pt>
                <c:pt idx="121">
                  <c:v>43583</c:v>
                </c:pt>
                <c:pt idx="122">
                  <c:v>43590</c:v>
                </c:pt>
                <c:pt idx="123">
                  <c:v>43597</c:v>
                </c:pt>
                <c:pt idx="124">
                  <c:v>43604</c:v>
                </c:pt>
                <c:pt idx="125">
                  <c:v>43611</c:v>
                </c:pt>
                <c:pt idx="126">
                  <c:v>43618</c:v>
                </c:pt>
                <c:pt idx="127">
                  <c:v>43625</c:v>
                </c:pt>
                <c:pt idx="128">
                  <c:v>43632</c:v>
                </c:pt>
                <c:pt idx="129">
                  <c:v>43639</c:v>
                </c:pt>
                <c:pt idx="130">
                  <c:v>43646</c:v>
                </c:pt>
                <c:pt idx="131">
                  <c:v>43653</c:v>
                </c:pt>
                <c:pt idx="132">
                  <c:v>43660</c:v>
                </c:pt>
                <c:pt idx="133">
                  <c:v>43667</c:v>
                </c:pt>
                <c:pt idx="134">
                  <c:v>43674</c:v>
                </c:pt>
                <c:pt idx="135">
                  <c:v>43681</c:v>
                </c:pt>
                <c:pt idx="136">
                  <c:v>43688</c:v>
                </c:pt>
                <c:pt idx="137">
                  <c:v>43695</c:v>
                </c:pt>
                <c:pt idx="138">
                  <c:v>43702</c:v>
                </c:pt>
                <c:pt idx="139">
                  <c:v>43709</c:v>
                </c:pt>
                <c:pt idx="140">
                  <c:v>43716</c:v>
                </c:pt>
                <c:pt idx="141">
                  <c:v>43723</c:v>
                </c:pt>
                <c:pt idx="142">
                  <c:v>43730</c:v>
                </c:pt>
                <c:pt idx="143">
                  <c:v>43737</c:v>
                </c:pt>
                <c:pt idx="144">
                  <c:v>43744</c:v>
                </c:pt>
                <c:pt idx="145">
                  <c:v>43751</c:v>
                </c:pt>
                <c:pt idx="146">
                  <c:v>43758</c:v>
                </c:pt>
                <c:pt idx="147">
                  <c:v>43765</c:v>
                </c:pt>
                <c:pt idx="148">
                  <c:v>43772</c:v>
                </c:pt>
                <c:pt idx="149">
                  <c:v>43779</c:v>
                </c:pt>
                <c:pt idx="150">
                  <c:v>43786</c:v>
                </c:pt>
                <c:pt idx="151">
                  <c:v>43793</c:v>
                </c:pt>
                <c:pt idx="152">
                  <c:v>43800</c:v>
                </c:pt>
                <c:pt idx="153">
                  <c:v>43807</c:v>
                </c:pt>
                <c:pt idx="154">
                  <c:v>43814</c:v>
                </c:pt>
                <c:pt idx="155">
                  <c:v>43821</c:v>
                </c:pt>
                <c:pt idx="156">
                  <c:v>43831</c:v>
                </c:pt>
                <c:pt idx="157">
                  <c:v>43835</c:v>
                </c:pt>
                <c:pt idx="158">
                  <c:v>43842</c:v>
                </c:pt>
                <c:pt idx="159">
                  <c:v>43849</c:v>
                </c:pt>
                <c:pt idx="160">
                  <c:v>43856</c:v>
                </c:pt>
                <c:pt idx="161">
                  <c:v>43863</c:v>
                </c:pt>
                <c:pt idx="162">
                  <c:v>43870</c:v>
                </c:pt>
                <c:pt idx="163">
                  <c:v>43877</c:v>
                </c:pt>
              </c:numCache>
            </c:numRef>
          </c:cat>
          <c:val>
            <c:numRef>
              <c:f>mm_weekly_dpt_pivot_2017_2019_d!$AH$2:$AH$165</c:f>
              <c:numCache>
                <c:formatCode>General</c:formatCode>
                <c:ptCount val="1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1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1</c:v>
                </c:pt>
                <c:pt idx="68">
                  <c:v>0</c:v>
                </c:pt>
                <c:pt idx="69">
                  <c:v>0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1</c:v>
                </c:pt>
                <c:pt idx="80">
                  <c:v>1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1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1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1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1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1</c:v>
                </c:pt>
                <c:pt idx="134">
                  <c:v>0</c:v>
                </c:pt>
                <c:pt idx="135">
                  <c:v>0</c:v>
                </c:pt>
                <c:pt idx="136">
                  <c:v>1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1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E816-4F62-8141-64CBAC1F80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2379896"/>
        <c:axId val="442379568"/>
      </c:lineChart>
      <c:dateAx>
        <c:axId val="442379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379568"/>
        <c:crosses val="autoZero"/>
        <c:auto val="1"/>
        <c:lblOffset val="100"/>
        <c:baseTimeUnit val="days"/>
      </c:dateAx>
      <c:valAx>
        <c:axId val="44237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MM</a:t>
                </a:r>
                <a:r>
                  <a:rPr lang="en-US" baseline="0"/>
                  <a:t> Number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379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4B7D8-95A2-46AE-8D9E-7067CF1FF132}" type="datetimeFigureOut">
              <a:rPr lang="es-419" smtClean="0"/>
              <a:t>24/7/2020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CC12-A4D8-4F5C-AF78-ABF59EAC2AF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005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98B7-242D-44F0-AEC2-A5966AF33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26F04-4B94-4D20-8FBC-63EE4DB58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25ED-5481-4FB5-B45C-44173F35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CD46-E509-4A9C-8749-20496545864B}" type="datetime1">
              <a:rPr lang="es-419" smtClean="0"/>
              <a:t>24/7/2020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4CF9-7242-4725-9E8B-6D86D482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1510-A286-487D-98D1-63091504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4417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6C37-7D9D-49FE-854D-11F17C6F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7C365-9882-4E71-8606-28B173FE6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DAEB-376C-4BD9-91D3-68F0419A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D3D2-A392-470C-8D07-E165B3B714B9}" type="datetime1">
              <a:rPr lang="es-419" smtClean="0"/>
              <a:t>24/7/2020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8320-7BB6-47BE-9AA7-89291AF8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3947-CBA3-4CF6-B699-9234A07F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444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EDA90-BD92-4825-A0F2-6975835F5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0486-651E-4FA7-8EA1-B0AF07CF7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F940-E2FB-4CAA-BF00-75FF6191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20-2940-4E48-99D9-7A9FB6169AE8}" type="datetime1">
              <a:rPr lang="es-419" smtClean="0"/>
              <a:t>24/7/2020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9D49-ECCB-42BA-9678-28099A75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1A04-E365-4BA5-AFBF-F3512094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400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7921-AD44-4AB0-9644-105802A3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69C3-5490-4E64-AD94-D96AFC8A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BF2C-7CC8-4E02-A098-5241B808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86BA-54C4-4D4A-92E9-F2326B4CA723}" type="datetime1">
              <a:rPr lang="es-419" smtClean="0"/>
              <a:t>24/7/2020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73B4-6E4E-4D56-BA38-BC1487FE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C6AC-BE62-4B87-BF08-A5E720FA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3699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7E15-0CFC-40CD-817F-0D8964F9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65A9-FA22-4E43-93C1-A77F970D9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8362E-4DCB-4E10-A10E-737EFBEB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9169-D5D4-4C7F-A282-27C9D1D573E4}" type="datetime1">
              <a:rPr lang="es-419" smtClean="0"/>
              <a:t>24/7/2020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53FB2-694C-4A6F-AC81-10CACF9E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F110C-B599-4030-8199-54F7C842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61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51D1-8427-45D8-9756-45E0E1A9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84AF-2D7C-4958-A8C9-D49AFF674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44D15-22FF-49C9-9858-85E063B1C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EC45C-4CAD-4A54-AF27-7F76E720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F1C2-91D8-4BE9-9B51-97E2BAA4885C}" type="datetime1">
              <a:rPr lang="es-419" smtClean="0"/>
              <a:t>24/7/2020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AD2C0-BBBC-4F1A-9A65-1889B589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183C-F6E3-4C15-B271-9761F605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342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5041-F2E6-4A84-9575-98FD67D9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B5567-1EE6-4272-BE97-6AA39BF5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FB247-5E48-4E13-95ED-9DF1EB08F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C8917-5CBA-4597-81CD-6E611B93E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064FC-8B58-455F-90DF-9583822CC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C4A5A-8656-4CD3-BB72-866441E6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CC64-991A-4B69-8ED1-8CF4D9388DC4}" type="datetime1">
              <a:rPr lang="es-419" smtClean="0"/>
              <a:t>24/7/2020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3A388-4B50-4D1A-8033-DF5164F0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97AE-EEC5-4D5A-9090-5B8769EB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426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4045-DF36-4424-B042-CF9A45C9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3B7CC-C4E9-4C3E-84F3-EEAC538A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F1D7-2247-429C-935C-0CD8BFF3D7A1}" type="datetime1">
              <a:rPr lang="es-419" smtClean="0"/>
              <a:t>24/7/2020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0D174-3825-41A9-BDA3-43FA6585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0BFEA-E78E-42BE-89E7-08B36EA7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90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D99C3-B538-47DC-97B4-CB448E3B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5DD6-A954-4FC0-8790-03EAA2DD04A1}" type="datetime1">
              <a:rPr lang="es-419" smtClean="0"/>
              <a:t>24/7/2020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070C7-73F7-476F-8125-3F9CADFF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CF610-67A1-4813-ABA8-F2C98A19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7269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504F-C44F-435C-A83C-05816E6A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0702-1EA7-4B04-B022-F6D2F8A3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113F7-C096-4AE9-A64F-82E3BE84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EB46B-6E84-4C28-9E75-FF4FC1C4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5553-2FC6-49D5-B393-DFA9AFC9AF61}" type="datetime1">
              <a:rPr lang="es-419" smtClean="0"/>
              <a:t>24/7/2020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F6F9-9EA4-4266-8376-286BD3E1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C3CB9-28BA-44EC-B998-E72B67E2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4171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4A7F-DE67-46F2-93C3-87969C30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6B1FB-185F-4DFE-ACCB-C71216ED7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3BE96-89BA-44AB-B28D-DE4F6DEFD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AF6A4-3A8A-4A41-A67E-C0D01EEA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9599-1EA0-4129-B272-5A81557995E2}" type="datetime1">
              <a:rPr lang="es-419" smtClean="0"/>
              <a:t>24/7/2020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AEF2D-F2B5-4377-8087-632A4A08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459F3-3B46-45E8-BBC1-7029520D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025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9648B-76A5-4A58-A642-F60C4FCA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2959-A292-48B2-9001-C6E1B7BD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7ECF-5FF5-4D37-B129-349E66023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4592-E502-425E-9C15-0CDF1F52A245}" type="datetime1">
              <a:rPr lang="es-419" smtClean="0"/>
              <a:t>24/7/2020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A0EA-2A3E-423F-8F78-D64848708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A8B3-9F87-497D-8761-D49C31247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83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78A-9349-44FD-9F33-666B2F71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30437"/>
          </a:xfrm>
        </p:spPr>
        <p:txBody>
          <a:bodyPr>
            <a:normAutofit/>
          </a:bodyPr>
          <a:lstStyle/>
          <a:p>
            <a:r>
              <a:rPr lang="en-US" sz="7000" dirty="0"/>
              <a:t>Exploring Clustering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8F5E-60D3-492B-B825-ABBC4681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478"/>
            <a:ext cx="9144000" cy="1235969"/>
          </a:xfrm>
        </p:spPr>
        <p:txBody>
          <a:bodyPr>
            <a:normAutofit/>
          </a:bodyPr>
          <a:lstStyle/>
          <a:p>
            <a:r>
              <a:rPr lang="en-US" sz="3000" dirty="0"/>
              <a:t>Infant  and Maternal Mortality Indicators</a:t>
            </a:r>
          </a:p>
          <a:p>
            <a:r>
              <a:rPr lang="en-US" sz="3000" dirty="0"/>
              <a:t>In Colombia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C679E-90E5-4E1A-9850-DB4B531AAB61}"/>
              </a:ext>
            </a:extLst>
          </p:cNvPr>
          <p:cNvSpPr txBox="1"/>
          <p:nvPr/>
        </p:nvSpPr>
        <p:spPr>
          <a:xfrm>
            <a:off x="7728859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By Andrés Segura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6A1AC-1A66-45F7-9CC6-22975ED2E3BE}"/>
              </a:ext>
            </a:extLst>
          </p:cNvPr>
          <p:cNvSpPr txBox="1"/>
          <p:nvPr/>
        </p:nvSpPr>
        <p:spPr>
          <a:xfrm>
            <a:off x="609600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July </a:t>
            </a:r>
            <a:r>
              <a:rPr lang="es-419" dirty="0"/>
              <a:t>24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281236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AC9A0-FBE3-43F7-BD75-0B08ED1B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10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DC1C3D-37A2-4BE9-8B77-7259EFFC4504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Examples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58453B-C543-4FD7-82F9-F80AFE48FF84}"/>
              </a:ext>
            </a:extLst>
          </p:cNvPr>
          <p:cNvSpPr/>
          <p:nvPr/>
        </p:nvSpPr>
        <p:spPr>
          <a:xfrm>
            <a:off x="617915" y="1154249"/>
            <a:ext cx="10972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Algorithms: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514A44D-FC8B-4AE2-B081-FA464EC6A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32" y="1619271"/>
            <a:ext cx="4052404" cy="2629987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FBA1D311-CDAA-4154-BB4E-434EEC938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30" y="4202237"/>
            <a:ext cx="3773915" cy="25802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9DCD4C3-D382-4EB2-8B98-A565BC261E2D}"/>
              </a:ext>
            </a:extLst>
          </p:cNvPr>
          <p:cNvSpPr txBox="1"/>
          <p:nvPr/>
        </p:nvSpPr>
        <p:spPr>
          <a:xfrm>
            <a:off x="609598" y="2486486"/>
            <a:ext cx="1145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K-Means: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AF6F0-4BAC-443A-AFBB-9D4C550727B6}"/>
              </a:ext>
            </a:extLst>
          </p:cNvPr>
          <p:cNvSpPr txBox="1"/>
          <p:nvPr/>
        </p:nvSpPr>
        <p:spPr>
          <a:xfrm>
            <a:off x="609600" y="5082358"/>
            <a:ext cx="1145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GMM:</a:t>
            </a:r>
          </a:p>
        </p:txBody>
      </p:sp>
      <p:pic>
        <p:nvPicPr>
          <p:cNvPr id="20" name="Picture 19" descr="A close up of a mans face&#10;&#10;Description automatically generated">
            <a:extLst>
              <a:ext uri="{FF2B5EF4-FFF2-40B4-BE49-F238E27FC236}">
                <a16:creationId xmlns:a16="http://schemas.microsoft.com/office/drawing/2014/main" id="{58425AD5-5CEB-4486-904C-1F63FCA41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314" y="2157314"/>
            <a:ext cx="5486620" cy="371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2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AC9A0-FBE3-43F7-BD75-0B08ED1B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11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DC1C3D-37A2-4BE9-8B77-7259EFFC4504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Examples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58453B-C543-4FD7-82F9-F80AFE48FF84}"/>
              </a:ext>
            </a:extLst>
          </p:cNvPr>
          <p:cNvSpPr/>
          <p:nvPr/>
        </p:nvSpPr>
        <p:spPr>
          <a:xfrm>
            <a:off x="617915" y="1154249"/>
            <a:ext cx="10972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Algorithms: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9EBBD03-EB71-49D2-90BF-E3E6C8EE1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32" y="1894603"/>
            <a:ext cx="4890667" cy="4774223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C1A7A3D2-72F7-4F6B-9981-52BA2A7E7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66" y="1894604"/>
            <a:ext cx="4890667" cy="477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1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AC9A0-FBE3-43F7-BD75-0B08ED1B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12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DC1C3D-37A2-4BE9-8B77-7259EFFC4504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Examples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58453B-C543-4FD7-82F9-F80AFE48FF84}"/>
              </a:ext>
            </a:extLst>
          </p:cNvPr>
          <p:cNvSpPr/>
          <p:nvPr/>
        </p:nvSpPr>
        <p:spPr>
          <a:xfrm>
            <a:off x="617915" y="1154249"/>
            <a:ext cx="1097279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Clustering Sizes:</a:t>
            </a:r>
          </a:p>
          <a:p>
            <a:pPr algn="ctr"/>
            <a:endParaRPr lang="en-US" sz="2400" dirty="0">
              <a:latin typeface="+mj-lt"/>
            </a:endParaRPr>
          </a:p>
          <a:p>
            <a:pPr algn="ctr"/>
            <a:r>
              <a:rPr lang="en-US" sz="2400" dirty="0">
                <a:latin typeface="+mj-lt"/>
              </a:rPr>
              <a:t>PCA + K-Means                                                                   DTW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F9B7C3-AEFF-4F4C-B2B7-55348B011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33" y="2441023"/>
            <a:ext cx="5212080" cy="3818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D7B9A2-D116-41AD-9DCD-DA9F90ACA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5" y="2506041"/>
            <a:ext cx="5212080" cy="375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2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12DDD-0CC7-40C4-B7F3-85CEDE77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13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840E3-E2A3-4289-A8B8-4EDC092005A2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1B4C3F-5F6A-406D-BE94-E192CE53C7FE}"/>
              </a:ext>
            </a:extLst>
          </p:cNvPr>
          <p:cNvSpPr/>
          <p:nvPr/>
        </p:nvSpPr>
        <p:spPr>
          <a:xfrm>
            <a:off x="617915" y="1154249"/>
            <a:ext cx="10972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Dataset:</a:t>
            </a:r>
            <a:endParaRPr lang="en-US" sz="2400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C9AB76-DCB8-4A1F-8720-54144F7BD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61" y="1926842"/>
            <a:ext cx="3710906" cy="2743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1B00D3-ADC3-4E72-8589-E17A767A6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463" y="2683310"/>
            <a:ext cx="3661701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845BB9-2275-46C4-B0AC-87B45F4E0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966" y="1926842"/>
            <a:ext cx="3702273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DBD603-C7CB-4E61-B687-14ADE5D8AB71}"/>
              </a:ext>
            </a:extLst>
          </p:cNvPr>
          <p:cNvSpPr txBox="1"/>
          <p:nvPr/>
        </p:nvSpPr>
        <p:spPr>
          <a:xfrm>
            <a:off x="294761" y="4750138"/>
            <a:ext cx="366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Basic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2B8CB3-5443-4CBA-8241-2501F2DBB331}"/>
              </a:ext>
            </a:extLst>
          </p:cNvPr>
          <p:cNvSpPr txBox="1"/>
          <p:nvPr/>
        </p:nvSpPr>
        <p:spPr>
          <a:xfrm>
            <a:off x="8194965" y="4750138"/>
            <a:ext cx="3702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Pivoted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36B786-6091-4B27-AA6D-38AF92C3038A}"/>
              </a:ext>
            </a:extLst>
          </p:cNvPr>
          <p:cNvSpPr txBox="1"/>
          <p:nvPr/>
        </p:nvSpPr>
        <p:spPr>
          <a:xfrm>
            <a:off x="4273463" y="2208602"/>
            <a:ext cx="366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Basic Dataset+ </a:t>
            </a:r>
            <a:r>
              <a:rPr lang="en-US" sz="1600" dirty="0" err="1"/>
              <a:t>GeoDemo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087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12DDD-0CC7-40C4-B7F3-85CEDE77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14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840E3-E2A3-4289-A8B8-4EDC092005A2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C38CC2-E4F6-46DE-81EE-D39B6F70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84" y="2149475"/>
            <a:ext cx="4723978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A5E3E6-759C-4917-9F67-A8D8AF12E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755" y="2149475"/>
            <a:ext cx="4750045" cy="4572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1B4C3F-5F6A-406D-BE94-E192CE53C7FE}"/>
              </a:ext>
            </a:extLst>
          </p:cNvPr>
          <p:cNvSpPr/>
          <p:nvPr/>
        </p:nvSpPr>
        <p:spPr>
          <a:xfrm>
            <a:off x="617915" y="1154249"/>
            <a:ext cx="10972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Dataset:</a:t>
            </a:r>
            <a:endParaRPr lang="en-US" sz="2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6A6261-A246-4ABB-BB4A-5F2417B7CED8}"/>
              </a:ext>
            </a:extLst>
          </p:cNvPr>
          <p:cNvSpPr txBox="1"/>
          <p:nvPr/>
        </p:nvSpPr>
        <p:spPr>
          <a:xfrm>
            <a:off x="6774839" y="1770626"/>
            <a:ext cx="4355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with </a:t>
            </a:r>
            <a:r>
              <a:rPr lang="en-US" sz="1600" dirty="0" err="1"/>
              <a:t>GeoDemo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8533A-E951-4B2D-A62E-0AAD4B280548}"/>
              </a:ext>
            </a:extLst>
          </p:cNvPr>
          <p:cNvSpPr txBox="1"/>
          <p:nvPr/>
        </p:nvSpPr>
        <p:spPr>
          <a:xfrm>
            <a:off x="1026705" y="1770626"/>
            <a:ext cx="4355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w/o </a:t>
            </a:r>
            <a:r>
              <a:rPr lang="en-US" sz="1600" dirty="0" err="1"/>
              <a:t>GeoDemo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7918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07E182-4E34-4BFD-B641-F3BD2A29E8EE}"/>
              </a:ext>
            </a:extLst>
          </p:cNvPr>
          <p:cNvSpPr txBox="1">
            <a:spLocks/>
          </p:cNvSpPr>
          <p:nvPr/>
        </p:nvSpPr>
        <p:spPr>
          <a:xfrm>
            <a:off x="152400" y="2862262"/>
            <a:ext cx="11887200" cy="98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Let’s go to </a:t>
            </a:r>
            <a:r>
              <a:rPr lang="en-US" sz="3000" dirty="0" err="1"/>
              <a:t>Jupyter</a:t>
            </a:r>
            <a:r>
              <a:rPr lang="en-US" sz="3000" dirty="0"/>
              <a:t> Notebook</a:t>
            </a:r>
          </a:p>
          <a:p>
            <a:pPr algn="ctr"/>
            <a:r>
              <a:rPr lang="en-US" sz="3000" dirty="0"/>
              <a:t>and 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BEF89-DC54-4FA3-A109-90141F95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15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11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2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Clustering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3" y="1907092"/>
            <a:ext cx="1096448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Reason? Objective?</a:t>
            </a:r>
          </a:p>
          <a:p>
            <a:pPr algn="ctr"/>
            <a:endParaRPr lang="en-US" sz="4000" dirty="0">
              <a:latin typeface="+mj-lt"/>
            </a:endParaRPr>
          </a:p>
          <a:p>
            <a:pPr algn="ctr"/>
            <a:endParaRPr lang="en-US" sz="4000" dirty="0">
              <a:latin typeface="+mj-lt"/>
            </a:endParaRPr>
          </a:p>
          <a:p>
            <a:r>
              <a:rPr lang="en-US" sz="2800" dirty="0">
                <a:latin typeface="+mj-lt"/>
              </a:rPr>
              <a:t>For each indicator or disease: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1 model for Colombia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33 models for departments and DC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1100+ models for municipalities</a:t>
            </a:r>
          </a:p>
        </p:txBody>
      </p:sp>
    </p:spTree>
    <p:extLst>
      <p:ext uri="{BB962C8B-B14F-4D97-AF65-F5344CB8AC3E}">
        <p14:creationId xmlns:p14="http://schemas.microsoft.com/office/powerpoint/2010/main" val="330519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0223-4532-4819-9AC1-B8C10514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3</a:t>
            </a:fld>
            <a:endParaRPr lang="es-419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6934673-1DD4-4B88-8EC9-933DBBD0CF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720370"/>
              </p:ext>
            </p:extLst>
          </p:nvPr>
        </p:nvGraphicFramePr>
        <p:xfrm>
          <a:off x="856211" y="1143001"/>
          <a:ext cx="10497589" cy="5507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C9EE48B3-D7E8-42D0-BB94-2CD3F9333396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417415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9B550-C02F-45EE-A4F7-0297FB6B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4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9FFF63-C77E-45EF-B498-D9423345750D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591626-AD84-4454-895A-9E7773DB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3" y="1156789"/>
            <a:ext cx="8461058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79C13-3728-4C39-8A21-60725ADF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72" y="3978275"/>
            <a:ext cx="840906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2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5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Clustering Hyper-params</a:t>
            </a:r>
            <a:endParaRPr lang="en-US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74B1A2-164E-4CC6-B706-18884414084B}"/>
              </a:ext>
            </a:extLst>
          </p:cNvPr>
          <p:cNvSpPr txBox="1">
            <a:spLocks/>
          </p:cNvSpPr>
          <p:nvPr/>
        </p:nvSpPr>
        <p:spPr>
          <a:xfrm>
            <a:off x="617913" y="1151313"/>
            <a:ext cx="10964487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Data: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32 Departments + 1 DC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Period: 2018-2019 and 2017-2019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Direction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Horizontal (rows = departments &amp; columns = 52 weeks)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Vertical (rows = date &amp;  columns departments)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GeoDemo</a:t>
            </a:r>
            <a:r>
              <a:rPr lang="en-US" sz="2000" dirty="0"/>
              <a:t> data: Yes or No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3" y="3587523"/>
            <a:ext cx="1096448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Algorithms: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PCA: 2, 3, 4, or 5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K-Means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Gaussian Mixture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Dynamic Time Warping (DTW)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r>
              <a:rPr lang="en-US" sz="2800" dirty="0">
                <a:latin typeface="+mj-lt"/>
              </a:rPr>
              <a:t>Clusters: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4, 5, 6 and 7</a:t>
            </a:r>
          </a:p>
        </p:txBody>
      </p:sp>
    </p:spTree>
    <p:extLst>
      <p:ext uri="{BB962C8B-B14F-4D97-AF65-F5344CB8AC3E}">
        <p14:creationId xmlns:p14="http://schemas.microsoft.com/office/powerpoint/2010/main" val="341497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1197C-9739-40BA-B370-239BC854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6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00CA3E-74AB-474A-9606-CBE5D0941BCD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Clustering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09E256-3841-451E-862F-B2ACD407AC3D}"/>
              </a:ext>
            </a:extLst>
          </p:cNvPr>
          <p:cNvSpPr/>
          <p:nvPr/>
        </p:nvSpPr>
        <p:spPr>
          <a:xfrm>
            <a:off x="617915" y="1154249"/>
            <a:ext cx="1097279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Metrics: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For Clustering: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min(distance intra-class) and max(distance inter-class)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For results: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normalized and weighted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82039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0C5C2-D529-4A4C-BC85-D26DFB84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7</a:t>
            </a:fld>
            <a:endParaRPr lang="es-419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6AE6C-D764-4F49-AB8C-5B7DB5D90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3" y="1159625"/>
            <a:ext cx="6189352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CD7E04-FF12-4894-8E0B-69569673F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468" y="3978275"/>
            <a:ext cx="6112932" cy="2743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4554836-696E-4765-A874-A5F34D8EFB0B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Clustering Results</a:t>
            </a:r>
          </a:p>
        </p:txBody>
      </p:sp>
    </p:spTree>
    <p:extLst>
      <p:ext uri="{BB962C8B-B14F-4D97-AF65-F5344CB8AC3E}">
        <p14:creationId xmlns:p14="http://schemas.microsoft.com/office/powerpoint/2010/main" val="348457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0D760-53DA-4F11-8B16-0829F34A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8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0B8699-4C70-4C70-9F93-00C604D55CBA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Clustering 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80DA16-8511-4B53-8054-A4F60B1E7FBD}"/>
              </a:ext>
            </a:extLst>
          </p:cNvPr>
          <p:cNvSpPr/>
          <p:nvPr/>
        </p:nvSpPr>
        <p:spPr>
          <a:xfrm>
            <a:off x="967154" y="2214091"/>
            <a:ext cx="1025183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Suggestion?</a:t>
            </a:r>
          </a:p>
          <a:p>
            <a:pPr algn="ctr"/>
            <a:endParaRPr lang="en-US" sz="4000" dirty="0">
              <a:latin typeface="+mj-lt"/>
            </a:endParaRPr>
          </a:p>
          <a:p>
            <a:pPr algn="ctr"/>
            <a:endParaRPr lang="en-US" sz="4000" dirty="0">
              <a:latin typeface="+mj-lt"/>
            </a:endParaRPr>
          </a:p>
          <a:p>
            <a:pPr algn="ctr"/>
            <a:r>
              <a:rPr lang="en-US" sz="2800" dirty="0">
                <a:latin typeface="+mj-lt"/>
              </a:rPr>
              <a:t>Test all hyper-parameter (HP) combinations for each dataset and cluster with the hyper-params that has the lowest WNSD.</a:t>
            </a:r>
          </a:p>
        </p:txBody>
      </p:sp>
    </p:spTree>
    <p:extLst>
      <p:ext uri="{BB962C8B-B14F-4D97-AF65-F5344CB8AC3E}">
        <p14:creationId xmlns:p14="http://schemas.microsoft.com/office/powerpoint/2010/main" val="121762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AC9A0-FBE3-43F7-BD75-0B08ED1B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9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DC1C3D-37A2-4BE9-8B77-7259EFFC4504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Examples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DA29C872-84EF-4D31-801C-384AC162BA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11"/>
          <a:stretch/>
        </p:blipFill>
        <p:spPr>
          <a:xfrm>
            <a:off x="618392" y="1875693"/>
            <a:ext cx="4837593" cy="33528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838D96A-EC44-43F2-AB43-B98938069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6744807" y="1799493"/>
            <a:ext cx="4837593" cy="3429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58453B-C543-4FD7-82F9-F80AFE48FF84}"/>
              </a:ext>
            </a:extLst>
          </p:cNvPr>
          <p:cNvSpPr/>
          <p:nvPr/>
        </p:nvSpPr>
        <p:spPr>
          <a:xfrm>
            <a:off x="617915" y="1154249"/>
            <a:ext cx="10972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Algorithms:</a:t>
            </a:r>
          </a:p>
        </p:txBody>
      </p:sp>
    </p:spTree>
    <p:extLst>
      <p:ext uri="{BB962C8B-B14F-4D97-AF65-F5344CB8AC3E}">
        <p14:creationId xmlns:p14="http://schemas.microsoft.com/office/powerpoint/2010/main" val="416130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240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Exploring Clustering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Analysis</dc:title>
  <dc:creator>Andres Segura</dc:creator>
  <cp:lastModifiedBy>Andres Segura</cp:lastModifiedBy>
  <cp:revision>211</cp:revision>
  <dcterms:created xsi:type="dcterms:W3CDTF">2020-07-01T16:07:14Z</dcterms:created>
  <dcterms:modified xsi:type="dcterms:W3CDTF">2020-07-24T19:56:14Z</dcterms:modified>
</cp:coreProperties>
</file>