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0" y="72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31/7/2020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31/7/2020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31/7/2020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31/7/2020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31/7/2020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31/7/2020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31/7/2020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31/7/2020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31/7/2020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31/7/2020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31/7/2020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31/7/2020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31/7/2020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Descriptive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Tuberculosis </a:t>
            </a:r>
            <a:r>
              <a:rPr lang="en-US" sz="3000"/>
              <a:t>(TB) Indicators</a:t>
            </a:r>
            <a:endParaRPr lang="en-US" sz="3000" dirty="0"/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</a:t>
            </a:r>
            <a:r>
              <a:rPr lang="es-419" dirty="0"/>
              <a:t>31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Year 2020: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</a:t>
            </a:r>
            <a:r>
              <a:rPr lang="en-US" sz="2000" dirty="0" err="1">
                <a:latin typeface="+mj-lt"/>
              </a:rPr>
              <a:t>Resistente</a:t>
            </a:r>
            <a:r>
              <a:rPr lang="en-US" sz="2000" dirty="0">
                <a:latin typeface="+mj-lt"/>
              </a:rPr>
              <a:t> (COD 813): 49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</a:t>
            </a:r>
            <a:r>
              <a:rPr lang="en-US" sz="2000" dirty="0" err="1">
                <a:latin typeface="+mj-lt"/>
              </a:rPr>
              <a:t>Sencible</a:t>
            </a:r>
            <a:r>
              <a:rPr lang="en-US" sz="2000" dirty="0">
                <a:latin typeface="+mj-lt"/>
              </a:rPr>
              <a:t> (COD 813): 2007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 2018: 2056 cases</a:t>
            </a:r>
          </a:p>
          <a:p>
            <a:endParaRPr lang="en-US" sz="2600" dirty="0">
              <a:latin typeface="+mj-lt"/>
            </a:endParaRP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Year 2019: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</a:t>
            </a:r>
            <a:r>
              <a:rPr lang="en-US" sz="2000" dirty="0" err="1">
                <a:latin typeface="+mj-lt"/>
              </a:rPr>
              <a:t>Resistente</a:t>
            </a:r>
            <a:r>
              <a:rPr lang="en-US" sz="2000" dirty="0">
                <a:latin typeface="+mj-lt"/>
              </a:rPr>
              <a:t> (COD 813): 322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</a:t>
            </a:r>
            <a:r>
              <a:rPr lang="en-US" sz="2000" dirty="0" err="1">
                <a:latin typeface="+mj-lt"/>
              </a:rPr>
              <a:t>Sencible</a:t>
            </a:r>
            <a:r>
              <a:rPr lang="en-US" sz="2000" dirty="0">
                <a:latin typeface="+mj-lt"/>
              </a:rPr>
              <a:t> (COD 813): 14466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 2018: 14788 cases</a:t>
            </a:r>
          </a:p>
          <a:p>
            <a:r>
              <a:rPr lang="en-US" sz="2600" dirty="0">
                <a:latin typeface="+mj-lt"/>
              </a:rPr>
              <a:t>  </a:t>
            </a:r>
          </a:p>
          <a:p>
            <a:r>
              <a:rPr lang="en-US" sz="2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51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Year 2018: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PULMONAR (COD 820): 381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FÁRMACORRESISTENTE (COD 825): 11940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TOTAL: 14827 cases</a:t>
            </a:r>
          </a:p>
          <a:p>
            <a:r>
              <a:rPr lang="en-US" sz="2600" dirty="0">
                <a:latin typeface="+mj-lt"/>
              </a:rPr>
              <a:t>	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Year 2017: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PULMONAR (COD 820): 420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FÁRMACORRESISTENTE (COD 825): 12056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TOTAL: 14900 cases</a:t>
            </a:r>
          </a:p>
        </p:txBody>
      </p:sp>
    </p:spTree>
    <p:extLst>
      <p:ext uri="{BB962C8B-B14F-4D97-AF65-F5344CB8AC3E}">
        <p14:creationId xmlns:p14="http://schemas.microsoft.com/office/powerpoint/2010/main" val="301030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 &amp; MM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sz="2000" dirty="0">
              <a:latin typeface="+mj-lt"/>
            </a:endParaRPr>
          </a:p>
          <a:p>
            <a:r>
              <a:rPr lang="es-419" sz="2600" dirty="0">
                <a:latin typeface="+mj-lt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A205A-6A43-4F44-B64B-093B7914B024}"/>
              </a:ext>
            </a:extLst>
          </p:cNvPr>
          <p:cNvSpPr/>
          <p:nvPr/>
        </p:nvSpPr>
        <p:spPr>
          <a:xfrm>
            <a:off x="630976" y="1162511"/>
            <a:ext cx="109431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Change the unit of analysis to: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Epidemiological period (4 weeks)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Departments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+mj-lt"/>
            </a:endParaRP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Repeat: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Clustering analysis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Line Base Model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Holt-Winters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SARIMA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Make prediction for each unit of analysis</a:t>
            </a:r>
          </a:p>
          <a:p>
            <a:pPr marL="457200" indent="-457200">
              <a:buFontTx/>
              <a:buChar char="-"/>
            </a:pPr>
            <a:endParaRPr lang="es-419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3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  <a:p>
            <a:pPr algn="ctr"/>
            <a:r>
              <a:rPr lang="en-US" sz="3000" dirty="0"/>
              <a:t>and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200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Descriptive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229</cp:revision>
  <dcterms:created xsi:type="dcterms:W3CDTF">2020-07-01T16:07:14Z</dcterms:created>
  <dcterms:modified xsi:type="dcterms:W3CDTF">2020-07-31T20:24:18Z</dcterms:modified>
</cp:coreProperties>
</file>