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8" r:id="rId4"/>
    <p:sldId id="265" r:id="rId5"/>
    <p:sldId id="271" r:id="rId6"/>
    <p:sldId id="273" r:id="rId7"/>
    <p:sldId id="272" r:id="rId8"/>
    <p:sldId id="274" r:id="rId9"/>
    <p:sldId id="275" r:id="rId10"/>
    <p:sldId id="279" r:id="rId11"/>
    <p:sldId id="277" r:id="rId12"/>
    <p:sldId id="27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pos="7584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68" y="72"/>
      </p:cViewPr>
      <p:guideLst>
        <p:guide orient="horz" pos="720"/>
        <p:guide pos="96"/>
        <p:guide orient="horz" pos="2112"/>
        <p:guide pos="7584"/>
        <p:guide pos="7296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B7D8-95A2-46AE-8D9E-7067CF1FF132}" type="datetimeFigureOut">
              <a:rPr lang="es-419" smtClean="0"/>
              <a:t>10/7/2020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C12-A4D8-4F5C-AF78-ABF59EAC2AF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0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98B7-242D-44F0-AEC2-A5966AF3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6F04-4B94-4D20-8FBC-63EE4DB5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5ED-5481-4FB5-B45C-44173F3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CD46-E509-4A9C-8749-20496545864B}" type="datetime1">
              <a:rPr lang="es-419" smtClean="0"/>
              <a:t>10/7/2020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CF9-7242-4725-9E8B-6D86D48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1510-A286-487D-98D1-63091504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41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C37-7D9D-49FE-854D-11F17C6F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C365-9882-4E71-8606-28B173FE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DAEB-376C-4BD9-91D3-68F0419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3D2-A392-470C-8D07-E165B3B714B9}" type="datetime1">
              <a:rPr lang="es-419" smtClean="0"/>
              <a:t>10/7/2020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8320-7BB6-47BE-9AA7-89291AF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3947-CBA3-4CF6-B699-9234A07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4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DA90-BD92-4825-A0F2-6975835F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0486-651E-4FA7-8EA1-B0AF07CF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F940-E2FB-4CAA-BF00-75FF619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20-2940-4E48-99D9-7A9FB6169AE8}" type="datetime1">
              <a:rPr lang="es-419" smtClean="0"/>
              <a:t>10/7/2020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9D49-ECCB-42BA-9678-28099A7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1A04-E365-4BA5-AFBF-F351209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40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7921-AD44-4AB0-9644-105802A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9C3-5490-4E64-AD94-D96AFC8A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F2C-7CC8-4E02-A098-5241B808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6BA-54C4-4D4A-92E9-F2326B4CA723}" type="datetime1">
              <a:rPr lang="es-419" smtClean="0"/>
              <a:t>10/7/2020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3B4-6E4E-4D56-BA38-BC1487FE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C6AC-BE62-4B87-BF08-A5E720F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69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7E15-0CFC-40CD-817F-0D8964F9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65A9-FA22-4E43-93C1-A77F970D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362E-4DCB-4E10-A10E-737EFBE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169-D5D4-4C7F-A282-27C9D1D573E4}" type="datetime1">
              <a:rPr lang="es-419" smtClean="0"/>
              <a:t>10/7/2020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3FB2-694C-4A6F-AC81-10CACF9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10C-B599-4030-8199-54F7C84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61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1D1-8427-45D8-9756-45E0E1A9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84AF-2D7C-4958-A8C9-D49AFF67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4D15-22FF-49C9-9858-85E063B1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C45C-4CAD-4A54-AF27-7F76E72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1C2-91D8-4BE9-9B51-97E2BAA4885C}" type="datetime1">
              <a:rPr lang="es-419" smtClean="0"/>
              <a:t>10/7/2020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D2C0-BBBC-4F1A-9A65-1889B58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183C-F6E3-4C15-B271-9761F60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4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041-F2E6-4A84-9575-98FD67D9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5567-1EE6-4272-BE97-6AA39BF5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B247-5E48-4E13-95ED-9DF1EB08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8917-5CBA-4597-81CD-6E611B93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064FC-8B58-455F-90DF-9583822C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4A5A-8656-4CD3-BB72-866441E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CC64-991A-4B69-8ED1-8CF4D9388DC4}" type="datetime1">
              <a:rPr lang="es-419" smtClean="0"/>
              <a:t>10/7/2020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A388-4B50-4D1A-8033-DF5164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97AE-EEC5-4D5A-9090-5B8769EB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2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045-DF36-4424-B042-CF9A45C9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B7CC-C4E9-4C3E-84F3-EEAC538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F1D7-2247-429C-935C-0CD8BFF3D7A1}" type="datetime1">
              <a:rPr lang="es-419" smtClean="0"/>
              <a:t>10/7/2020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D174-3825-41A9-BDA3-43FA658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BFEA-E78E-42BE-89E7-08B36EA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90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99C3-B538-47DC-97B4-CB448E3B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5DD6-A954-4FC0-8790-03EAA2DD04A1}" type="datetime1">
              <a:rPr lang="es-419" smtClean="0"/>
              <a:t>10/7/2020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70C7-73F7-476F-8125-3F9CADF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CF610-67A1-4813-ABA8-F2C98A19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26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504F-C44F-435C-A83C-05816E6A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702-1EA7-4B04-B022-F6D2F8A3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13F7-C096-4AE9-A64F-82E3BE8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B46B-6E84-4C28-9E75-FF4FC1C4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5553-2FC6-49D5-B393-DFA9AFC9AF61}" type="datetime1">
              <a:rPr lang="es-419" smtClean="0"/>
              <a:t>10/7/2020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F6F9-9EA4-4266-8376-286BD3E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3CB9-28BA-44EC-B998-E72B67E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17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4A7F-DE67-46F2-93C3-87969C3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B1FB-185F-4DFE-ACCB-C71216ED7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BE96-89BA-44AB-B28D-DE4F6DEF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F6A4-3A8A-4A41-A67E-C0D01EEA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9599-1EA0-4129-B272-5A81557995E2}" type="datetime1">
              <a:rPr lang="es-419" smtClean="0"/>
              <a:t>10/7/2020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EF2D-F2B5-4377-8087-632A4A0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59F3-3B46-45E8-BBC1-7029520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02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648B-76A5-4A58-A642-F60C4FCA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2959-A292-48B2-9001-C6E1B7BD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7ECF-5FF5-4D37-B129-349E66023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592-E502-425E-9C15-0CDF1F52A245}" type="datetime1">
              <a:rPr lang="es-419" smtClean="0"/>
              <a:t>10/7/2020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A0EA-2A3E-423F-8F78-D6484870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A8B3-9F87-497D-8761-D49C3124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n-US" sz="7000" dirty="0"/>
              <a:t>Clustering &amp;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n-US" sz="3000" dirty="0"/>
              <a:t>Maternal Mortality Indicator</a:t>
            </a:r>
          </a:p>
          <a:p>
            <a:r>
              <a:rPr lang="en-US" sz="3000" dirty="0"/>
              <a:t>In Colombia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679E-90E5-4E1A-9850-DB4B531AAB61}"/>
              </a:ext>
            </a:extLst>
          </p:cNvPr>
          <p:cNvSpPr txBox="1"/>
          <p:nvPr/>
        </p:nvSpPr>
        <p:spPr>
          <a:xfrm>
            <a:off x="8186059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By Andrés Segura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A1AC-1A66-45F7-9CC6-22975ED2E3BE}"/>
              </a:ext>
            </a:extLst>
          </p:cNvPr>
          <p:cNvSpPr txBox="1"/>
          <p:nvPr/>
        </p:nvSpPr>
        <p:spPr>
          <a:xfrm>
            <a:off x="152400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on July </a:t>
            </a:r>
            <a:r>
              <a:rPr lang="es-419" dirty="0"/>
              <a:t>10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8123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009C5-AD35-40B4-9471-F9045AC5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10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B51859-3876-4C97-B4CB-8D1CF11B0A9E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Clustering: Exploring other Params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0462B-CB00-4C17-92F4-AC81AEA2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6" y="1483674"/>
            <a:ext cx="5029200" cy="4872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2CFCA-8535-4286-A79F-29F2D523D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250" y="1143000"/>
            <a:ext cx="5029200" cy="515898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4B9CF2-A33E-40F9-9031-528B265C4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16" y="2971800"/>
            <a:ext cx="60089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7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9E570-5411-4362-BFE1-A2BBC97D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11</a:t>
            </a:fld>
            <a:endParaRPr lang="es-419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F53979-3259-4454-A431-FAFA7EE4ABB9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Clustering: Exploring other Params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DFA6B-F247-46B7-8E67-2F94E3FC3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59706"/>
            <a:ext cx="118872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3 PCs and 5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C4A72-8912-4E3B-9109-D04B63FC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7" y="4490439"/>
            <a:ext cx="6309360" cy="1694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7FD217-A9E7-4885-84AB-AAB299845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407" y="1704105"/>
            <a:ext cx="4572000" cy="2108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044DB-1C08-45B9-BF4C-008E48AE7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1" y="1730626"/>
            <a:ext cx="443345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4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9E570-5411-4362-BFE1-A2BBC97D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12</a:t>
            </a:fld>
            <a:endParaRPr lang="es-419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F53979-3259-4454-A431-FAFA7EE4ABB9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Clustering: Exploring other Params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DFA6B-F247-46B7-8E67-2F94E3FC3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59706"/>
            <a:ext cx="118872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5 PCs and 7 clusters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A20B5B-24EC-44C7-B0FA-6D66A201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22313"/>
            <a:ext cx="4427201" cy="4301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C12131-EFBC-4E57-AA97-8E7FDFB7E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1722313"/>
            <a:ext cx="4572000" cy="212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D9A7F-3D74-415F-8945-A1EA692CC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040" y="4508148"/>
            <a:ext cx="6309360" cy="17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6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07E182-4E34-4BFD-B641-F3BD2A29E8EE}"/>
              </a:ext>
            </a:extLst>
          </p:cNvPr>
          <p:cNvSpPr txBox="1">
            <a:spLocks/>
          </p:cNvSpPr>
          <p:nvPr/>
        </p:nvSpPr>
        <p:spPr>
          <a:xfrm>
            <a:off x="152400" y="2862262"/>
            <a:ext cx="118872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Let’s go to </a:t>
            </a:r>
            <a:r>
              <a:rPr lang="en-US" sz="3000" dirty="0" err="1"/>
              <a:t>Jupyter</a:t>
            </a:r>
            <a:r>
              <a:rPr lang="en-US" sz="3000" dirty="0"/>
              <a:t> Notebook…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EF89-DC54-4FA3-A109-90141F9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1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DE3D8-EA69-4873-8D3C-99D7EFDA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2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D0F2A6-3ED9-4A58-97E9-F89CFF227031}"/>
              </a:ext>
            </a:extLst>
          </p:cNvPr>
          <p:cNvSpPr txBox="1">
            <a:spLocks/>
          </p:cNvSpPr>
          <p:nvPr/>
        </p:nvSpPr>
        <p:spPr>
          <a:xfrm>
            <a:off x="876301" y="1760913"/>
            <a:ext cx="10477499" cy="318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0" dirty="0"/>
              <a:t>Clustering</a:t>
            </a:r>
          </a:p>
          <a:p>
            <a:pPr algn="ctr"/>
            <a:r>
              <a:rPr lang="en-US" sz="4000" dirty="0"/>
              <a:t>K-Means</a:t>
            </a:r>
          </a:p>
          <a:p>
            <a:pPr algn="ctr"/>
            <a:endParaRPr lang="en-US" sz="4000" dirty="0"/>
          </a:p>
          <a:p>
            <a:pPr algn="ctr"/>
            <a:r>
              <a:rPr lang="en-US" sz="3000" dirty="0"/>
              <a:t>By Departments</a:t>
            </a:r>
          </a:p>
          <a:p>
            <a:pPr algn="ctr"/>
            <a:r>
              <a:rPr lang="en-US" sz="3000" dirty="0"/>
              <a:t>(32 Departments + 1 DC + Exterior)</a:t>
            </a:r>
          </a:p>
        </p:txBody>
      </p:sp>
    </p:spTree>
    <p:extLst>
      <p:ext uri="{BB962C8B-B14F-4D97-AF65-F5344CB8AC3E}">
        <p14:creationId xmlns:p14="http://schemas.microsoft.com/office/powerpoint/2010/main" val="362667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66A27-71B5-4093-8A9F-C32F0DFD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3</a:t>
            </a:fld>
            <a:endParaRPr lang="es-419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39D9A0-D54D-4851-A333-B23E73EB4F8E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Dimensionality reduction: PCA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E8D8C-272D-44E6-9980-EA4452EC0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142999"/>
            <a:ext cx="4293221" cy="36927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C64CE7-5C5B-44D3-BC3C-766310B8F2F7}"/>
              </a:ext>
            </a:extLst>
          </p:cNvPr>
          <p:cNvSpPr/>
          <p:nvPr/>
        </p:nvSpPr>
        <p:spPr>
          <a:xfrm>
            <a:off x="609598" y="5073892"/>
            <a:ext cx="4293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Variance by PCs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40.9 % with 2 PCs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49.6 % with 3 PCs and + 8.7 %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56.9 % with 4 PCs and + 7.3 %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62.4 % with 5 PCs and + 5.5 %</a:t>
            </a:r>
            <a:endParaRPr lang="es-419" sz="14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4D041-953E-40CF-91EB-2E062566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45" y="1143000"/>
            <a:ext cx="6401719" cy="299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0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A4689-37A0-4DDE-AC08-B64300F9A65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Clustering: K-Means vs Regions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4E77DA-EB10-49FB-99D9-BAD5AC36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4</a:t>
            </a:fld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87989-E66F-44D7-BDF7-3FBCB8A54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59706"/>
            <a:ext cx="118872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5 clusters = 5 regions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8792BE-8AE9-4EB1-9B7E-4C911EE7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6" y="1539748"/>
            <a:ext cx="5230941" cy="5212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29161F-3996-406B-AF2E-9646BFF40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070" y="1523122"/>
            <a:ext cx="5318705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A4689-37A0-4DDE-AC08-B64300F9A65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Clusters by Regions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4E77DA-EB10-49FB-99D9-BAD5AC36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5</a:t>
            </a:fld>
            <a:endParaRPr lang="es-419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4F7D0-EAC8-49BB-A3F6-4A402903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52857"/>
            <a:ext cx="3911584" cy="2852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02487-2E7B-48C5-9F46-DBC98993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31" y="4106050"/>
            <a:ext cx="10006173" cy="27519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69CB42-6B29-44ED-96D5-78B7D3AC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546" y="2275582"/>
            <a:ext cx="542485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Cluster 1 =&gt; {'ANDINA': 1, 'CARIBE': 1, 'PACIFICO': 1}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</a:rPr>
              <a:t>Cluster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2 =&gt; {'ANDINA': 4, 'PACIFICO': 3, 'CARIBE': 2}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Cluster 3 =&gt; {'ANDINA': 1}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Cluster 4 =&gt; {'AMAZONIA': 6, 'ORINOQUIA': 4, 'ANDINA': 4, 'EXTERIOR': 1}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Cluster 5 =&gt; {'CARIBE': 4, 'ANDINA': 1}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717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C2C14-3337-4FAF-8883-6D2C6F4C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6</a:t>
            </a:fld>
            <a:endParaRPr lang="es-419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F7016-627A-4AC0-922C-437976F5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4" y="1143000"/>
            <a:ext cx="11859953" cy="55674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3C6902-19BF-41DD-99FC-78E6F261E5DA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Departments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59342-95B2-4446-B1E6-09916DA4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840" y="1143000"/>
            <a:ext cx="371856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Sources: DANE and Wikipedia</a:t>
            </a:r>
          </a:p>
        </p:txBody>
      </p:sp>
    </p:spTree>
    <p:extLst>
      <p:ext uri="{BB962C8B-B14F-4D97-AF65-F5344CB8AC3E}">
        <p14:creationId xmlns:p14="http://schemas.microsoft.com/office/powerpoint/2010/main" val="86022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3EA7F-FD3B-4459-B202-F1C3EFC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7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FAC3B9-4C1E-4851-82B0-2F6C8562229F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Understanding Clusters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7BA02-0100-42A5-B175-7EE7389D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76003"/>
            <a:ext cx="4863859" cy="4846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100B9-6C81-4D3A-98EB-B0934CAD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311" y="1143000"/>
            <a:ext cx="5589028" cy="1550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EB7C5B-D14C-4CF6-BA58-4B0089AF4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619" y="3043530"/>
            <a:ext cx="3300411" cy="1488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0A84CD-FDF1-4A59-BE9D-EF5153D90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998" y="4882171"/>
            <a:ext cx="5589028" cy="14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2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9E570-5411-4362-BFE1-A2BBC97D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8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D067E1-83D1-4C20-A509-244393D79AA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Clusters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836C9-5D92-4349-A7DC-82A8177F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50" y="967157"/>
            <a:ext cx="8686800" cy="2771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9AD43F-1BA4-46E5-ABBD-E2D98FE1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34" y="3897779"/>
            <a:ext cx="8686800" cy="27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9E570-5411-4362-BFE1-A2BBC97D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9</a:t>
            </a:fld>
            <a:endParaRPr lang="es-419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93D0F-6B74-4671-992E-5BCF152F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26" y="2534785"/>
            <a:ext cx="6400800" cy="1994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6C0FE-4746-471B-8E15-47A0975A1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4620"/>
            <a:ext cx="6400800" cy="1957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E93A2-5EBE-4741-A5E0-830BAB008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226" y="4610624"/>
            <a:ext cx="6400800" cy="20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0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208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Clustering &amp;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</dc:title>
  <dc:creator>Andres Segura</dc:creator>
  <cp:lastModifiedBy>Andres Segura</cp:lastModifiedBy>
  <cp:revision>138</cp:revision>
  <dcterms:created xsi:type="dcterms:W3CDTF">2020-07-01T16:07:14Z</dcterms:created>
  <dcterms:modified xsi:type="dcterms:W3CDTF">2020-07-10T20:12:44Z</dcterms:modified>
</cp:coreProperties>
</file>