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nselhartanto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yhu0929.github.io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85E5-6FE1-46B2-AE4C-DC81900AD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Coding Concepts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5AF62-D829-4B3C-9B47-657FDE7B4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2021 Fall Session</a:t>
            </a:r>
          </a:p>
        </p:txBody>
      </p:sp>
    </p:spTree>
    <p:extLst>
      <p:ext uri="{BB962C8B-B14F-4D97-AF65-F5344CB8AC3E}">
        <p14:creationId xmlns:p14="http://schemas.microsoft.com/office/powerpoint/2010/main" val="276283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7A7-AEEB-40FF-97D1-0A6915E5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000B-4184-4E8B-8773-079A4609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 dirty="0"/>
              <a:t>Make </a:t>
            </a:r>
            <a:r>
              <a:rPr lang="en-CA" sz="5400" dirty="0" err="1"/>
              <a:t>Github</a:t>
            </a:r>
            <a:r>
              <a:rPr lang="en-CA" sz="5400" dirty="0"/>
              <a:t> Accounts </a:t>
            </a:r>
            <a:r>
              <a:rPr lang="en-CA" sz="5400"/>
              <a:t>(optional)</a:t>
            </a:r>
            <a:endParaRPr lang="en-CA" sz="5400" dirty="0"/>
          </a:p>
          <a:p>
            <a:pPr algn="ctr"/>
            <a:r>
              <a:rPr lang="en-CA" sz="5400" dirty="0"/>
              <a:t>Download VS Code</a:t>
            </a:r>
          </a:p>
          <a:p>
            <a:pPr algn="ctr"/>
            <a:endParaRPr lang="en-CA" sz="6600" dirty="0"/>
          </a:p>
        </p:txBody>
      </p:sp>
      <p:pic>
        <p:nvPicPr>
          <p:cNvPr id="4" name="Picture 12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8514FDBD-6A27-4D16-835F-A25E624B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649891"/>
            <a:ext cx="1870731" cy="10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Visual Studio Code - Wikipedia">
            <a:extLst>
              <a:ext uri="{FF2B5EF4-FFF2-40B4-BE49-F238E27FC236}">
                <a16:creationId xmlns:a16="http://schemas.microsoft.com/office/drawing/2014/main" id="{840D5A2A-448B-4656-9F08-FF923BA00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15" y="4524586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19FC-CCAB-461B-8D60-3CC4C6DE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bit about myself: Ansel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C8E-DC20-4EE3-92FD-6F4CFAD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5th year graduating student from UBC, Business and Computer Science</a:t>
            </a:r>
          </a:p>
          <a:p>
            <a:r>
              <a:rPr lang="en-CA" dirty="0"/>
              <a:t>David Lloyd George Elementary Graduate of 2011</a:t>
            </a:r>
          </a:p>
          <a:p>
            <a:r>
              <a:rPr lang="en-CA" dirty="0"/>
              <a:t>Churchill Ideal Mini School Graduate of 2016 </a:t>
            </a:r>
          </a:p>
          <a:p>
            <a:r>
              <a:rPr lang="en-CA" dirty="0"/>
              <a:t>Lived in </a:t>
            </a:r>
            <a:r>
              <a:rPr lang="en-CA" dirty="0" err="1"/>
              <a:t>Marpole</a:t>
            </a:r>
            <a:r>
              <a:rPr lang="en-CA" dirty="0"/>
              <a:t> for most of my life</a:t>
            </a:r>
          </a:p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time running Coding Concepts 101, low-cost </a:t>
            </a:r>
            <a:br>
              <a:rPr lang="en-CA" dirty="0"/>
            </a:br>
            <a:r>
              <a:rPr lang="en-CA" dirty="0"/>
              <a:t>programming and coding sessions</a:t>
            </a: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79B6C1AA-9DE2-4C6A-B8CB-0C501663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29" y="3146248"/>
            <a:ext cx="2523119" cy="2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FA8-221F-4310-A894-0341CF29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Concepts 101: 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A65-F53D-435C-A7D2-1A2432E7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000" dirty="0"/>
              <a:t>Week1: Intro, Expectations, Tools and Software, Data Types, Start Website Building</a:t>
            </a:r>
          </a:p>
          <a:p>
            <a:r>
              <a:rPr lang="en-CA" sz="2000" dirty="0"/>
              <a:t>Week2: Data Types Pt.2, Booleans and Conditionals, IF statements, </a:t>
            </a:r>
            <a:r>
              <a:rPr lang="en-CA" sz="2000" dirty="0" err="1"/>
              <a:t>Github</a:t>
            </a:r>
            <a:r>
              <a:rPr lang="en-CA" sz="2000" dirty="0"/>
              <a:t>, </a:t>
            </a:r>
          </a:p>
          <a:p>
            <a:r>
              <a:rPr lang="en-CA" sz="2000" dirty="0"/>
              <a:t>Week3: Images and CSS, Arrays, HTML Buttons and Forms, Hyperlinks</a:t>
            </a:r>
          </a:p>
          <a:p>
            <a:r>
              <a:rPr lang="en-CA" sz="2000" dirty="0"/>
              <a:t>Week4: Arrays, For Loops , While Loops, Objects</a:t>
            </a:r>
          </a:p>
          <a:p>
            <a:r>
              <a:rPr lang="en-CA" sz="2000" dirty="0"/>
              <a:t>Week5: Binary, Video/GIF embedding, Website Clock</a:t>
            </a:r>
          </a:p>
          <a:p>
            <a:r>
              <a:rPr lang="en-CA" sz="2000" dirty="0"/>
              <a:t>Week6: Multi-page Navigation, Loops pt2</a:t>
            </a:r>
          </a:p>
          <a:p>
            <a:r>
              <a:rPr lang="en-CA" sz="2000" dirty="0"/>
              <a:t>Week7</a:t>
            </a:r>
            <a:r>
              <a:rPr lang="en-US" sz="2000" dirty="0"/>
              <a:t>: Project Time with Q&amp;A;</a:t>
            </a:r>
          </a:p>
          <a:p>
            <a:r>
              <a:rPr lang="en-CA" sz="2000" dirty="0"/>
              <a:t>Week8</a:t>
            </a:r>
            <a:r>
              <a:rPr lang="en-US" sz="2000" dirty="0"/>
              <a:t>: </a:t>
            </a:r>
            <a:r>
              <a:rPr lang="en-CA" sz="2000" dirty="0"/>
              <a:t>Presentation &amp; Showcase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97CEE-F3E8-46CD-8283-097AD9A9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71" y="5049079"/>
            <a:ext cx="1128556" cy="124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317FEF9D-3CF5-4EB5-9A29-2A4B9432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41" y="50800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al Tool Kit List: What You'll Need">
            <a:extLst>
              <a:ext uri="{FF2B5EF4-FFF2-40B4-BE49-F238E27FC236}">
                <a16:creationId xmlns:a16="http://schemas.microsoft.com/office/drawing/2014/main" id="{E27D6032-5ADD-4B68-814C-5E745B4F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0" y="2439441"/>
            <a:ext cx="6074160" cy="31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ICIAN vector art illustration | Cartoon clip art, Cute cartoon girl,  Vector art illustration">
            <a:extLst>
              <a:ext uri="{FF2B5EF4-FFF2-40B4-BE49-F238E27FC236}">
                <a16:creationId xmlns:a16="http://schemas.microsoft.com/office/drawing/2014/main" id="{04E0D4E8-D730-4CC7-BC04-231F45B3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77" y="2280920"/>
            <a:ext cx="2204832" cy="33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AAFCC1FF-1929-447C-8589-AF84D20F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1935">
            <a:off x="1735853" y="2744201"/>
            <a:ext cx="854364" cy="12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GitHub Logo | The most famous brands and company logos in the world">
            <a:extLst>
              <a:ext uri="{FF2B5EF4-FFF2-40B4-BE49-F238E27FC236}">
                <a16:creationId xmlns:a16="http://schemas.microsoft.com/office/drawing/2014/main" id="{F17ECB76-4634-4E05-8B1E-E1DBCCB29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6" name="Picture 12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953BE233-1826-49B8-B64F-E11EA2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978">
            <a:off x="3279170" y="2897700"/>
            <a:ext cx="1372440" cy="7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- Wikipedia">
            <a:extLst>
              <a:ext uri="{FF2B5EF4-FFF2-40B4-BE49-F238E27FC236}">
                <a16:creationId xmlns:a16="http://schemas.microsoft.com/office/drawing/2014/main" id="{2521E643-0AAF-4F1A-ABBB-1D3A8914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0" y="2731973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896BDE6-806E-4ADB-A6E1-31A85A59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1062">
            <a:off x="2310736" y="4176548"/>
            <a:ext cx="1006694" cy="10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ML - Wikipedia">
            <a:extLst>
              <a:ext uri="{FF2B5EF4-FFF2-40B4-BE49-F238E27FC236}">
                <a16:creationId xmlns:a16="http://schemas.microsoft.com/office/drawing/2014/main" id="{910B6D2C-5877-4162-BAE0-A08D4B8A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98" y="4286510"/>
            <a:ext cx="919163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C633D05B-55F6-4AE3-A918-6CCF9C2A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1062">
            <a:off x="2463136" y="4328948"/>
            <a:ext cx="1006694" cy="10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2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AC6D-F5AD-4D11-A758-9DC305EA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1358-A1C5-4098-8FBC-072CAB58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972674" cy="3548593"/>
          </a:xfrm>
        </p:spPr>
        <p:txBody>
          <a:bodyPr>
            <a:normAutofit/>
          </a:bodyPr>
          <a:lstStyle/>
          <a:p>
            <a:r>
              <a:rPr lang="en-CA" dirty="0"/>
              <a:t>No assigned homework and tests/grades* </a:t>
            </a:r>
          </a:p>
          <a:p>
            <a:pPr lvl="1"/>
            <a:r>
              <a:rPr lang="en-CA" dirty="0"/>
              <a:t>Will send summary of class each week </a:t>
            </a:r>
            <a:r>
              <a:rPr lang="en-CA" b="1" u="sng" dirty="0"/>
              <a:t>before</a:t>
            </a:r>
            <a:r>
              <a:rPr lang="en-CA" b="1" dirty="0"/>
              <a:t> and </a:t>
            </a:r>
            <a:r>
              <a:rPr lang="en-CA" b="1" u="sng" dirty="0"/>
              <a:t>after</a:t>
            </a:r>
            <a:r>
              <a:rPr lang="en-CA" b="1" dirty="0"/>
              <a:t> class </a:t>
            </a:r>
            <a:r>
              <a:rPr lang="en-CA" dirty="0"/>
              <a:t>and recommended activities/readings</a:t>
            </a:r>
          </a:p>
          <a:p>
            <a:pPr lvl="1"/>
            <a:r>
              <a:rPr lang="en-CA" dirty="0"/>
              <a:t>Expectation to work on website (~1-3 hours off-class work per week), </a:t>
            </a:r>
            <a:r>
              <a:rPr lang="en-CA" b="1" dirty="0"/>
              <a:t>responsibility is on you to keep pace or not to make the most of your time</a:t>
            </a:r>
            <a:endParaRPr lang="en-CA" dirty="0"/>
          </a:p>
          <a:p>
            <a:r>
              <a:rPr lang="en-CA" dirty="0"/>
              <a:t>Attendance is strongly encouraged, only 8 sessions </a:t>
            </a:r>
          </a:p>
          <a:p>
            <a:r>
              <a:rPr lang="en-CA" dirty="0"/>
              <a:t>Classes will </a:t>
            </a:r>
            <a:r>
              <a:rPr lang="en-CA" b="1" dirty="0"/>
              <a:t>not </a:t>
            </a:r>
            <a:r>
              <a:rPr lang="en-CA" dirty="0"/>
              <a:t>be recorded due to privacy reasons </a:t>
            </a:r>
          </a:p>
          <a:p>
            <a:r>
              <a:rPr lang="en-CA" dirty="0"/>
              <a:t>Cameras for lag please stay off, use #help on Discord for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302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E47-58EC-496A-B0E9-0A0CE258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EA2C-BDB5-4E3C-8B57-7A5DC804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b="1" dirty="0"/>
              <a:t>#ask-for-help </a:t>
            </a:r>
            <a:r>
              <a:rPr lang="en-CA" dirty="0"/>
              <a:t>channel on Discord for all questions please </a:t>
            </a:r>
          </a:p>
          <a:p>
            <a:r>
              <a:rPr lang="en-CA" dirty="0"/>
              <a:t>Google and </a:t>
            </a:r>
            <a:r>
              <a:rPr lang="en-CA" dirty="0" err="1"/>
              <a:t>StackOverflow</a:t>
            </a:r>
            <a:r>
              <a:rPr lang="en-CA" dirty="0"/>
              <a:t> is your best friend</a:t>
            </a:r>
          </a:p>
          <a:p>
            <a:r>
              <a:rPr lang="en-CA" dirty="0"/>
              <a:t>Email me (</a:t>
            </a:r>
            <a:r>
              <a:rPr lang="en-CA" dirty="0">
                <a:hlinkClick r:id="rId2"/>
              </a:rPr>
              <a:t>anselhartanto@gmail.com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10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3D5-4B50-4399-A514-6E51A06B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Software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B414-2848-489B-8951-283E8323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r>
              <a:rPr lang="en-CA" dirty="0"/>
              <a:t> – code management tool</a:t>
            </a:r>
          </a:p>
          <a:p>
            <a:r>
              <a:rPr lang="en-CA"/>
              <a:t>Visual </a:t>
            </a:r>
            <a:r>
              <a:rPr lang="en-CA" dirty="0"/>
              <a:t>Studio Code – copy code at end of class to local computer to “save” it </a:t>
            </a:r>
          </a:p>
        </p:txBody>
      </p:sp>
      <p:pic>
        <p:nvPicPr>
          <p:cNvPr id="4" name="Picture 14" descr="Visual Studio Code - Wikipedia">
            <a:extLst>
              <a:ext uri="{FF2B5EF4-FFF2-40B4-BE49-F238E27FC236}">
                <a16:creationId xmlns:a16="http://schemas.microsoft.com/office/drawing/2014/main" id="{2094D97E-F5B0-4D0B-8563-D8DAF54B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45" y="4859868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B268E80D-2E98-4C4D-9221-6506109D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36" y="4935641"/>
            <a:ext cx="1006694" cy="10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0986B659-2B3B-4318-A838-B20FBA5A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98" y="4935641"/>
            <a:ext cx="1844461" cy="10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HTML - Wikipedia">
            <a:extLst>
              <a:ext uri="{FF2B5EF4-FFF2-40B4-BE49-F238E27FC236}">
                <a16:creationId xmlns:a16="http://schemas.microsoft.com/office/drawing/2014/main" id="{88FAE89F-1E3C-4599-9B59-2A127D0F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33" y="5023172"/>
            <a:ext cx="919163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SS - Wikipedia">
            <a:extLst>
              <a:ext uri="{FF2B5EF4-FFF2-40B4-BE49-F238E27FC236}">
                <a16:creationId xmlns:a16="http://schemas.microsoft.com/office/drawing/2014/main" id="{8589C772-8A12-462F-92D3-EE02D732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36" y="4890716"/>
            <a:ext cx="820957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DF9E-B800-44BC-AFDB-C18E73F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Finished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D6D1-733C-4694-9FD2-BAF06DC2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Andy (Grade 7): </a:t>
            </a:r>
            <a:r>
              <a:rPr lang="en-CA" dirty="0">
                <a:hlinkClick r:id="rId2"/>
              </a:rPr>
              <a:t>https://andyhu0929.github.io/index.html</a:t>
            </a:r>
            <a:endParaRPr lang="en-CA" dirty="0"/>
          </a:p>
          <a:p>
            <a:r>
              <a:rPr lang="en-CA" dirty="0"/>
              <a:t>This is just an example, yours can be more complex and different than this.</a:t>
            </a:r>
          </a:p>
          <a:p>
            <a:r>
              <a:rPr lang="en-CA" dirty="0"/>
              <a:t>There is </a:t>
            </a:r>
            <a:r>
              <a:rPr lang="en-CA" b="1" dirty="0"/>
              <a:t>no</a:t>
            </a:r>
            <a:r>
              <a:rPr lang="en-CA" dirty="0"/>
              <a:t> </a:t>
            </a:r>
            <a:r>
              <a:rPr lang="en-CA" b="1" dirty="0"/>
              <a:t>“correct”</a:t>
            </a:r>
            <a:r>
              <a:rPr lang="en-CA" dirty="0"/>
              <a:t> way to design your own website</a:t>
            </a:r>
          </a:p>
          <a:p>
            <a:r>
              <a:rPr lang="en-CA" dirty="0"/>
              <a:t>Everyone will go on different pace and levels</a:t>
            </a:r>
          </a:p>
        </p:txBody>
      </p:sp>
    </p:spTree>
    <p:extLst>
      <p:ext uri="{BB962C8B-B14F-4D97-AF65-F5344CB8AC3E}">
        <p14:creationId xmlns:p14="http://schemas.microsoft.com/office/powerpoint/2010/main" val="346055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50C4-8E6A-445A-B50A-9B844C5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Takeaways From the Coding Concepts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B3F-68A4-42DD-9ADF-4C3A76A1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Complete personal website that can be improved further </a:t>
            </a:r>
          </a:p>
          <a:p>
            <a:r>
              <a:rPr lang="en-CA" dirty="0"/>
              <a:t>Programming fundamentals with HTML/CSS and JS </a:t>
            </a:r>
          </a:p>
          <a:p>
            <a:r>
              <a:rPr lang="en-CA" dirty="0"/>
              <a:t>Inspire to take high school courses such as Programming 8/9/10 and Computer Science/Programming 11/12 </a:t>
            </a:r>
          </a:p>
          <a:p>
            <a:r>
              <a:rPr lang="en-CA" dirty="0"/>
              <a:t>Think about how coding is everywhere in our lives</a:t>
            </a:r>
          </a:p>
        </p:txBody>
      </p:sp>
    </p:spTree>
    <p:extLst>
      <p:ext uri="{BB962C8B-B14F-4D97-AF65-F5344CB8AC3E}">
        <p14:creationId xmlns:p14="http://schemas.microsoft.com/office/powerpoint/2010/main" val="362506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412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Coding Concepts 101</vt:lpstr>
      <vt:lpstr>A bit about myself: Ansel</vt:lpstr>
      <vt:lpstr>Coding Concepts 101: What we are doing</vt:lpstr>
      <vt:lpstr>PowerPoint Presentation</vt:lpstr>
      <vt:lpstr>Course Expectations</vt:lpstr>
      <vt:lpstr>How to get help</vt:lpstr>
      <vt:lpstr>Tools and Software We Use</vt:lpstr>
      <vt:lpstr>Example of Finished Website</vt:lpstr>
      <vt:lpstr>Takeaways From the Coding Concepts 101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Concepts 101</dc:title>
  <dc:creator>ansel@student.ubc.ca</dc:creator>
  <cp:lastModifiedBy>ansel@student.ubc.ca</cp:lastModifiedBy>
  <cp:revision>15</cp:revision>
  <dcterms:created xsi:type="dcterms:W3CDTF">2021-04-06T17:23:39Z</dcterms:created>
  <dcterms:modified xsi:type="dcterms:W3CDTF">2021-09-15T22:48:02Z</dcterms:modified>
</cp:coreProperties>
</file>