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5" r:id="rId5"/>
    <p:sldId id="264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38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79A4-0A3A-47C9-80AD-D27C0FDF225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D8C8-541C-4C76-B423-FD7C8A89E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269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79A4-0A3A-47C9-80AD-D27C0FDF225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D8C8-541C-4C76-B423-FD7C8A89E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995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79A4-0A3A-47C9-80AD-D27C0FDF225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D8C8-541C-4C76-B423-FD7C8A89E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027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79A4-0A3A-47C9-80AD-D27C0FDF225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D8C8-541C-4C76-B423-FD7C8A89E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174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79A4-0A3A-47C9-80AD-D27C0FDF225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D8C8-541C-4C76-B423-FD7C8A89E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349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79A4-0A3A-47C9-80AD-D27C0FDF225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D8C8-541C-4C76-B423-FD7C8A89E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79A4-0A3A-47C9-80AD-D27C0FDF225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D8C8-541C-4C76-B423-FD7C8A89E7B1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0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79A4-0A3A-47C9-80AD-D27C0FDF225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D8C8-541C-4C76-B423-FD7C8A89E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21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79A4-0A3A-47C9-80AD-D27C0FDF225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D8C8-541C-4C76-B423-FD7C8A89E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51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79A4-0A3A-47C9-80AD-D27C0FDF225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D8C8-541C-4C76-B423-FD7C8A89E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192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BC679A4-0A3A-47C9-80AD-D27C0FDF225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D8C8-541C-4C76-B423-FD7C8A89E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14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BC679A4-0A3A-47C9-80AD-D27C0FDF225A}" type="datetimeFigureOut">
              <a:rPr lang="en-CA" smtClean="0"/>
              <a:t>2021-11-19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9BFD8C8-541C-4C76-B423-FD7C8A89E7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38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a.apm.activecommunities.com/vancouver/Activity_Search/coding-101-website-building-and-theory-virtual/31367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7592-E833-48B6-BE3B-A7609BDF8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Ansel Hartanto</a:t>
            </a:r>
            <a:br>
              <a:rPr lang="en-CA" dirty="0"/>
            </a:br>
            <a:r>
              <a:rPr lang="en-CA" sz="2200" b="1" dirty="0">
                <a:solidFill>
                  <a:schemeClr val="accent5">
                    <a:lumMod val="75000"/>
                  </a:schemeClr>
                </a:solidFill>
              </a:rPr>
              <a:t>anselhartanto@gmail.com</a:t>
            </a:r>
            <a:br>
              <a:rPr lang="en-CA" sz="3600" b="1" dirty="0">
                <a:solidFill>
                  <a:schemeClr val="accent5">
                    <a:lumMod val="75000"/>
                  </a:schemeClr>
                </a:solidFill>
              </a:rPr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8E91C-476B-4FB5-B8C7-35167ADA0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5</a:t>
            </a:r>
            <a:r>
              <a:rPr lang="en-CA" baseline="30000" dirty="0"/>
              <a:t>th</a:t>
            </a:r>
            <a:r>
              <a:rPr lang="en-CA" dirty="0"/>
              <a:t> year UBC Business and Computer Science Student</a:t>
            </a:r>
          </a:p>
        </p:txBody>
      </p:sp>
    </p:spTree>
    <p:extLst>
      <p:ext uri="{BB962C8B-B14F-4D97-AF65-F5344CB8AC3E}">
        <p14:creationId xmlns:p14="http://schemas.microsoft.com/office/powerpoint/2010/main" val="341297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8589-3752-449B-B896-42DE606E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C1F17-92B9-4134-845A-81A0388C8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5400" dirty="0"/>
              <a:t>FAQ Questions</a:t>
            </a:r>
          </a:p>
          <a:p>
            <a:pPr marL="0" indent="0" algn="ctr">
              <a:buNone/>
            </a:pPr>
            <a:endParaRPr lang="en-CA" sz="5400" dirty="0"/>
          </a:p>
          <a:p>
            <a:pPr marL="0" indent="0" algn="ctr">
              <a:buNone/>
            </a:pPr>
            <a:r>
              <a:rPr lang="en-CA" sz="4000" b="1" dirty="0">
                <a:solidFill>
                  <a:schemeClr val="accent5">
                    <a:lumMod val="75000"/>
                  </a:schemeClr>
                </a:solidFill>
              </a:rPr>
              <a:t>anselhartanto@gmail.com</a:t>
            </a:r>
          </a:p>
        </p:txBody>
      </p:sp>
    </p:spTree>
    <p:extLst>
      <p:ext uri="{BB962C8B-B14F-4D97-AF65-F5344CB8AC3E}">
        <p14:creationId xmlns:p14="http://schemas.microsoft.com/office/powerpoint/2010/main" val="304208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23E8-752A-4129-84D2-045886E3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bit about 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4329E-B503-4D93-9A32-2200BECC3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Immigrated to Canada in 2007</a:t>
            </a:r>
          </a:p>
          <a:p>
            <a:r>
              <a:rPr lang="en-CA" sz="2800" dirty="0"/>
              <a:t>Sir Winston Churchill Secondary 2011-2016</a:t>
            </a:r>
          </a:p>
          <a:p>
            <a:r>
              <a:rPr lang="en-CA" sz="2800" dirty="0"/>
              <a:t>UBC Business and Computer Science 2016-2021</a:t>
            </a:r>
          </a:p>
          <a:p>
            <a:r>
              <a:rPr lang="en-CA" sz="2800" dirty="0"/>
              <a:t>Aspiring entrepreneur and software engineer</a:t>
            </a:r>
          </a:p>
        </p:txBody>
      </p:sp>
      <p:pic>
        <p:nvPicPr>
          <p:cNvPr id="5" name="Picture 4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F38CCCE2-FC54-4E21-A116-385CB2455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41" y="3789679"/>
            <a:ext cx="2376154" cy="268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6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C5C4E-926D-4B01-B236-E8CE8024B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8800" dirty="0"/>
              <a:t>Why Code? </a:t>
            </a:r>
          </a:p>
        </p:txBody>
      </p:sp>
    </p:spTree>
    <p:extLst>
      <p:ext uri="{BB962C8B-B14F-4D97-AF65-F5344CB8AC3E}">
        <p14:creationId xmlns:p14="http://schemas.microsoft.com/office/powerpoint/2010/main" val="73137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E30E-AA14-410E-8336-CF660C7C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BE8B-5C7F-41C4-8401-B6F80BCF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HTML Editing Demo</a:t>
            </a:r>
          </a:p>
        </p:txBody>
      </p:sp>
    </p:spTree>
    <p:extLst>
      <p:ext uri="{BB962C8B-B14F-4D97-AF65-F5344CB8AC3E}">
        <p14:creationId xmlns:p14="http://schemas.microsoft.com/office/powerpoint/2010/main" val="123210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AB29-6DB9-4140-9349-10165F00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1F9E-F3C7-4C50-A5B3-4CC7FDD02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/>
              <a:t>Javascript</a:t>
            </a:r>
            <a:r>
              <a:rPr lang="en-CA" dirty="0"/>
              <a:t> </a:t>
            </a:r>
          </a:p>
          <a:p>
            <a:pPr marL="0" indent="0">
              <a:buNone/>
            </a:pPr>
            <a:r>
              <a:rPr lang="en-CA" dirty="0"/>
              <a:t>Scratch </a:t>
            </a:r>
          </a:p>
          <a:p>
            <a:pPr marL="0" indent="0">
              <a:buNone/>
            </a:pPr>
            <a:r>
              <a:rPr lang="en-CA" dirty="0"/>
              <a:t>Java</a:t>
            </a:r>
          </a:p>
          <a:p>
            <a:pPr marL="0" indent="0">
              <a:buNone/>
            </a:pPr>
            <a:r>
              <a:rPr lang="en-CA" dirty="0"/>
              <a:t>C++</a:t>
            </a:r>
          </a:p>
          <a:p>
            <a:pPr marL="0" indent="0">
              <a:buNone/>
            </a:pPr>
            <a:r>
              <a:rPr lang="en-CA" dirty="0"/>
              <a:t>Python </a:t>
            </a:r>
          </a:p>
        </p:txBody>
      </p:sp>
      <p:pic>
        <p:nvPicPr>
          <p:cNvPr id="1026" name="Picture 2" descr="What is JavaScript?">
            <a:extLst>
              <a:ext uri="{FF2B5EF4-FFF2-40B4-BE49-F238E27FC236}">
                <a16:creationId xmlns:a16="http://schemas.microsoft.com/office/drawing/2014/main" id="{E50CCB08-3E07-4A4E-9990-7E4EEAC9F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753" y="225984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0A50EE6C-05FA-4EBA-9AE7-2DE7E4823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914" y="39751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ameBender: The Invention Gaming System - Play. Bend. Code.">
            <a:extLst>
              <a:ext uri="{FF2B5EF4-FFF2-40B4-BE49-F238E27FC236}">
                <a16:creationId xmlns:a16="http://schemas.microsoft.com/office/drawing/2014/main" id="{F484ACDB-AA23-4110-8CF8-C578F5C20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056257"/>
            <a:ext cx="28575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55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7A23-6941-4249-B911-D0C099567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Universities </a:t>
            </a:r>
          </a:p>
        </p:txBody>
      </p:sp>
      <p:pic>
        <p:nvPicPr>
          <p:cNvPr id="1026" name="Picture 2" descr="ubc-logo-png-transparent | Volleyball BC">
            <a:extLst>
              <a:ext uri="{FF2B5EF4-FFF2-40B4-BE49-F238E27FC236}">
                <a16:creationId xmlns:a16="http://schemas.microsoft.com/office/drawing/2014/main" id="{F57C86E0-ECE6-4441-A1E7-4A6B757849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08" y="307213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s - SFU Communicators Toolkit - Simon Fraser University">
            <a:extLst>
              <a:ext uri="{FF2B5EF4-FFF2-40B4-BE49-F238E27FC236}">
                <a16:creationId xmlns:a16="http://schemas.microsoft.com/office/drawing/2014/main" id="{921503A4-B49B-4732-8FA8-6F65E80B6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025" y="3072130"/>
            <a:ext cx="3516649" cy="97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ngara College Courses">
            <a:extLst>
              <a:ext uri="{FF2B5EF4-FFF2-40B4-BE49-F238E27FC236}">
                <a16:creationId xmlns:a16="http://schemas.microsoft.com/office/drawing/2014/main" id="{8F52E09D-9E52-4962-B5BE-51816F24E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4544207"/>
            <a:ext cx="1873504" cy="85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melines | Engineering | University of Waterloo">
            <a:extLst>
              <a:ext uri="{FF2B5EF4-FFF2-40B4-BE49-F238E27FC236}">
                <a16:creationId xmlns:a16="http://schemas.microsoft.com/office/drawing/2014/main" id="{E00D6C98-FBFC-4774-BB74-DBF1304A9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302" y="2706781"/>
            <a:ext cx="1888947" cy="134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84E4CB0-072D-4747-85BF-1C2BE5373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038" y="4544207"/>
            <a:ext cx="1565211" cy="124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75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6EA0E95-291A-437D-B94E-9E6D57426623}"/>
              </a:ext>
            </a:extLst>
          </p:cNvPr>
          <p:cNvSpPr/>
          <p:nvPr/>
        </p:nvSpPr>
        <p:spPr>
          <a:xfrm>
            <a:off x="247458" y="2222564"/>
            <a:ext cx="11687367" cy="45592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63741F-7F9A-44ED-8E3F-43B2F521693D}"/>
              </a:ext>
            </a:extLst>
          </p:cNvPr>
          <p:cNvSpPr/>
          <p:nvPr/>
        </p:nvSpPr>
        <p:spPr>
          <a:xfrm>
            <a:off x="3095625" y="2295525"/>
            <a:ext cx="7496175" cy="44055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CFAC1-0267-49C8-A8C9-D31FFBC7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UBC Computer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0586-CAC8-43A2-911E-883359385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220" y="3830960"/>
            <a:ext cx="1414653" cy="11887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CPSC 213, Computer Systems (C, Java)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3BFB76-95D6-466B-BAB3-1FB4C9C1790C}"/>
              </a:ext>
            </a:extLst>
          </p:cNvPr>
          <p:cNvSpPr txBox="1">
            <a:spLocks/>
          </p:cNvSpPr>
          <p:nvPr/>
        </p:nvSpPr>
        <p:spPr>
          <a:xfrm>
            <a:off x="385571" y="4724891"/>
            <a:ext cx="1414653" cy="1199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CPSC 110, intro software engineering, </a:t>
            </a:r>
            <a:r>
              <a:rPr lang="en-CA" dirty="0" err="1"/>
              <a:t>DrRacket</a:t>
            </a:r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A23149-D985-456B-884E-F5F13928C379}"/>
              </a:ext>
            </a:extLst>
          </p:cNvPr>
          <p:cNvSpPr txBox="1">
            <a:spLocks/>
          </p:cNvSpPr>
          <p:nvPr/>
        </p:nvSpPr>
        <p:spPr>
          <a:xfrm>
            <a:off x="3288220" y="2371917"/>
            <a:ext cx="1414653" cy="11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CPSC 210, Java, software engineering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98AE56-B2DA-46C6-8D52-7DD5D6E57D61}"/>
              </a:ext>
            </a:extLst>
          </p:cNvPr>
          <p:cNvSpPr txBox="1">
            <a:spLocks/>
          </p:cNvSpPr>
          <p:nvPr/>
        </p:nvSpPr>
        <p:spPr>
          <a:xfrm>
            <a:off x="3288220" y="5290002"/>
            <a:ext cx="1414653" cy="14110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CPSC 221, algorithm and data structure (C++)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B4FE8E-B11D-4CDD-977E-E0816F7E0A75}"/>
              </a:ext>
            </a:extLst>
          </p:cNvPr>
          <p:cNvCxnSpPr/>
          <p:nvPr/>
        </p:nvCxnSpPr>
        <p:spPr>
          <a:xfrm flipV="1">
            <a:off x="1876425" y="3095625"/>
            <a:ext cx="1143000" cy="87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F6FE8B-D24F-45D1-8564-F68A5B6E786F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876425" y="4425320"/>
            <a:ext cx="1411795" cy="3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67422F-9D70-431B-891D-50B9E220133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876424" y="4722499"/>
            <a:ext cx="1411796" cy="127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97C22C-B691-44EE-8329-39EA445A9D68}"/>
              </a:ext>
            </a:extLst>
          </p:cNvPr>
          <p:cNvCxnSpPr>
            <a:cxnSpLocks/>
          </p:cNvCxnSpPr>
          <p:nvPr/>
        </p:nvCxnSpPr>
        <p:spPr>
          <a:xfrm>
            <a:off x="4702873" y="3099202"/>
            <a:ext cx="15360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282B18-682B-48B6-8B86-B1E5583436D7}"/>
              </a:ext>
            </a:extLst>
          </p:cNvPr>
          <p:cNvCxnSpPr>
            <a:cxnSpLocks/>
          </p:cNvCxnSpPr>
          <p:nvPr/>
        </p:nvCxnSpPr>
        <p:spPr>
          <a:xfrm>
            <a:off x="4855273" y="5804302"/>
            <a:ext cx="1536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D19057-1E79-490D-9453-92C6CAA9A1A3}"/>
              </a:ext>
            </a:extLst>
          </p:cNvPr>
          <p:cNvSpPr txBox="1"/>
          <p:nvPr/>
        </p:nvSpPr>
        <p:spPr>
          <a:xfrm>
            <a:off x="6981825" y="2371917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Bachelor’s in Computer Science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1FC99C-F72D-40E9-B87D-A924D279C1E8}"/>
              </a:ext>
            </a:extLst>
          </p:cNvPr>
          <p:cNvCxnSpPr>
            <a:cxnSpLocks/>
          </p:cNvCxnSpPr>
          <p:nvPr/>
        </p:nvCxnSpPr>
        <p:spPr>
          <a:xfrm>
            <a:off x="5226748" y="4409847"/>
            <a:ext cx="15360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711EC4-3253-4E22-9558-F31837831193}"/>
              </a:ext>
            </a:extLst>
          </p:cNvPr>
          <p:cNvCxnSpPr>
            <a:cxnSpLocks/>
          </p:cNvCxnSpPr>
          <p:nvPr/>
        </p:nvCxnSpPr>
        <p:spPr>
          <a:xfrm>
            <a:off x="5150548" y="5804302"/>
            <a:ext cx="15360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45A4DA-D28A-474F-9786-1F01B8EC0958}"/>
              </a:ext>
            </a:extLst>
          </p:cNvPr>
          <p:cNvSpPr txBox="1"/>
          <p:nvPr/>
        </p:nvSpPr>
        <p:spPr>
          <a:xfrm>
            <a:off x="417005" y="2287905"/>
            <a:ext cx="26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Bachelor’s of Science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356E00C-6ECB-4D15-ACCE-32781E1A40C5}"/>
              </a:ext>
            </a:extLst>
          </p:cNvPr>
          <p:cNvSpPr txBox="1">
            <a:spLocks/>
          </p:cNvSpPr>
          <p:nvPr/>
        </p:nvSpPr>
        <p:spPr>
          <a:xfrm>
            <a:off x="340424" y="2877382"/>
            <a:ext cx="1574102" cy="1199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CPSC 121, logic gates, computational proofs, basic algorithms</a:t>
            </a:r>
          </a:p>
        </p:txBody>
      </p:sp>
    </p:spTree>
    <p:extLst>
      <p:ext uri="{BB962C8B-B14F-4D97-AF65-F5344CB8AC3E}">
        <p14:creationId xmlns:p14="http://schemas.microsoft.com/office/powerpoint/2010/main" val="222195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79DC-08F8-4C67-B8F7-ACA5A193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can you do now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3F490-DE29-410B-98EB-01B3930BA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38956"/>
          </a:xfrm>
        </p:spPr>
        <p:txBody>
          <a:bodyPr>
            <a:normAutofit/>
          </a:bodyPr>
          <a:lstStyle/>
          <a:p>
            <a:r>
              <a:rPr lang="en-CA" sz="2400" dirty="0"/>
              <a:t>Programming Classes </a:t>
            </a:r>
          </a:p>
          <a:p>
            <a:r>
              <a:rPr lang="en-CA" sz="2400" dirty="0"/>
              <a:t>Outside workshops and classes </a:t>
            </a:r>
          </a:p>
          <a:p>
            <a:pPr lvl="1"/>
            <a:r>
              <a:rPr lang="en-CA" sz="2000" dirty="0"/>
              <a:t>Workshop I run! </a:t>
            </a:r>
            <a:r>
              <a:rPr lang="en-CA" sz="2000" i="1" dirty="0"/>
              <a:t>Coding Concepts 101(Over right now, tutoring only) </a:t>
            </a:r>
            <a:r>
              <a:rPr lang="en-CA" sz="2000" dirty="0"/>
              <a:t> (</a:t>
            </a:r>
            <a:r>
              <a:rPr kumimoji="0" lang="en-US" altLang="en-US" sz="2000" b="0" i="0" u="none" strike="sng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https://ca.apm.activecommunities.com/vancouver/Activity_Search/coding-101-website-building-and-theory-virtual/313675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CA" sz="2000" dirty="0"/>
          </a:p>
          <a:p>
            <a:r>
              <a:rPr lang="en-CA" sz="2400" dirty="0"/>
              <a:t>Private tutoring </a:t>
            </a:r>
            <a:r>
              <a:rPr lang="en-CA" sz="1600" dirty="0"/>
              <a:t>(send me an email if you are interested)</a:t>
            </a:r>
          </a:p>
          <a:p>
            <a:r>
              <a:rPr lang="en-CA" sz="2400" dirty="0"/>
              <a:t>Coding competitions (or hackathons) </a:t>
            </a:r>
          </a:p>
          <a:p>
            <a:r>
              <a:rPr lang="en-CA" sz="2400" dirty="0"/>
              <a:t>Be good at math!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8DF431-168A-447A-9ED2-04332A3D6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5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2FEC-1864-404F-ACE6-EC230D29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Tips On Getting into UBC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D7DC5-97DF-4F42-9F30-B3D9EF84C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90+ average </a:t>
            </a:r>
          </a:p>
          <a:p>
            <a:r>
              <a:rPr lang="en-CA" sz="2400" dirty="0"/>
              <a:t>Volunteer, volunteer, volunteer! </a:t>
            </a:r>
          </a:p>
          <a:p>
            <a:r>
              <a:rPr lang="en-CA" sz="2400" dirty="0"/>
              <a:t>Join competitions available to high school students</a:t>
            </a:r>
          </a:p>
          <a:p>
            <a:r>
              <a:rPr lang="en-CA" sz="2400" dirty="0"/>
              <a:t>Mental health, take care of yourself </a:t>
            </a:r>
          </a:p>
          <a:p>
            <a:r>
              <a:rPr lang="en-CA" sz="2400" dirty="0"/>
              <a:t>Apply to many other universities</a:t>
            </a:r>
          </a:p>
          <a:p>
            <a:r>
              <a:rPr lang="en-CA" sz="2400" dirty="0"/>
              <a:t>Consider your financial situation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54679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197</TotalTime>
  <Words>232</Words>
  <Application>Microsoft Office PowerPoint</Application>
  <PresentationFormat>Widescreen</PresentationFormat>
  <Paragraphs>42</Paragraphs>
  <Slides>10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Ansel Hartanto anselhartanto@gmail.com </vt:lpstr>
      <vt:lpstr>A bit about myself</vt:lpstr>
      <vt:lpstr>PowerPoint Presentation</vt:lpstr>
      <vt:lpstr>PowerPoint Presentation</vt:lpstr>
      <vt:lpstr>Coding languages</vt:lpstr>
      <vt:lpstr>Universities </vt:lpstr>
      <vt:lpstr>UBC Computer Science</vt:lpstr>
      <vt:lpstr>What can you do now </vt:lpstr>
      <vt:lpstr>Tips On Getting into UBC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Ansel Hartanto</dc:title>
  <dc:creator>ansel@student.ubc.ca</dc:creator>
  <cp:lastModifiedBy>ansel@student.ubc.ca</cp:lastModifiedBy>
  <cp:revision>10</cp:revision>
  <dcterms:created xsi:type="dcterms:W3CDTF">2021-04-01T17:17:09Z</dcterms:created>
  <dcterms:modified xsi:type="dcterms:W3CDTF">2021-11-19T21:57:08Z</dcterms:modified>
</cp:coreProperties>
</file>