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9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9" autoAdjust="0"/>
    <p:restoredTop sz="94599" autoAdjust="0"/>
  </p:normalViewPr>
  <p:slideViewPr>
    <p:cSldViewPr snapToGrid="0" snapToObjects="1">
      <p:cViewPr varScale="1">
        <p:scale>
          <a:sx n="119" d="100"/>
          <a:sy n="119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91DC4-F5FF-4A48-91B8-4947CAECF302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3265-1949-1F46-ABF6-5B95DB932F41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3265-1949-1F46-ABF6-5B95DB932F41}" type="slidenum">
              <a:rPr lang="es-ES_tradnl" smtClean="0"/>
              <a:pPr/>
              <a:t>7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E3265-1949-1F46-ABF6-5B95DB932F41}" type="slidenum">
              <a:rPr lang="es-ES_tradnl" smtClean="0"/>
              <a:pPr/>
              <a:t>8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Haga clic en el icono para agregar una imagen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s-ES_tradnl" smtClean="0"/>
              <a:pPr/>
              <a:t>‹Nr.›</a:t>
            </a:fld>
            <a:endParaRPr lang="es-ES_tradnl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fld id="{54E9EBF4-4055-B942-9277-2B2D353EE553}" type="datetimeFigureOut">
              <a:rPr lang="es-ES_tradnl" smtClean="0"/>
              <a:pPr/>
              <a:t>5/7/12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fld id="{4B337335-08A4-8542-910E-D0EEB3083FC6}" type="slidenum">
              <a:rPr lang="es-ES_tradnl" smtClean="0"/>
              <a:pPr/>
              <a:t>‹Nr.›</a:t>
            </a:fld>
            <a:endParaRPr lang="es-ES_tradnl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Programación lógica	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Métodos de </a:t>
            </a:r>
            <a:r>
              <a:rPr lang="es-ES_tradnl" dirty="0" smtClean="0"/>
              <a:t>búsqueda (Ampliar con </a:t>
            </a:r>
            <a:r>
              <a:rPr lang="es-ES_tradnl" smtClean="0"/>
              <a:t>documento b</a:t>
            </a:r>
            <a:r>
              <a:rPr lang="es-ES_tradnl" smtClean="0"/>
              <a:t>úsqueda)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Búsqueda en profundidad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Consideremos el siguiente problema para encontrar una ruta que nos permita viajar entre dos ciudades. Se denotará que dos ciudades están conectadas por una cierta distancia:</a:t>
            </a:r>
          </a:p>
          <a:p>
            <a:pPr lvl="1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road(a,b</a:t>
            </a:r>
            <a:r>
              <a:rPr lang="es-ES_tradnl" dirty="0" smtClean="0"/>
              <a:t>,10).</a:t>
            </a:r>
          </a:p>
          <a:p>
            <a:pPr lvl="1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road(b,c</a:t>
            </a:r>
            <a:r>
              <a:rPr lang="es-ES_tradnl" dirty="0" smtClean="0"/>
              <a:t>,5).</a:t>
            </a:r>
          </a:p>
          <a:p>
            <a:pPr lvl="1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road(a,c</a:t>
            </a:r>
            <a:r>
              <a:rPr lang="es-ES_tradnl" dirty="0" smtClean="0"/>
              <a:t>,10).</a:t>
            </a:r>
          </a:p>
          <a:p>
            <a:pPr lvl="1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road(b,d</a:t>
            </a:r>
            <a:r>
              <a:rPr lang="es-ES_tradnl" dirty="0" smtClean="0"/>
              <a:t>,15). </a:t>
            </a:r>
          </a:p>
          <a:p>
            <a:pPr lvl="1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road(c,d</a:t>
            </a:r>
            <a:r>
              <a:rPr lang="es-ES_tradnl" dirty="0" smtClean="0"/>
              <a:t>,10).</a:t>
            </a:r>
          </a:p>
          <a:p>
            <a:pPr lvl="1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road(d,e</a:t>
            </a:r>
            <a:r>
              <a:rPr lang="es-ES_tradnl" dirty="0" smtClean="0"/>
              <a:t>,15). </a:t>
            </a:r>
          </a:p>
          <a:p>
            <a:endParaRPr lang="es-ES_tradnl" b="1" dirty="0" smtClean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544" y="3756493"/>
            <a:ext cx="2029661" cy="1900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Buscando rutas</a:t>
            </a:r>
            <a:endParaRPr lang="es-ES_tradn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3181350"/>
            <a:ext cx="33020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0" y="2286001"/>
            <a:ext cx="6197600" cy="904884"/>
          </a:xfrm>
        </p:spPr>
        <p:txBody>
          <a:bodyPr/>
          <a:lstStyle/>
          <a:p>
            <a:r>
              <a:rPr lang="es-ES_tradnl" dirty="0" smtClean="0"/>
              <a:t>Problema: rutas cíclicas.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67" y="3190885"/>
            <a:ext cx="3403600" cy="147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Buscando espacios de estado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2177058"/>
            <a:ext cx="3378200" cy="101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3681790"/>
            <a:ext cx="3860800" cy="406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743700" y="3479024"/>
            <a:ext cx="1954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b="1" u="sng" dirty="0" err="1" smtClean="0"/>
              <a:t>Canmove</a:t>
            </a:r>
            <a:r>
              <a:rPr lang="es-ES_tradnl" sz="1400" b="1" u="sng" dirty="0" smtClean="0"/>
              <a:t> y </a:t>
            </a:r>
            <a:r>
              <a:rPr lang="es-ES_tradnl" sz="1400" b="1" u="sng" dirty="0" err="1" smtClean="0"/>
              <a:t>goal</a:t>
            </a:r>
            <a:r>
              <a:rPr lang="es-ES_tradnl" sz="1400" b="1" u="sng" dirty="0" smtClean="0"/>
              <a:t> se implementan para el problema en particular</a:t>
            </a:r>
            <a:endParaRPr lang="es-ES_tradnl" sz="1400" b="1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317" y="4962412"/>
            <a:ext cx="4826000" cy="736600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2286000" y="5953116"/>
            <a:ext cx="6197600" cy="578058"/>
          </a:xfrm>
        </p:spPr>
        <p:txBody>
          <a:bodyPr/>
          <a:lstStyle/>
          <a:p>
            <a:r>
              <a:rPr lang="es-ES_tradnl" dirty="0" smtClean="0"/>
              <a:t>Problema: no se evitan los estados repetidos.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Posible solución</a:t>
            </a:r>
            <a:endParaRPr lang="es-ES_tradnl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50" y="2828041"/>
            <a:ext cx="34036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Búsqueda a lo ancho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778" y="2785354"/>
            <a:ext cx="5524500" cy="12319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778" y="5370160"/>
            <a:ext cx="5054600" cy="965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28778" y="2074523"/>
            <a:ext cx="52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Primero, generar todos los sucesores de un estado:</a:t>
            </a:r>
            <a:endParaRPr lang="es-ES_tradnl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750026" y="4082239"/>
            <a:ext cx="6904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El programa siguiente verifica si el primer estado es la solución.</a:t>
            </a:r>
          </a:p>
          <a:p>
            <a:r>
              <a:rPr lang="es-ES_tradnl" b="1" dirty="0" smtClean="0"/>
              <a:t>Si no lo es, se saca de la lista y sus sucesores son añadidos a la lista</a:t>
            </a:r>
          </a:p>
          <a:p>
            <a:r>
              <a:rPr lang="es-ES_tradnl" b="1" dirty="0" smtClean="0"/>
              <a:t>y luego se llama recursivamente </a:t>
            </a:r>
            <a:r>
              <a:rPr lang="es-ES_tradnl" b="1" dirty="0" err="1" smtClean="0"/>
              <a:t>solveBFS</a:t>
            </a:r>
            <a:r>
              <a:rPr lang="es-ES_tradnl" b="1" dirty="0" smtClean="0"/>
              <a:t> para </a:t>
            </a:r>
            <a:r>
              <a:rPr lang="es-ES_tradnl" b="1" dirty="0" smtClean="0"/>
              <a:t>la nueva</a:t>
            </a:r>
          </a:p>
          <a:p>
            <a:r>
              <a:rPr lang="es-ES_tradnl" b="1" dirty="0" smtClean="0"/>
              <a:t> lista</a:t>
            </a:r>
          </a:p>
          <a:p>
            <a:endParaRPr lang="es-ES_tradn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pasa con el costo de la búsqueda?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1051975" y="2443855"/>
            <a:ext cx="2479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¿Formas </a:t>
            </a:r>
            <a:r>
              <a:rPr lang="es-ES_tradnl" b="1" smtClean="0"/>
              <a:t>de resolverlo?</a:t>
            </a:r>
            <a:endParaRPr lang="es-ES_tradn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ódice">
  <a:themeElements>
    <a:clrScheme name="Códice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ódic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ódic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Códice.thmx</Template>
  <TotalTime>16342</TotalTime>
  <Words>207</Words>
  <Application>Microsoft Macintosh PowerPoint</Application>
  <PresentationFormat>Presentación en pantalla (4:3)</PresentationFormat>
  <Paragraphs>26</Paragraphs>
  <Slides>8</Slides>
  <Notes>2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Códice</vt:lpstr>
      <vt:lpstr>Programación lógica </vt:lpstr>
      <vt:lpstr>Búsqueda en profundidad</vt:lpstr>
      <vt:lpstr>Buscando rutas</vt:lpstr>
      <vt:lpstr>Diapositiva 4</vt:lpstr>
      <vt:lpstr>Buscando espacios de estado</vt:lpstr>
      <vt:lpstr>Posible solución</vt:lpstr>
      <vt:lpstr>Búsqueda a lo ancho</vt:lpstr>
      <vt:lpstr>¿Qué pasa con el costo de la búsqueda?</vt:lpstr>
    </vt:vector>
  </TitlesOfParts>
  <Company>lisy.beato@gmail.com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Lisibonny Beato Castro</dc:creator>
  <cp:lastModifiedBy>Lisibonny Beato Castro</cp:lastModifiedBy>
  <cp:revision>280</cp:revision>
  <dcterms:created xsi:type="dcterms:W3CDTF">2012-07-05T12:48:22Z</dcterms:created>
  <dcterms:modified xsi:type="dcterms:W3CDTF">2012-07-05T16:56:12Z</dcterms:modified>
</cp:coreProperties>
</file>