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458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6" roundtripDataSignature="AMtx7miFIOWfJtOsIz48OiGJONUwWrGA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5629EE-5603-4D83-BA9D-98D18A77F606}">
  <a:tblStyle styleId="{6D5629EE-5603-4D83-BA9D-98D18A77F60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58" orient="horz"/>
        <p:guide pos="2880"/>
        <p:guide pos="16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Minhas orientadoras são a professora Débora e professora Flávia </a:t>
            </a:r>
            <a:endParaRPr/>
          </a:p>
        </p:txBody>
      </p:sp>
      <p:sp>
        <p:nvSpPr>
          <p:cNvPr id="165" name="Google Shape;165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7271e5f3a9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17271e5f3a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g17271e5f3a9_0_9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7271e5f3a9_0_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17271e5f3a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g17271e5f3a9_0_10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2b5e0f4c69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22b5e0f4c6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g22b5e0f4c69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09f6ab2d31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209f6ab2d3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g209f6ab2d31_0_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b204d6cef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22b204d6ce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g22b204d6cef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2b5e0f4c69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22b5e0f4c6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g22b5e0f4c69_0_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2b204d6cef_0_2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22b204d6cef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g22b204d6cef_0_27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09f6ab2d31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209f6ab2d3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g209f6ab2d31_0_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2b204d6cef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22b204d6ce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g22b204d6cef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7271e5f3a9_0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17271e5f3a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g17271e5f3a9_0_1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2b204d6cef_0_2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22b204d6cef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g22b204d6cef_0_2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7271e5f3a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g17271e5f3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g17271e5f3a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2b204d6cef_0_2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22b204d6cef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8" name="Google Shape;358;g22b204d6cef_0_28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2b204d6cef_0_3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22b204d6cef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6" name="Google Shape;366;g22b204d6cef_0_30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2b5e0f4c69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g22b5e0f4c6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4" name="Google Shape;374;g22b5e0f4c69_0_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2b5e0f4c69_1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22b5e0f4c6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g22b5e0f4c69_1_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2b5e0f4c69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22b5e0f4c6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0" name="Google Shape;390;g22b5e0f4c69_0_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5f03bc3e7f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g15f03bc3e7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9" name="Google Shape;399;g15f03bc3e7f_0_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2b5e0f4c69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g22b5e0f4c6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7" name="Google Shape;407;g22b5e0f4c69_0_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2b5e0f4c69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g22b5e0f4c6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7" name="Google Shape;417;g22b5e0f4c69_0_7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b204d6cef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22b204d6ce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22b204d6cef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2b5e0f4c69_0_1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g22b5e0f4c6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6" name="Google Shape;426;g22b5e0f4c69_0_1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2b5e0f4c69_0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g22b5e0f4c6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4" name="Google Shape;434;g22b5e0f4c69_0_8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2b5e0f4c69_0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g22b5e0f4c6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2" name="Google Shape;442;g22b5e0f4c69_0_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2b204d6cef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g22b204d6ce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2" name="Google Shape;452;g22b204d6cef_0_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09f6ab2d31_0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g209f6ab2d3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0" name="Google Shape;460;g209f6ab2d31_0_7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2c252c144a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g22c252c144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9" name="Google Shape;469;g22c252c144a_0_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2b5e0f4c69_0_1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g22b5e0f4c6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7" name="Google Shape;477;g22b5e0f4c69_0_1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2b5e0f4c69_0_1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g22b5e0f4c6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5" name="Google Shape;485;g22b5e0f4c69_0_1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2c268e16a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g22c268e16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4" name="Google Shape;494;g22c268e16a2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2b5e0f4c69_0_1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g22b5e0f4c6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2" name="Google Shape;502;g22b5e0f4c69_0_17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7271e5f3a9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17271e5f3a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17271e5f3a9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2c61c30b0e_1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g22c61c30b0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1" name="Google Shape;511;g22c61c30b0e_1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2b5e0f4c69_0_1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g22b5e0f4c6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0" name="Google Shape;520;g22b5e0f4c69_0_18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2b5e0f4c69_0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g22b5e0f4c69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8" name="Google Shape;528;g22b5e0f4c69_0_19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2b204d6cef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g22b204d6ce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6" name="Google Shape;536;g22b204d6cef_0_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09f6ab2d31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g209f6ab2d3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4" name="Google Shape;544;g209f6ab2d31_0_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2b204d6cef_0_2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2" name="Google Shape;552;g22b204d6cef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3" name="Google Shape;553;g22b204d6cef_0_2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72c5e7dfb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g172c5e7df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1" name="Google Shape;561;g172c5e7dfbf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09f6ab2d31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8" name="Google Shape;568;g209f6ab2d3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9" name="Google Shape;569;g209f6ab2d31_0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2b5e0f4c69_0_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g22b5e0f4c6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7" name="Google Shape;577;g22b5e0f4c69_0_1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4" name="Google Shape;584;p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b204d6cef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22b204d6ce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g22b204d6cef_0_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7271e5f3a9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7271e5f3a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17271e5f3a9_0_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7271e5f3a9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17271e5f3a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17271e5f3a9_0_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7271e5f3a9_0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17271e5f3a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g17271e5f3a9_0_7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2b204d6cef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22b204d6ce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g22b204d6cef_0_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8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2"/>
          <p:cNvSpPr txBox="1"/>
          <p:nvPr>
            <p:ph type="ctrTitle"/>
          </p:nvPr>
        </p:nvSpPr>
        <p:spPr>
          <a:xfrm>
            <a:off x="685800" y="1143001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b="1" i="0" sz="2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3F3151"/>
              </a:buClr>
              <a:buSzPts val="2100"/>
              <a:buFont typeface="Noto Sans"/>
              <a:buNone/>
              <a:defRPr b="1" i="0" sz="2100" u="none" cap="none" strike="noStrike">
                <a:solidFill>
                  <a:srgbClr val="36609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05867"/>
              </a:buClr>
              <a:buSzPts val="1800"/>
              <a:buFont typeface="Noto San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1F1828"/>
              </a:buClr>
              <a:buSzPts val="1200"/>
              <a:buFont typeface="Noto Sans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Clr>
                <a:srgbClr val="205867"/>
              </a:buClr>
              <a:buSzPts val="1275"/>
              <a:buFont typeface="Noto Sans"/>
              <a:buNone/>
              <a:defRPr b="0" i="0" sz="12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Clr>
                <a:srgbClr val="974806"/>
              </a:buClr>
              <a:buSzPts val="1275"/>
              <a:buFont typeface="Arial"/>
              <a:buNone/>
              <a:defRPr b="0" i="0" sz="127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72"/>
          <p:cNvSpPr txBox="1"/>
          <p:nvPr>
            <p:ph idx="12" type="sldNum"/>
          </p:nvPr>
        </p:nvSpPr>
        <p:spPr>
          <a:xfrm>
            <a:off x="7924802" y="492681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 Horz Big/Sm">
  <p:cSld name="Content 2 Horz Big/Sm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0"/>
          <p:cNvSpPr/>
          <p:nvPr/>
        </p:nvSpPr>
        <p:spPr>
          <a:xfrm>
            <a:off x="0" y="4933951"/>
            <a:ext cx="9144000" cy="228600"/>
          </a:xfrm>
          <a:prstGeom prst="roundRect">
            <a:avLst>
              <a:gd fmla="val 16667" name="adj"/>
            </a:avLst>
          </a:prstGeom>
          <a:solidFill>
            <a:srgbClr val="4270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0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80"/>
          <p:cNvSpPr/>
          <p:nvPr/>
        </p:nvSpPr>
        <p:spPr>
          <a:xfrm>
            <a:off x="152400" y="607222"/>
            <a:ext cx="8686800" cy="81600"/>
          </a:xfrm>
          <a:prstGeom prst="roundRect">
            <a:avLst>
              <a:gd fmla="val 16667" name="adj"/>
            </a:avLst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Arial"/>
              <a:buNone/>
            </a:pPr>
            <a:r>
              <a:t/>
            </a:r>
            <a:endParaRPr b="0" i="0" sz="1266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80"/>
          <p:cNvSpPr txBox="1"/>
          <p:nvPr>
            <p:ph idx="12" type="sldNum"/>
          </p:nvPr>
        </p:nvSpPr>
        <p:spPr>
          <a:xfrm>
            <a:off x="7924802" y="492681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80"/>
          <p:cNvSpPr txBox="1"/>
          <p:nvPr>
            <p:ph idx="1" type="body"/>
          </p:nvPr>
        </p:nvSpPr>
        <p:spPr>
          <a:xfrm>
            <a:off x="152400" y="742955"/>
            <a:ext cx="8686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3F3151"/>
              </a:buClr>
              <a:buSzPts val="1800"/>
              <a:buFont typeface="Merriweather Sans"/>
              <a:buChar char="•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205867"/>
              </a:buClr>
              <a:buSzPts val="1500"/>
              <a:buFont typeface="Merriweather Sans"/>
              <a:buChar char="◦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4325" lvl="2" marL="1371600" marR="0" rtl="0" algn="l">
              <a:lnSpc>
                <a:spcPct val="100000"/>
              </a:lnSpc>
              <a:spcBef>
                <a:spcPts val="56"/>
              </a:spcBef>
              <a:spcAft>
                <a:spcPts val="0"/>
              </a:spcAft>
              <a:buClr>
                <a:srgbClr val="1F1828"/>
              </a:buClr>
              <a:buSzPts val="1350"/>
              <a:buFont typeface="Merriweather Sans"/>
              <a:buChar char="■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rgbClr val="205867"/>
              </a:buClr>
              <a:buSzPts val="1050"/>
              <a:buFont typeface="Merriweather Sans"/>
              <a:buChar char="□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rgbClr val="974806"/>
              </a:buClr>
              <a:buSzPts val="1196"/>
              <a:buFont typeface="Arial"/>
              <a:buNone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545" lvl="5" marL="27432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545" lvl="6" marL="32004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546" lvl="7" marL="36576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546" lvl="8" marL="41148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80"/>
          <p:cNvSpPr txBox="1"/>
          <p:nvPr>
            <p:ph idx="2" type="body"/>
          </p:nvPr>
        </p:nvSpPr>
        <p:spPr>
          <a:xfrm>
            <a:off x="152400" y="1600200"/>
            <a:ext cx="8686800" cy="3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3F3151"/>
              </a:buClr>
              <a:buSzPts val="1800"/>
              <a:buFont typeface="Merriweather Sans"/>
              <a:buChar char="•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205867"/>
              </a:buClr>
              <a:buSzPts val="1500"/>
              <a:buFont typeface="Merriweather Sans"/>
              <a:buChar char="◦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4325" lvl="2" marL="1371600" marR="0" rtl="0" algn="l">
              <a:lnSpc>
                <a:spcPct val="100000"/>
              </a:lnSpc>
              <a:spcBef>
                <a:spcPts val="56"/>
              </a:spcBef>
              <a:spcAft>
                <a:spcPts val="0"/>
              </a:spcAft>
              <a:buClr>
                <a:srgbClr val="1F1828"/>
              </a:buClr>
              <a:buSzPts val="1350"/>
              <a:buFont typeface="Merriweather Sans"/>
              <a:buChar char="■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rgbClr val="205867"/>
              </a:buClr>
              <a:buSzPts val="1050"/>
              <a:buFont typeface="Merriweather Sans"/>
              <a:buChar char="□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rgbClr val="974806"/>
              </a:buClr>
              <a:buSzPts val="1196"/>
              <a:buFont typeface="Arial"/>
              <a:buNone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545" lvl="5" marL="27432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545" lvl="6" marL="32004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546" lvl="7" marL="36576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546" lvl="8" marL="41148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2 Horz Big/Sm">
  <p:cSld name="1_Content 2 Horz Big/Sm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1"/>
          <p:cNvSpPr/>
          <p:nvPr/>
        </p:nvSpPr>
        <p:spPr>
          <a:xfrm>
            <a:off x="0" y="4933951"/>
            <a:ext cx="9144000" cy="228600"/>
          </a:xfrm>
          <a:prstGeom prst="roundRect">
            <a:avLst>
              <a:gd fmla="val 16667" name="adj"/>
            </a:avLst>
          </a:prstGeom>
          <a:solidFill>
            <a:srgbClr val="4270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81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81"/>
          <p:cNvSpPr/>
          <p:nvPr/>
        </p:nvSpPr>
        <p:spPr>
          <a:xfrm>
            <a:off x="152400" y="607222"/>
            <a:ext cx="8686800" cy="81600"/>
          </a:xfrm>
          <a:prstGeom prst="roundRect">
            <a:avLst>
              <a:gd fmla="val 16667" name="adj"/>
            </a:avLst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Arial"/>
              <a:buNone/>
            </a:pPr>
            <a:r>
              <a:t/>
            </a:r>
            <a:endParaRPr b="0" i="0" sz="1266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81"/>
          <p:cNvSpPr txBox="1"/>
          <p:nvPr>
            <p:ph idx="12" type="sldNum"/>
          </p:nvPr>
        </p:nvSpPr>
        <p:spPr>
          <a:xfrm>
            <a:off x="7924802" y="492681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81"/>
          <p:cNvSpPr txBox="1"/>
          <p:nvPr>
            <p:ph idx="1" type="body"/>
          </p:nvPr>
        </p:nvSpPr>
        <p:spPr>
          <a:xfrm>
            <a:off x="152401" y="3638551"/>
            <a:ext cx="426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3F3151"/>
              </a:buClr>
              <a:buSzPts val="1600"/>
              <a:buFont typeface="Merriweather Sans"/>
              <a:buChar char="•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205867"/>
              </a:buClr>
              <a:buSzPts val="1400"/>
              <a:buFont typeface="Merriweather Sans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6"/>
              </a:spcBef>
              <a:spcAft>
                <a:spcPts val="0"/>
              </a:spcAft>
              <a:buClr>
                <a:srgbClr val="1F1828"/>
              </a:buClr>
              <a:buSzPts val="1200"/>
              <a:buFont typeface="Merriweather Sans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rgbClr val="205867"/>
              </a:buClr>
              <a:buSzPts val="1050"/>
              <a:buFont typeface="Merriweather Sans"/>
              <a:buChar char="□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rgbClr val="974806"/>
              </a:buClr>
              <a:buSzPts val="1196"/>
              <a:buFont typeface="Arial"/>
              <a:buNone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545" lvl="5" marL="27432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545" lvl="6" marL="32004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546" lvl="7" marL="36576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546" lvl="8" marL="41148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81"/>
          <p:cNvSpPr txBox="1"/>
          <p:nvPr>
            <p:ph idx="2" type="body"/>
          </p:nvPr>
        </p:nvSpPr>
        <p:spPr>
          <a:xfrm>
            <a:off x="152400" y="742953"/>
            <a:ext cx="86868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3F3151"/>
              </a:buClr>
              <a:buSzPts val="1800"/>
              <a:buFont typeface="Merriweather Sans"/>
              <a:buChar char="•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205867"/>
              </a:buClr>
              <a:buSzPts val="1500"/>
              <a:buFont typeface="Merriweather Sans"/>
              <a:buChar char="◦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4325" lvl="2" marL="1371600" marR="0" rtl="0" algn="l">
              <a:lnSpc>
                <a:spcPct val="100000"/>
              </a:lnSpc>
              <a:spcBef>
                <a:spcPts val="56"/>
              </a:spcBef>
              <a:spcAft>
                <a:spcPts val="0"/>
              </a:spcAft>
              <a:buClr>
                <a:srgbClr val="1F1828"/>
              </a:buClr>
              <a:buSzPts val="1350"/>
              <a:buFont typeface="Merriweather Sans"/>
              <a:buChar char="■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rgbClr val="205867"/>
              </a:buClr>
              <a:buSzPts val="1050"/>
              <a:buFont typeface="Merriweather Sans"/>
              <a:buChar char="□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rgbClr val="974806"/>
              </a:buClr>
              <a:buSzPts val="1196"/>
              <a:buFont typeface="Arial"/>
              <a:buNone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545" lvl="5" marL="27432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545" lvl="6" marL="32004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546" lvl="7" marL="36576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546" lvl="8" marL="41148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81"/>
          <p:cNvSpPr txBox="1"/>
          <p:nvPr>
            <p:ph idx="3" type="body"/>
          </p:nvPr>
        </p:nvSpPr>
        <p:spPr>
          <a:xfrm>
            <a:off x="4572000" y="3638550"/>
            <a:ext cx="426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3F3151"/>
              </a:buClr>
              <a:buSzPts val="1600"/>
              <a:buFont typeface="Merriweather Sans"/>
              <a:buChar char="•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205867"/>
              </a:buClr>
              <a:buSzPts val="1400"/>
              <a:buFont typeface="Merriweather Sans"/>
              <a:buChar char="◦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6"/>
              </a:spcBef>
              <a:spcAft>
                <a:spcPts val="0"/>
              </a:spcAft>
              <a:buClr>
                <a:srgbClr val="1F1828"/>
              </a:buClr>
              <a:buSzPts val="1200"/>
              <a:buFont typeface="Merriweather Sans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rgbClr val="205867"/>
              </a:buClr>
              <a:buSzPts val="1050"/>
              <a:buFont typeface="Merriweather Sans"/>
              <a:buChar char="□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rgbClr val="974806"/>
              </a:buClr>
              <a:buSzPts val="1196"/>
              <a:buFont typeface="Arial"/>
              <a:buNone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545" lvl="5" marL="27432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545" lvl="6" marL="32004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546" lvl="7" marL="36576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546" lvl="8" marL="41148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 Horz">
  <p:cSld name="Content 2 Horz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2"/>
          <p:cNvSpPr/>
          <p:nvPr/>
        </p:nvSpPr>
        <p:spPr>
          <a:xfrm>
            <a:off x="0" y="4933951"/>
            <a:ext cx="9144000" cy="228600"/>
          </a:xfrm>
          <a:prstGeom prst="roundRect">
            <a:avLst>
              <a:gd fmla="val 16667" name="adj"/>
            </a:avLst>
          </a:prstGeom>
          <a:solidFill>
            <a:srgbClr val="4270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82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82"/>
          <p:cNvSpPr/>
          <p:nvPr/>
        </p:nvSpPr>
        <p:spPr>
          <a:xfrm>
            <a:off x="152400" y="607222"/>
            <a:ext cx="8686800" cy="81600"/>
          </a:xfrm>
          <a:prstGeom prst="roundRect">
            <a:avLst>
              <a:gd fmla="val 16667" name="adj"/>
            </a:avLst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Arial"/>
              <a:buNone/>
            </a:pPr>
            <a:r>
              <a:t/>
            </a:r>
            <a:endParaRPr b="0" i="0" sz="1266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82"/>
          <p:cNvSpPr txBox="1"/>
          <p:nvPr>
            <p:ph idx="12" type="sldNum"/>
          </p:nvPr>
        </p:nvSpPr>
        <p:spPr>
          <a:xfrm>
            <a:off x="7924802" y="492681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82"/>
          <p:cNvSpPr txBox="1"/>
          <p:nvPr>
            <p:ph idx="1" type="body"/>
          </p:nvPr>
        </p:nvSpPr>
        <p:spPr>
          <a:xfrm>
            <a:off x="152400" y="742954"/>
            <a:ext cx="8686800" cy="20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3F3151"/>
              </a:buClr>
              <a:buSzPts val="1800"/>
              <a:buFont typeface="Merriweather Sans"/>
              <a:buChar char="•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205867"/>
              </a:buClr>
              <a:buSzPts val="1500"/>
              <a:buFont typeface="Merriweather Sans"/>
              <a:buChar char="◦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4325" lvl="2" marL="1371600" marR="0" rtl="0" algn="l">
              <a:lnSpc>
                <a:spcPct val="100000"/>
              </a:lnSpc>
              <a:spcBef>
                <a:spcPts val="56"/>
              </a:spcBef>
              <a:spcAft>
                <a:spcPts val="0"/>
              </a:spcAft>
              <a:buClr>
                <a:srgbClr val="1F1828"/>
              </a:buClr>
              <a:buSzPts val="1350"/>
              <a:buFont typeface="Merriweather Sans"/>
              <a:buChar char="■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rgbClr val="205867"/>
              </a:buClr>
              <a:buSzPts val="1050"/>
              <a:buFont typeface="Merriweather Sans"/>
              <a:buChar char="□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rgbClr val="974806"/>
              </a:buClr>
              <a:buSzPts val="1196"/>
              <a:buFont typeface="Arial"/>
              <a:buNone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545" lvl="5" marL="27432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545" lvl="6" marL="32004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546" lvl="7" marL="36576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546" lvl="8" marL="41148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82"/>
          <p:cNvSpPr txBox="1"/>
          <p:nvPr>
            <p:ph idx="2" type="body"/>
          </p:nvPr>
        </p:nvSpPr>
        <p:spPr>
          <a:xfrm>
            <a:off x="152400" y="2857500"/>
            <a:ext cx="8686800" cy="20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3F3151"/>
              </a:buClr>
              <a:buSzPts val="1800"/>
              <a:buFont typeface="Merriweather Sans"/>
              <a:buChar char="•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205867"/>
              </a:buClr>
              <a:buSzPts val="1500"/>
              <a:buFont typeface="Merriweather Sans"/>
              <a:buChar char="◦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4325" lvl="2" marL="1371600" marR="0" rtl="0" algn="l">
              <a:lnSpc>
                <a:spcPct val="100000"/>
              </a:lnSpc>
              <a:spcBef>
                <a:spcPts val="56"/>
              </a:spcBef>
              <a:spcAft>
                <a:spcPts val="0"/>
              </a:spcAft>
              <a:buClr>
                <a:srgbClr val="1F1828"/>
              </a:buClr>
              <a:buSzPts val="1350"/>
              <a:buFont typeface="Merriweather Sans"/>
              <a:buChar char="■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rgbClr val="205867"/>
              </a:buClr>
              <a:buSzPts val="1050"/>
              <a:buFont typeface="Merriweather Sans"/>
              <a:buChar char="□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rgbClr val="974806"/>
              </a:buClr>
              <a:buSzPts val="1196"/>
              <a:buFont typeface="Arial"/>
              <a:buNone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545" lvl="5" marL="27432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545" lvl="6" marL="32004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546" lvl="7" marL="36576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546" lvl="8" marL="41148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">
  <p:cSld name="Code">
    <p:bg>
      <p:bgPr>
        <a:blipFill>
          <a:blip r:embed="rId2">
            <a:alphaModFix amt="2000"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3"/>
          <p:cNvSpPr/>
          <p:nvPr/>
        </p:nvSpPr>
        <p:spPr>
          <a:xfrm>
            <a:off x="0" y="4933951"/>
            <a:ext cx="9144000" cy="228600"/>
          </a:xfrm>
          <a:prstGeom prst="roundRect">
            <a:avLst>
              <a:gd fmla="val 16667" name="adj"/>
            </a:avLst>
          </a:prstGeom>
          <a:solidFill>
            <a:srgbClr val="4270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83"/>
          <p:cNvSpPr txBox="1"/>
          <p:nvPr>
            <p:ph idx="1" type="body"/>
          </p:nvPr>
        </p:nvSpPr>
        <p:spPr>
          <a:xfrm>
            <a:off x="152400" y="742950"/>
            <a:ext cx="8686800" cy="41148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3F3151"/>
              </a:buClr>
              <a:buSzPts val="900"/>
              <a:buFont typeface="Merriweather San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205867"/>
              </a:buClr>
              <a:buSzPts val="1500"/>
              <a:buFont typeface="Merriweather Sans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6"/>
              </a:spcBef>
              <a:spcAft>
                <a:spcPts val="0"/>
              </a:spcAft>
              <a:buClr>
                <a:srgbClr val="1F1828"/>
              </a:buClr>
              <a:buSzPts val="1350"/>
              <a:buFont typeface="Merriweather Sans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rgbClr val="205867"/>
              </a:buClr>
              <a:buSzPts val="1050"/>
              <a:buFont typeface="Merriweather Sans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rgbClr val="974806"/>
              </a:buClr>
              <a:buSzPts val="1196"/>
              <a:buFont typeface="Arial"/>
              <a:buNone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545" lvl="5" marL="27432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545" lvl="6" marL="32004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546" lvl="7" marL="36576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546" lvl="8" marL="41148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83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83"/>
          <p:cNvSpPr/>
          <p:nvPr/>
        </p:nvSpPr>
        <p:spPr>
          <a:xfrm>
            <a:off x="152400" y="607222"/>
            <a:ext cx="8686800" cy="81600"/>
          </a:xfrm>
          <a:prstGeom prst="roundRect">
            <a:avLst>
              <a:gd fmla="val 16667" name="adj"/>
            </a:avLst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Arial"/>
              <a:buNone/>
            </a:pPr>
            <a:r>
              <a:t/>
            </a:r>
            <a:endParaRPr b="0" i="0" sz="1266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83"/>
          <p:cNvSpPr txBox="1"/>
          <p:nvPr>
            <p:ph idx="12" type="sldNum"/>
          </p:nvPr>
        </p:nvSpPr>
        <p:spPr>
          <a:xfrm>
            <a:off x="7924802" y="492681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1">
  <p:cSld name="Code 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4"/>
          <p:cNvSpPr/>
          <p:nvPr/>
        </p:nvSpPr>
        <p:spPr>
          <a:xfrm>
            <a:off x="0" y="4933951"/>
            <a:ext cx="9144000" cy="228600"/>
          </a:xfrm>
          <a:prstGeom prst="roundRect">
            <a:avLst>
              <a:gd fmla="val 16667" name="adj"/>
            </a:avLst>
          </a:prstGeom>
          <a:solidFill>
            <a:srgbClr val="4270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84"/>
          <p:cNvSpPr txBox="1"/>
          <p:nvPr>
            <p:ph idx="1" type="body"/>
          </p:nvPr>
        </p:nvSpPr>
        <p:spPr>
          <a:xfrm>
            <a:off x="152401" y="742950"/>
            <a:ext cx="4267200" cy="41148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3F3151"/>
              </a:buClr>
              <a:buSzPts val="900"/>
              <a:buFont typeface="Merriweather San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205867"/>
              </a:buClr>
              <a:buSzPts val="1500"/>
              <a:buFont typeface="Merriweather Sans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6"/>
              </a:spcBef>
              <a:spcAft>
                <a:spcPts val="0"/>
              </a:spcAft>
              <a:buClr>
                <a:srgbClr val="1F1828"/>
              </a:buClr>
              <a:buSzPts val="1350"/>
              <a:buFont typeface="Merriweather Sans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rgbClr val="205867"/>
              </a:buClr>
              <a:buSzPts val="1050"/>
              <a:buFont typeface="Merriweather Sans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rgbClr val="974806"/>
              </a:buClr>
              <a:buSzPts val="1196"/>
              <a:buFont typeface="Arial"/>
              <a:buNone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545" lvl="5" marL="27432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545" lvl="6" marL="32004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546" lvl="7" marL="36576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546" lvl="8" marL="41148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84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84"/>
          <p:cNvSpPr/>
          <p:nvPr/>
        </p:nvSpPr>
        <p:spPr>
          <a:xfrm>
            <a:off x="152400" y="607222"/>
            <a:ext cx="8686800" cy="81600"/>
          </a:xfrm>
          <a:prstGeom prst="roundRect">
            <a:avLst>
              <a:gd fmla="val 16667" name="adj"/>
            </a:avLst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Arial"/>
              <a:buNone/>
            </a:pPr>
            <a:r>
              <a:t/>
            </a:r>
            <a:endParaRPr b="0" i="0" sz="1266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84"/>
          <p:cNvSpPr txBox="1"/>
          <p:nvPr>
            <p:ph idx="12" type="sldNum"/>
          </p:nvPr>
        </p:nvSpPr>
        <p:spPr>
          <a:xfrm>
            <a:off x="7924802" y="492681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84"/>
          <p:cNvSpPr txBox="1"/>
          <p:nvPr>
            <p:ph idx="2" type="body"/>
          </p:nvPr>
        </p:nvSpPr>
        <p:spPr>
          <a:xfrm>
            <a:off x="4572001" y="742950"/>
            <a:ext cx="428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3F3151"/>
              </a:buClr>
              <a:buSzPts val="1500"/>
              <a:buFont typeface="Merriweather Sans"/>
              <a:buChar char="•"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205867"/>
              </a:buClr>
              <a:buSzPts val="1350"/>
              <a:buFont typeface="Merriweather Sans"/>
              <a:buChar char="◦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6"/>
              </a:spcBef>
              <a:spcAft>
                <a:spcPts val="0"/>
              </a:spcAft>
              <a:buClr>
                <a:srgbClr val="1F1828"/>
              </a:buClr>
              <a:buSzPts val="1200"/>
              <a:buFont typeface="Merriweather Sans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rgbClr val="205867"/>
              </a:buClr>
              <a:buSzPts val="900"/>
              <a:buFont typeface="Merriweather Sans"/>
              <a:buChar char="□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rgbClr val="974806"/>
              </a:buClr>
              <a:buSzPts val="1196"/>
              <a:buFont typeface="Arial"/>
              <a:buNone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545" lvl="5" marL="27432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545" lvl="6" marL="32004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546" lvl="7" marL="36576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546" lvl="8" marL="41148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2">
  <p:cSld name="Code 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5"/>
          <p:cNvSpPr/>
          <p:nvPr/>
        </p:nvSpPr>
        <p:spPr>
          <a:xfrm>
            <a:off x="0" y="4933951"/>
            <a:ext cx="9144000" cy="228600"/>
          </a:xfrm>
          <a:prstGeom prst="roundRect">
            <a:avLst>
              <a:gd fmla="val 16667" name="adj"/>
            </a:avLst>
          </a:prstGeom>
          <a:solidFill>
            <a:srgbClr val="4270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85"/>
          <p:cNvSpPr txBox="1"/>
          <p:nvPr>
            <p:ph idx="1" type="body"/>
          </p:nvPr>
        </p:nvSpPr>
        <p:spPr>
          <a:xfrm>
            <a:off x="152401" y="742950"/>
            <a:ext cx="4267200" cy="41148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3F3151"/>
              </a:buClr>
              <a:buSzPts val="900"/>
              <a:buFont typeface="Noto San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05867"/>
              </a:buClr>
              <a:buSzPts val="1800"/>
              <a:buFont typeface="Noto San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1F1828"/>
              </a:buClr>
              <a:buSzPts val="1200"/>
              <a:buFont typeface="Noto San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9562" lvl="3" marL="1828800" marR="0" rtl="0" algn="l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Clr>
                <a:srgbClr val="205867"/>
              </a:buClr>
              <a:buSzPts val="1275"/>
              <a:buFont typeface="Noto Sans"/>
              <a:buChar char="▪"/>
              <a:defRPr b="0" i="0" sz="1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562" lvl="4" marL="2286000" marR="0" rtl="0" algn="l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Clr>
                <a:srgbClr val="974806"/>
              </a:buClr>
              <a:buSzPts val="1275"/>
              <a:buFont typeface="Arial"/>
              <a:buChar char="•"/>
              <a:defRPr b="0" i="0" sz="1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85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85"/>
          <p:cNvSpPr/>
          <p:nvPr/>
        </p:nvSpPr>
        <p:spPr>
          <a:xfrm>
            <a:off x="152400" y="607222"/>
            <a:ext cx="8686800" cy="81600"/>
          </a:xfrm>
          <a:prstGeom prst="roundRect">
            <a:avLst>
              <a:gd fmla="val 16667" name="adj"/>
            </a:avLst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Arial"/>
              <a:buNone/>
            </a:pPr>
            <a:r>
              <a:t/>
            </a:r>
            <a:endParaRPr b="0" i="0" sz="1266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85"/>
          <p:cNvSpPr txBox="1"/>
          <p:nvPr>
            <p:ph idx="12" type="sldNum"/>
          </p:nvPr>
        </p:nvSpPr>
        <p:spPr>
          <a:xfrm>
            <a:off x="7924802" y="492681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85"/>
          <p:cNvSpPr txBox="1"/>
          <p:nvPr>
            <p:ph idx="2" type="body"/>
          </p:nvPr>
        </p:nvSpPr>
        <p:spPr>
          <a:xfrm>
            <a:off x="4572001" y="742950"/>
            <a:ext cx="4284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3F3151"/>
              </a:buClr>
              <a:buSzPts val="1500"/>
              <a:buFont typeface="Merriweather Sans"/>
              <a:buChar char="•"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205867"/>
              </a:buClr>
              <a:buSzPts val="1350"/>
              <a:buFont typeface="Merriweather Sans"/>
              <a:buChar char="◦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6"/>
              </a:spcBef>
              <a:spcAft>
                <a:spcPts val="0"/>
              </a:spcAft>
              <a:buClr>
                <a:srgbClr val="1F1828"/>
              </a:buClr>
              <a:buSzPts val="1200"/>
              <a:buFont typeface="Merriweather Sans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rgbClr val="205867"/>
              </a:buClr>
              <a:buSzPts val="900"/>
              <a:buFont typeface="Merriweather Sans"/>
              <a:buChar char="□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rgbClr val="974806"/>
              </a:buClr>
              <a:buSzPts val="1196"/>
              <a:buFont typeface="Arial"/>
              <a:buNone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545" lvl="5" marL="27432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545" lvl="6" marL="32004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546" lvl="7" marL="36576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546" lvl="8" marL="41148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85"/>
          <p:cNvSpPr txBox="1"/>
          <p:nvPr>
            <p:ph idx="3" type="body"/>
          </p:nvPr>
        </p:nvSpPr>
        <p:spPr>
          <a:xfrm>
            <a:off x="4572001" y="2857500"/>
            <a:ext cx="4284000" cy="20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3F3151"/>
              </a:buClr>
              <a:buSzPts val="1500"/>
              <a:buFont typeface="Merriweather Sans"/>
              <a:buChar char="•"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205867"/>
              </a:buClr>
              <a:buSzPts val="1350"/>
              <a:buFont typeface="Merriweather Sans"/>
              <a:buChar char="◦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6"/>
              </a:spcBef>
              <a:spcAft>
                <a:spcPts val="0"/>
              </a:spcAft>
              <a:buClr>
                <a:srgbClr val="1F1828"/>
              </a:buClr>
              <a:buSzPts val="1200"/>
              <a:buFont typeface="Merriweather Sans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rgbClr val="205867"/>
              </a:buClr>
              <a:buSzPts val="900"/>
              <a:buFont typeface="Merriweather Sans"/>
              <a:buChar char="□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rgbClr val="974806"/>
              </a:buClr>
              <a:buSzPts val="1196"/>
              <a:buFont typeface="Arial"/>
              <a:buNone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545" lvl="5" marL="27432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545" lvl="6" marL="32004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546" lvl="7" marL="36576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546" lvl="8" marL="41148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3">
  <p:cSld name="Code 3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6"/>
          <p:cNvSpPr txBox="1"/>
          <p:nvPr>
            <p:ph idx="1" type="body"/>
          </p:nvPr>
        </p:nvSpPr>
        <p:spPr>
          <a:xfrm>
            <a:off x="152401" y="742950"/>
            <a:ext cx="4267200" cy="28575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85750" lvl="0" marL="457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3F3151"/>
              </a:buClr>
              <a:buSzPts val="900"/>
              <a:buFont typeface="Noto Sans"/>
              <a:buChar char="▪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05867"/>
              </a:buClr>
              <a:buSzPts val="1800"/>
              <a:buFont typeface="Noto San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1F1828"/>
              </a:buClr>
              <a:buSzPts val="1200"/>
              <a:buFont typeface="Noto San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9562" lvl="3" marL="1828800" marR="0" rtl="0" algn="l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Clr>
                <a:srgbClr val="205867"/>
              </a:buClr>
              <a:buSzPts val="1275"/>
              <a:buFont typeface="Noto Sans"/>
              <a:buChar char="▪"/>
              <a:defRPr b="0" i="0" sz="1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562" lvl="4" marL="2286000" marR="0" rtl="0" algn="l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Clr>
                <a:srgbClr val="974806"/>
              </a:buClr>
              <a:buSzPts val="1275"/>
              <a:buFont typeface="Arial"/>
              <a:buChar char="•"/>
              <a:defRPr b="0" i="0" sz="1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86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86"/>
          <p:cNvSpPr/>
          <p:nvPr/>
        </p:nvSpPr>
        <p:spPr>
          <a:xfrm>
            <a:off x="152400" y="607222"/>
            <a:ext cx="8686800" cy="81600"/>
          </a:xfrm>
          <a:prstGeom prst="roundRect">
            <a:avLst>
              <a:gd fmla="val 16667" name="adj"/>
            </a:avLst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Arial"/>
              <a:buNone/>
            </a:pPr>
            <a:r>
              <a:t/>
            </a:r>
            <a:endParaRPr b="0" i="0" sz="1266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6"/>
          <p:cNvSpPr txBox="1"/>
          <p:nvPr>
            <p:ph idx="12" type="sldNum"/>
          </p:nvPr>
        </p:nvSpPr>
        <p:spPr>
          <a:xfrm>
            <a:off x="7924802" y="492681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86"/>
          <p:cNvSpPr txBox="1"/>
          <p:nvPr>
            <p:ph idx="2" type="body"/>
          </p:nvPr>
        </p:nvSpPr>
        <p:spPr>
          <a:xfrm>
            <a:off x="4572001" y="742950"/>
            <a:ext cx="42840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3F3151"/>
              </a:buClr>
              <a:buSzPts val="1500"/>
              <a:buFont typeface="Merriweather Sans"/>
              <a:buChar char="•"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205867"/>
              </a:buClr>
              <a:buSzPts val="1350"/>
              <a:buFont typeface="Merriweather Sans"/>
              <a:buChar char="◦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6"/>
              </a:spcBef>
              <a:spcAft>
                <a:spcPts val="0"/>
              </a:spcAft>
              <a:buClr>
                <a:srgbClr val="1F1828"/>
              </a:buClr>
              <a:buSzPts val="1200"/>
              <a:buFont typeface="Merriweather Sans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rgbClr val="205867"/>
              </a:buClr>
              <a:buSzPts val="900"/>
              <a:buFont typeface="Merriweather Sans"/>
              <a:buChar char="□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rgbClr val="974806"/>
              </a:buClr>
              <a:buSzPts val="1196"/>
              <a:buFont typeface="Arial"/>
              <a:buNone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545" lvl="5" marL="27432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545" lvl="6" marL="32004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546" lvl="7" marL="36576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546" lvl="8" marL="41148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86"/>
          <p:cNvSpPr txBox="1"/>
          <p:nvPr>
            <p:ph idx="3" type="body"/>
          </p:nvPr>
        </p:nvSpPr>
        <p:spPr>
          <a:xfrm>
            <a:off x="152400" y="3657600"/>
            <a:ext cx="8703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3F3151"/>
              </a:buClr>
              <a:buSzPts val="1500"/>
              <a:buFont typeface="Merriweather Sans"/>
              <a:buChar char="•"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205867"/>
              </a:buClr>
              <a:buSzPts val="1350"/>
              <a:buFont typeface="Merriweather Sans"/>
              <a:buChar char="◦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6"/>
              </a:spcBef>
              <a:spcAft>
                <a:spcPts val="0"/>
              </a:spcAft>
              <a:buClr>
                <a:srgbClr val="1F1828"/>
              </a:buClr>
              <a:buSzPts val="1200"/>
              <a:buFont typeface="Merriweather Sans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rgbClr val="205867"/>
              </a:buClr>
              <a:buSzPts val="900"/>
              <a:buFont typeface="Merriweather Sans"/>
              <a:buChar char="□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rgbClr val="974806"/>
              </a:buClr>
              <a:buSzPts val="1196"/>
              <a:buFont typeface="Arial"/>
              <a:buNone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545" lvl="5" marL="27432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545" lvl="6" marL="32004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546" lvl="7" marL="36576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546" lvl="8" marL="41148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5">
  <p:cSld name="Code 5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7"/>
          <p:cNvSpPr txBox="1"/>
          <p:nvPr>
            <p:ph idx="1" type="body"/>
          </p:nvPr>
        </p:nvSpPr>
        <p:spPr>
          <a:xfrm>
            <a:off x="152400" y="742950"/>
            <a:ext cx="4419600" cy="41148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3F3151"/>
              </a:buClr>
              <a:buSzPts val="900"/>
              <a:buFont typeface="Merriweather San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205867"/>
              </a:buClr>
              <a:buSzPts val="1500"/>
              <a:buFont typeface="Merriweather Sans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6"/>
              </a:spcBef>
              <a:spcAft>
                <a:spcPts val="0"/>
              </a:spcAft>
              <a:buClr>
                <a:srgbClr val="1F1828"/>
              </a:buClr>
              <a:buSzPts val="1350"/>
              <a:buFont typeface="Merriweather Sans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rgbClr val="205867"/>
              </a:buClr>
              <a:buSzPts val="1050"/>
              <a:buFont typeface="Merriweather Sans"/>
              <a:buNone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rgbClr val="974806"/>
              </a:buClr>
              <a:buSzPts val="1196"/>
              <a:buFont typeface="Arial"/>
              <a:buNone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545" lvl="5" marL="27432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545" lvl="6" marL="32004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546" lvl="7" marL="36576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546" lvl="8" marL="41148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87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87"/>
          <p:cNvSpPr/>
          <p:nvPr/>
        </p:nvSpPr>
        <p:spPr>
          <a:xfrm>
            <a:off x="152400" y="607222"/>
            <a:ext cx="8686800" cy="81600"/>
          </a:xfrm>
          <a:prstGeom prst="roundRect">
            <a:avLst>
              <a:gd fmla="val 16667" name="adj"/>
            </a:avLst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Arial"/>
              <a:buNone/>
            </a:pPr>
            <a:r>
              <a:t/>
            </a:r>
            <a:endParaRPr b="0" i="0" sz="1266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87"/>
          <p:cNvSpPr txBox="1"/>
          <p:nvPr>
            <p:ph idx="12" type="sldNum"/>
          </p:nvPr>
        </p:nvSpPr>
        <p:spPr>
          <a:xfrm>
            <a:off x="7924802" y="492681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peline 1">
  <p:cSld name="Pipeline 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8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88"/>
          <p:cNvSpPr/>
          <p:nvPr/>
        </p:nvSpPr>
        <p:spPr>
          <a:xfrm>
            <a:off x="152400" y="607222"/>
            <a:ext cx="8686800" cy="81600"/>
          </a:xfrm>
          <a:prstGeom prst="roundRect">
            <a:avLst>
              <a:gd fmla="val 16667" name="adj"/>
            </a:avLst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Arial"/>
              <a:buNone/>
            </a:pPr>
            <a:r>
              <a:t/>
            </a:r>
            <a:endParaRPr b="0" i="0" sz="1266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88"/>
          <p:cNvSpPr txBox="1"/>
          <p:nvPr>
            <p:ph idx="12" type="sldNum"/>
          </p:nvPr>
        </p:nvSpPr>
        <p:spPr>
          <a:xfrm>
            <a:off x="7924802" y="492681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88"/>
          <p:cNvSpPr txBox="1"/>
          <p:nvPr>
            <p:ph idx="1" type="body"/>
          </p:nvPr>
        </p:nvSpPr>
        <p:spPr>
          <a:xfrm>
            <a:off x="152400" y="2857500"/>
            <a:ext cx="8686800" cy="20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3F3151"/>
              </a:buClr>
              <a:buSzPts val="1800"/>
              <a:buFont typeface="Merriweather Sans"/>
              <a:buChar char="•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205867"/>
              </a:buClr>
              <a:buSzPts val="1500"/>
              <a:buFont typeface="Merriweather Sans"/>
              <a:buChar char="◦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4325" lvl="2" marL="1371600" marR="0" rtl="0" algn="l">
              <a:lnSpc>
                <a:spcPct val="100000"/>
              </a:lnSpc>
              <a:spcBef>
                <a:spcPts val="56"/>
              </a:spcBef>
              <a:spcAft>
                <a:spcPts val="0"/>
              </a:spcAft>
              <a:buClr>
                <a:srgbClr val="1F1828"/>
              </a:buClr>
              <a:buSzPts val="1350"/>
              <a:buFont typeface="Merriweather Sans"/>
              <a:buChar char="■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rgbClr val="205867"/>
              </a:buClr>
              <a:buSzPts val="1050"/>
              <a:buFont typeface="Merriweather Sans"/>
              <a:buChar char="□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rgbClr val="974806"/>
              </a:buClr>
              <a:buSzPts val="1196"/>
              <a:buFont typeface="Arial"/>
              <a:buNone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545" lvl="5" marL="27432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545" lvl="6" marL="32004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546" lvl="7" marL="36576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546" lvl="8" marL="41148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88"/>
          <p:cNvSpPr/>
          <p:nvPr/>
        </p:nvSpPr>
        <p:spPr>
          <a:xfrm rot="5400000">
            <a:off x="-304800" y="1485905"/>
            <a:ext cx="1828800" cy="4572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5294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88"/>
          <p:cNvGrpSpPr/>
          <p:nvPr/>
        </p:nvGrpSpPr>
        <p:grpSpPr>
          <a:xfrm>
            <a:off x="990660" y="800456"/>
            <a:ext cx="1524044" cy="1829041"/>
            <a:chOff x="1485649" y="3204982"/>
            <a:chExt cx="1124341" cy="2169166"/>
          </a:xfrm>
        </p:grpSpPr>
        <p:sp>
          <p:nvSpPr>
            <p:cNvPr id="125" name="Google Shape;125;p88"/>
            <p:cNvSpPr/>
            <p:nvPr/>
          </p:nvSpPr>
          <p:spPr>
            <a:xfrm>
              <a:off x="1492629" y="3216471"/>
              <a:ext cx="1117361" cy="2157677"/>
            </a:xfrm>
            <a:prstGeom prst="rect">
              <a:avLst/>
            </a:prstGeom>
            <a:noFill/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88"/>
            <p:cNvSpPr/>
            <p:nvPr/>
          </p:nvSpPr>
          <p:spPr>
            <a:xfrm>
              <a:off x="1485649" y="3204982"/>
              <a:ext cx="1124341" cy="2157678"/>
            </a:xfrm>
            <a:prstGeom prst="rect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127;p88"/>
          <p:cNvGrpSpPr/>
          <p:nvPr/>
        </p:nvGrpSpPr>
        <p:grpSpPr>
          <a:xfrm>
            <a:off x="2819460" y="800456"/>
            <a:ext cx="1524044" cy="1829041"/>
            <a:chOff x="1485649" y="3204982"/>
            <a:chExt cx="1124341" cy="2169166"/>
          </a:xfrm>
        </p:grpSpPr>
        <p:sp>
          <p:nvSpPr>
            <p:cNvPr id="128" name="Google Shape;128;p88"/>
            <p:cNvSpPr/>
            <p:nvPr/>
          </p:nvSpPr>
          <p:spPr>
            <a:xfrm>
              <a:off x="1492629" y="3216471"/>
              <a:ext cx="1117361" cy="2157677"/>
            </a:xfrm>
            <a:prstGeom prst="rect">
              <a:avLst/>
            </a:prstGeom>
            <a:noFill/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88"/>
            <p:cNvSpPr/>
            <p:nvPr/>
          </p:nvSpPr>
          <p:spPr>
            <a:xfrm>
              <a:off x="1485649" y="3204982"/>
              <a:ext cx="1124341" cy="2157678"/>
            </a:xfrm>
            <a:prstGeom prst="rect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" name="Google Shape;130;p88"/>
          <p:cNvGrpSpPr/>
          <p:nvPr/>
        </p:nvGrpSpPr>
        <p:grpSpPr>
          <a:xfrm>
            <a:off x="4648260" y="800456"/>
            <a:ext cx="1524044" cy="1829041"/>
            <a:chOff x="1485649" y="3204982"/>
            <a:chExt cx="1124341" cy="2169166"/>
          </a:xfrm>
        </p:grpSpPr>
        <p:sp>
          <p:nvSpPr>
            <p:cNvPr id="131" name="Google Shape;131;p88"/>
            <p:cNvSpPr/>
            <p:nvPr/>
          </p:nvSpPr>
          <p:spPr>
            <a:xfrm>
              <a:off x="1492629" y="3216471"/>
              <a:ext cx="1117361" cy="2157677"/>
            </a:xfrm>
            <a:prstGeom prst="rect">
              <a:avLst/>
            </a:prstGeom>
            <a:noFill/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88"/>
            <p:cNvSpPr/>
            <p:nvPr/>
          </p:nvSpPr>
          <p:spPr>
            <a:xfrm>
              <a:off x="1485649" y="3204982"/>
              <a:ext cx="1124341" cy="2157678"/>
            </a:xfrm>
            <a:prstGeom prst="rect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Google Shape;133;p88"/>
          <p:cNvGrpSpPr/>
          <p:nvPr/>
        </p:nvGrpSpPr>
        <p:grpSpPr>
          <a:xfrm>
            <a:off x="6477060" y="800456"/>
            <a:ext cx="1524044" cy="1829041"/>
            <a:chOff x="1485649" y="3204982"/>
            <a:chExt cx="1124341" cy="2169166"/>
          </a:xfrm>
        </p:grpSpPr>
        <p:sp>
          <p:nvSpPr>
            <p:cNvPr id="134" name="Google Shape;134;p88"/>
            <p:cNvSpPr/>
            <p:nvPr/>
          </p:nvSpPr>
          <p:spPr>
            <a:xfrm>
              <a:off x="1492629" y="3216471"/>
              <a:ext cx="1117361" cy="2157677"/>
            </a:xfrm>
            <a:prstGeom prst="rect">
              <a:avLst/>
            </a:prstGeom>
            <a:noFill/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88"/>
            <p:cNvSpPr/>
            <p:nvPr/>
          </p:nvSpPr>
          <p:spPr>
            <a:xfrm>
              <a:off x="1485649" y="3204982"/>
              <a:ext cx="1124341" cy="2157678"/>
            </a:xfrm>
            <a:prstGeom prst="rect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88"/>
          <p:cNvSpPr/>
          <p:nvPr/>
        </p:nvSpPr>
        <p:spPr>
          <a:xfrm rot="5400000">
            <a:off x="7467599" y="1485905"/>
            <a:ext cx="1828800" cy="4572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5294"/>
              </a:srgbClr>
            </a:outerShdw>
          </a:effectLst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Deparser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972">
          <p15:clr>
            <a:srgbClr val="FBAE40"/>
          </p15:clr>
        </p15:guide>
        <p15:guide id="2" pos="720">
          <p15:clr>
            <a:srgbClr val="FBAE40"/>
          </p15:clr>
        </p15:guide>
        <p15:guide id="3" pos="1200">
          <p15:clr>
            <a:srgbClr val="FBAE40"/>
          </p15:clr>
        </p15:guide>
        <p15:guide id="4" pos="1872">
          <p15:clr>
            <a:srgbClr val="FBAE40"/>
          </p15:clr>
        </p15:guide>
        <p15:guide id="5" pos="2352">
          <p15:clr>
            <a:srgbClr val="FBAE40"/>
          </p15:clr>
        </p15:guide>
        <p15:guide id="6" pos="3024">
          <p15:clr>
            <a:srgbClr val="FBAE40"/>
          </p15:clr>
        </p15:guide>
        <p15:guide id="7" pos="3504">
          <p15:clr>
            <a:srgbClr val="FBAE40"/>
          </p15:clr>
        </p15:guide>
        <p15:guide id="8" pos="4176">
          <p15:clr>
            <a:srgbClr val="FBAE40"/>
          </p15:clr>
        </p15:guide>
        <p15:guide id="9" pos="46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1 w/ Caption">
  <p:cSld name="Content 1 w/ Caption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9"/>
          <p:cNvSpPr/>
          <p:nvPr/>
        </p:nvSpPr>
        <p:spPr>
          <a:xfrm>
            <a:off x="0" y="4949190"/>
            <a:ext cx="9144000" cy="228600"/>
          </a:xfrm>
          <a:prstGeom prst="roundRect">
            <a:avLst>
              <a:gd fmla="val 16667" name="adj"/>
            </a:avLst>
          </a:prstGeom>
          <a:solidFill>
            <a:srgbClr val="4270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89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89"/>
          <p:cNvSpPr/>
          <p:nvPr/>
        </p:nvSpPr>
        <p:spPr>
          <a:xfrm>
            <a:off x="152400" y="607222"/>
            <a:ext cx="8686800" cy="81600"/>
          </a:xfrm>
          <a:prstGeom prst="roundRect">
            <a:avLst>
              <a:gd fmla="val 16667" name="adj"/>
            </a:avLst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Arial"/>
              <a:buNone/>
            </a:pPr>
            <a:r>
              <a:t/>
            </a:r>
            <a:endParaRPr b="0" i="0" sz="1266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89"/>
          <p:cNvSpPr txBox="1"/>
          <p:nvPr>
            <p:ph idx="12" type="sldNum"/>
          </p:nvPr>
        </p:nvSpPr>
        <p:spPr>
          <a:xfrm>
            <a:off x="7924802" y="492681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89"/>
          <p:cNvSpPr txBox="1"/>
          <p:nvPr>
            <p:ph idx="1" type="body"/>
          </p:nvPr>
        </p:nvSpPr>
        <p:spPr>
          <a:xfrm>
            <a:off x="152400" y="742950"/>
            <a:ext cx="86868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3F3151"/>
              </a:buClr>
              <a:buSzPts val="2100"/>
              <a:buFont typeface="Merriweather Sans"/>
              <a:buChar char="•"/>
              <a:defRPr b="1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205867"/>
              </a:buClr>
              <a:buSzPts val="1800"/>
              <a:buFont typeface="Merriweather Sans"/>
              <a:buChar char="◦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56"/>
              </a:spcBef>
              <a:spcAft>
                <a:spcPts val="0"/>
              </a:spcAft>
              <a:buClr>
                <a:srgbClr val="1F1828"/>
              </a:buClr>
              <a:buSzPts val="1500"/>
              <a:buFont typeface="Merriweather Sans"/>
              <a:buChar char="■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rgbClr val="205867"/>
              </a:buClr>
              <a:buSzPts val="1050"/>
              <a:buFont typeface="Merriweather Sans"/>
              <a:buChar char="□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rgbClr val="974806"/>
              </a:buClr>
              <a:buSzPts val="1196"/>
              <a:buFont typeface="Arial"/>
              <a:buNone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545" lvl="5" marL="27432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545" lvl="6" marL="32004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546" lvl="7" marL="36576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546" lvl="8" marL="41148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89"/>
          <p:cNvSpPr txBox="1"/>
          <p:nvPr>
            <p:ph idx="2" type="body"/>
          </p:nvPr>
        </p:nvSpPr>
        <p:spPr>
          <a:xfrm>
            <a:off x="152400" y="4229105"/>
            <a:ext cx="86868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151"/>
              </a:buClr>
              <a:buSzPts val="1800"/>
              <a:buFont typeface="Noto San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05867"/>
              </a:buClr>
              <a:buSzPts val="1800"/>
              <a:buFont typeface="Noto San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1F1828"/>
              </a:buClr>
              <a:buSzPts val="1200"/>
              <a:buFont typeface="Noto San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9562" lvl="3" marL="1828800" marR="0" rtl="0" algn="l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Clr>
                <a:srgbClr val="205867"/>
              </a:buClr>
              <a:buSzPts val="1275"/>
              <a:buFont typeface="Noto Sans"/>
              <a:buChar char="▪"/>
              <a:defRPr b="0" i="0" sz="1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562" lvl="4" marL="2286000" marR="0" rtl="0" algn="l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Clr>
                <a:srgbClr val="974806"/>
              </a:buClr>
              <a:buSzPts val="1275"/>
              <a:buFont typeface="Arial"/>
              <a:buChar char="•"/>
              <a:defRPr b="0" i="0" sz="1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1">
  <p:cSld name="Content 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4"/>
          <p:cNvSpPr/>
          <p:nvPr/>
        </p:nvSpPr>
        <p:spPr>
          <a:xfrm>
            <a:off x="0" y="4949190"/>
            <a:ext cx="9144000" cy="228600"/>
          </a:xfrm>
          <a:prstGeom prst="roundRect">
            <a:avLst>
              <a:gd fmla="val 16667" name="adj"/>
            </a:avLst>
          </a:prstGeom>
          <a:solidFill>
            <a:srgbClr val="4270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74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74"/>
          <p:cNvSpPr txBox="1"/>
          <p:nvPr>
            <p:ph idx="1" type="body"/>
          </p:nvPr>
        </p:nvSpPr>
        <p:spPr>
          <a:xfrm>
            <a:off x="152400" y="742950"/>
            <a:ext cx="868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3F3151"/>
              </a:buClr>
              <a:buSzPts val="2000"/>
              <a:buFont typeface="Merriweather Sans"/>
              <a:buChar char="•"/>
              <a:defRPr b="1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205867"/>
              </a:buClr>
              <a:buSzPts val="1800"/>
              <a:buFont typeface="Merriweather Sans"/>
              <a:buChar char="◦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1F1828"/>
              </a:buClr>
              <a:buSzPts val="1500"/>
              <a:buFont typeface="Merriweather Sans"/>
              <a:buChar char="■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205867"/>
              </a:buClr>
              <a:buSzPts val="1200"/>
              <a:buFont typeface="Merriweather Sans"/>
              <a:buChar char="□"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974806"/>
              </a:buClr>
              <a:buSzPts val="1196"/>
              <a:buFont typeface="Arial"/>
              <a:buNone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545" lvl="5" marL="27432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545" lvl="6" marL="32004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546" lvl="7" marL="36576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546" lvl="8" marL="41148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74"/>
          <p:cNvSpPr/>
          <p:nvPr/>
        </p:nvSpPr>
        <p:spPr>
          <a:xfrm>
            <a:off x="152400" y="607222"/>
            <a:ext cx="8686800" cy="81600"/>
          </a:xfrm>
          <a:prstGeom prst="roundRect">
            <a:avLst>
              <a:gd fmla="val 16667" name="adj"/>
            </a:avLst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Arial"/>
              <a:buNone/>
            </a:pPr>
            <a:r>
              <a:t/>
            </a:r>
            <a:endParaRPr b="0" i="0" sz="1266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74"/>
          <p:cNvSpPr txBox="1"/>
          <p:nvPr>
            <p:ph idx="12" type="sldNum"/>
          </p:nvPr>
        </p:nvSpPr>
        <p:spPr>
          <a:xfrm>
            <a:off x="8041705" y="498372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1" i="0" sz="82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1" i="0" sz="82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1" i="0" sz="82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1" i="0" sz="82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1" i="0" sz="82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1" i="0" sz="82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1" i="0" sz="82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1" i="0" sz="82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1" i="0" sz="82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0"/>
          <p:cNvSpPr/>
          <p:nvPr/>
        </p:nvSpPr>
        <p:spPr>
          <a:xfrm>
            <a:off x="0" y="4949190"/>
            <a:ext cx="9144000" cy="228600"/>
          </a:xfrm>
          <a:prstGeom prst="roundRect">
            <a:avLst>
              <a:gd fmla="val 16667" name="adj"/>
            </a:avLst>
          </a:prstGeom>
          <a:solidFill>
            <a:srgbClr val="4270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90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p90"/>
          <p:cNvSpPr/>
          <p:nvPr/>
        </p:nvSpPr>
        <p:spPr>
          <a:xfrm>
            <a:off x="152400" y="607222"/>
            <a:ext cx="8686800" cy="81600"/>
          </a:xfrm>
          <a:prstGeom prst="roundRect">
            <a:avLst>
              <a:gd fmla="val 16667" name="adj"/>
            </a:avLst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Arial"/>
              <a:buNone/>
            </a:pPr>
            <a:r>
              <a:t/>
            </a:r>
            <a:endParaRPr b="0" i="0" sz="1266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90"/>
          <p:cNvSpPr txBox="1"/>
          <p:nvPr>
            <p:ph idx="12" type="sldNum"/>
          </p:nvPr>
        </p:nvSpPr>
        <p:spPr>
          <a:xfrm>
            <a:off x="7924802" y="492681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no bar">
  <p:cSld name="Title no bar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1"/>
          <p:cNvSpPr/>
          <p:nvPr/>
        </p:nvSpPr>
        <p:spPr>
          <a:xfrm>
            <a:off x="1981202" y="4917196"/>
            <a:ext cx="7239000" cy="233700"/>
          </a:xfrm>
          <a:prstGeom prst="roundRect">
            <a:avLst>
              <a:gd fmla="val 16667" name="adj"/>
            </a:avLst>
          </a:prstGeom>
          <a:solidFill>
            <a:srgbClr val="4270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Título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91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91"/>
          <p:cNvSpPr txBox="1"/>
          <p:nvPr>
            <p:ph idx="12" type="sldNum"/>
          </p:nvPr>
        </p:nvSpPr>
        <p:spPr>
          <a:xfrm>
            <a:off x="7924802" y="492681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91"/>
          <p:cNvSpPr/>
          <p:nvPr/>
        </p:nvSpPr>
        <p:spPr>
          <a:xfrm>
            <a:off x="-76200" y="4917196"/>
            <a:ext cx="2133600" cy="233700"/>
          </a:xfrm>
          <a:prstGeom prst="roundRect">
            <a:avLst>
              <a:gd fmla="val 16667" name="adj"/>
            </a:avLst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Autor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3"/>
          <p:cNvSpPr txBox="1"/>
          <p:nvPr>
            <p:ph type="title"/>
          </p:nvPr>
        </p:nvSpPr>
        <p:spPr>
          <a:xfrm>
            <a:off x="1187624" y="171450"/>
            <a:ext cx="67689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93"/>
          <p:cNvSpPr txBox="1"/>
          <p:nvPr>
            <p:ph idx="10" type="dt"/>
          </p:nvPr>
        </p:nvSpPr>
        <p:spPr>
          <a:xfrm>
            <a:off x="6096002" y="4686303"/>
            <a:ext cx="2667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93"/>
          <p:cNvSpPr txBox="1"/>
          <p:nvPr>
            <p:ph idx="11" type="ftr"/>
          </p:nvPr>
        </p:nvSpPr>
        <p:spPr>
          <a:xfrm>
            <a:off x="609604" y="4686159"/>
            <a:ext cx="5421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8" name="Google Shape;158;p93"/>
          <p:cNvSpPr txBox="1"/>
          <p:nvPr>
            <p:ph idx="12" type="sldNum"/>
          </p:nvPr>
        </p:nvSpPr>
        <p:spPr>
          <a:xfrm>
            <a:off x="8001000" y="4933953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93"/>
          <p:cNvSpPr txBox="1"/>
          <p:nvPr>
            <p:ph idx="1" type="body"/>
          </p:nvPr>
        </p:nvSpPr>
        <p:spPr>
          <a:xfrm>
            <a:off x="612648" y="1200150"/>
            <a:ext cx="81534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3F3151"/>
              </a:buClr>
              <a:buSzPts val="2100"/>
              <a:buFont typeface="Noto Sans"/>
              <a:buChar char="▪"/>
              <a:defRPr b="1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05867"/>
              </a:buClr>
              <a:buSzPts val="1800"/>
              <a:buFont typeface="Noto San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1F1828"/>
              </a:buClr>
              <a:buSzPts val="1200"/>
              <a:buFont typeface="Noto San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9562" lvl="3" marL="1828800" marR="0" rtl="0" algn="l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Clr>
                <a:srgbClr val="205867"/>
              </a:buClr>
              <a:buSzPts val="1275"/>
              <a:buFont typeface="Noto Sans"/>
              <a:buChar char="▪"/>
              <a:defRPr b="0" i="0" sz="1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562" lvl="4" marL="2286000" marR="0" rtl="0" algn="l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Clr>
                <a:srgbClr val="974806"/>
              </a:buClr>
              <a:buSzPts val="1275"/>
              <a:buFont typeface="Arial"/>
              <a:buChar char="•"/>
              <a:defRPr b="0" i="0" sz="1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0" name="Google Shape;160;p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1512"/>
            <a:ext cx="890718" cy="514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9653" y="573530"/>
            <a:ext cx="925765" cy="318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rawingGrid">
  <p:cSld name="1_DrawingGrid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rawingGrid">
  <p:cSld name="DrawingGrid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800" y="228600"/>
            <a:ext cx="6405372" cy="4576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3"/>
          <p:cNvSpPr txBox="1"/>
          <p:nvPr>
            <p:ph type="title"/>
          </p:nvPr>
        </p:nvSpPr>
        <p:spPr>
          <a:xfrm>
            <a:off x="1617136" y="590551"/>
            <a:ext cx="72474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73"/>
          <p:cNvSpPr txBox="1"/>
          <p:nvPr>
            <p:ph idx="1" type="body"/>
          </p:nvPr>
        </p:nvSpPr>
        <p:spPr>
          <a:xfrm>
            <a:off x="2322741" y="1700437"/>
            <a:ext cx="6541800" cy="27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3F3151"/>
              </a:buClr>
              <a:buSzPts val="1800"/>
              <a:buFont typeface="Merriweather Sans"/>
              <a:buChar char="•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205867"/>
              </a:buClr>
              <a:buSzPts val="1500"/>
              <a:buFont typeface="Merriweather Sans"/>
              <a:buChar char="◦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4325" lvl="2" marL="1371600" marR="0" rtl="0" algn="l">
              <a:lnSpc>
                <a:spcPct val="100000"/>
              </a:lnSpc>
              <a:spcBef>
                <a:spcPts val="56"/>
              </a:spcBef>
              <a:spcAft>
                <a:spcPts val="0"/>
              </a:spcAft>
              <a:buClr>
                <a:srgbClr val="1F1828"/>
              </a:buClr>
              <a:buSzPts val="1350"/>
              <a:buFont typeface="Merriweather Sans"/>
              <a:buChar char="■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rgbClr val="205867"/>
              </a:buClr>
              <a:buSzPts val="1050"/>
              <a:buFont typeface="Merriweather Sans"/>
              <a:buChar char="□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rgbClr val="974806"/>
              </a:buClr>
              <a:buSzPts val="1196"/>
              <a:buFont typeface="Arial"/>
              <a:buNone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545" lvl="5" marL="27432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545" lvl="6" marL="32004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546" lvl="7" marL="36576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546" lvl="8" marL="41148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73"/>
          <p:cNvSpPr/>
          <p:nvPr/>
        </p:nvSpPr>
        <p:spPr>
          <a:xfrm>
            <a:off x="1617138" y="1530350"/>
            <a:ext cx="7247400" cy="93600"/>
          </a:xfrm>
          <a:prstGeom prst="roundRect">
            <a:avLst>
              <a:gd fmla="val 16667" name="adj"/>
            </a:avLst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Arial"/>
              <a:buNone/>
            </a:pPr>
            <a:r>
              <a:t/>
            </a:r>
            <a:endParaRPr b="0" i="0" sz="1266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73"/>
          <p:cNvSpPr txBox="1"/>
          <p:nvPr>
            <p:ph idx="12" type="sldNum"/>
          </p:nvPr>
        </p:nvSpPr>
        <p:spPr>
          <a:xfrm>
            <a:off x="7924802" y="492681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">
  <p:cSld name="Content 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5"/>
          <p:cNvSpPr/>
          <p:nvPr/>
        </p:nvSpPr>
        <p:spPr>
          <a:xfrm>
            <a:off x="0" y="4933951"/>
            <a:ext cx="9144000" cy="228600"/>
          </a:xfrm>
          <a:prstGeom prst="roundRect">
            <a:avLst>
              <a:gd fmla="val 16667" name="adj"/>
            </a:avLst>
          </a:prstGeom>
          <a:solidFill>
            <a:srgbClr val="4270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75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75"/>
          <p:cNvSpPr txBox="1"/>
          <p:nvPr>
            <p:ph idx="1" type="body"/>
          </p:nvPr>
        </p:nvSpPr>
        <p:spPr>
          <a:xfrm>
            <a:off x="152400" y="742950"/>
            <a:ext cx="428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3F3151"/>
              </a:buClr>
              <a:buSzPts val="1800"/>
              <a:buFont typeface="Merriweather Sans"/>
              <a:buChar char="•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205867"/>
              </a:buClr>
              <a:buSzPts val="1500"/>
              <a:buFont typeface="Merriweather Sans"/>
              <a:buChar char="◦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4325" lvl="2" marL="1371600" marR="0" rtl="0" algn="l">
              <a:lnSpc>
                <a:spcPct val="100000"/>
              </a:lnSpc>
              <a:spcBef>
                <a:spcPts val="56"/>
              </a:spcBef>
              <a:spcAft>
                <a:spcPts val="0"/>
              </a:spcAft>
              <a:buClr>
                <a:srgbClr val="1F1828"/>
              </a:buClr>
              <a:buSzPts val="1350"/>
              <a:buFont typeface="Merriweather Sans"/>
              <a:buChar char="■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rgbClr val="205867"/>
              </a:buClr>
              <a:buSzPts val="1050"/>
              <a:buFont typeface="Merriweather Sans"/>
              <a:buChar char="□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rgbClr val="974806"/>
              </a:buClr>
              <a:buSzPts val="1196"/>
              <a:buFont typeface="Arial"/>
              <a:buNone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545" lvl="5" marL="27432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545" lvl="6" marL="32004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546" lvl="7" marL="36576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546" lvl="8" marL="41148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75"/>
          <p:cNvSpPr/>
          <p:nvPr/>
        </p:nvSpPr>
        <p:spPr>
          <a:xfrm>
            <a:off x="152400" y="607222"/>
            <a:ext cx="8686800" cy="81600"/>
          </a:xfrm>
          <a:prstGeom prst="roundRect">
            <a:avLst>
              <a:gd fmla="val 16667" name="adj"/>
            </a:avLst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Arial"/>
              <a:buNone/>
            </a:pPr>
            <a:r>
              <a:t/>
            </a:r>
            <a:endParaRPr b="0" i="0" sz="1266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5"/>
          <p:cNvSpPr txBox="1"/>
          <p:nvPr>
            <p:ph idx="12" type="sldNum"/>
          </p:nvPr>
        </p:nvSpPr>
        <p:spPr>
          <a:xfrm>
            <a:off x="7924802" y="492681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75"/>
          <p:cNvSpPr txBox="1"/>
          <p:nvPr>
            <p:ph idx="2" type="body"/>
          </p:nvPr>
        </p:nvSpPr>
        <p:spPr>
          <a:xfrm>
            <a:off x="4572001" y="742950"/>
            <a:ext cx="4284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3F3151"/>
              </a:buClr>
              <a:buSzPts val="1800"/>
              <a:buFont typeface="Merriweather Sans"/>
              <a:buChar char="•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205867"/>
              </a:buClr>
              <a:buSzPts val="1500"/>
              <a:buFont typeface="Merriweather Sans"/>
              <a:buChar char="◦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4325" lvl="2" marL="1371600" marR="0" rtl="0" algn="l">
              <a:lnSpc>
                <a:spcPct val="100000"/>
              </a:lnSpc>
              <a:spcBef>
                <a:spcPts val="56"/>
              </a:spcBef>
              <a:spcAft>
                <a:spcPts val="0"/>
              </a:spcAft>
              <a:buClr>
                <a:srgbClr val="1F1828"/>
              </a:buClr>
              <a:buSzPts val="1350"/>
              <a:buFont typeface="Merriweather Sans"/>
              <a:buChar char="■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rgbClr val="205867"/>
              </a:buClr>
              <a:buSzPts val="1050"/>
              <a:buFont typeface="Merriweather Sans"/>
              <a:buChar char="□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rgbClr val="974806"/>
              </a:buClr>
              <a:buSzPts val="1196"/>
              <a:buFont typeface="Arial"/>
              <a:buNone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545" lvl="5" marL="27432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545" lvl="6" marL="32004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546" lvl="7" marL="36576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546" lvl="8" marL="41148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 Big/Sm">
  <p:cSld name="Content 2 Big/Sm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7"/>
          <p:cNvSpPr/>
          <p:nvPr/>
        </p:nvSpPr>
        <p:spPr>
          <a:xfrm>
            <a:off x="0" y="4933951"/>
            <a:ext cx="9144000" cy="228600"/>
          </a:xfrm>
          <a:prstGeom prst="roundRect">
            <a:avLst>
              <a:gd fmla="val 16667" name="adj"/>
            </a:avLst>
          </a:prstGeom>
          <a:solidFill>
            <a:srgbClr val="4270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7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77"/>
          <p:cNvSpPr txBox="1"/>
          <p:nvPr>
            <p:ph idx="1" type="body"/>
          </p:nvPr>
        </p:nvSpPr>
        <p:spPr>
          <a:xfrm>
            <a:off x="152404" y="742950"/>
            <a:ext cx="2802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3F3151"/>
              </a:buClr>
              <a:buSzPts val="1500"/>
              <a:buFont typeface="Merriweather Sans"/>
              <a:buChar char="•"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205867"/>
              </a:buClr>
              <a:buSzPts val="1350"/>
              <a:buFont typeface="Merriweather Sans"/>
              <a:buChar char="◦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6"/>
              </a:spcBef>
              <a:spcAft>
                <a:spcPts val="0"/>
              </a:spcAft>
              <a:buClr>
                <a:srgbClr val="1F1828"/>
              </a:buClr>
              <a:buSzPts val="1200"/>
              <a:buFont typeface="Merriweather Sans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rgbClr val="205867"/>
              </a:buClr>
              <a:buSzPts val="900"/>
              <a:buFont typeface="Merriweather Sans"/>
              <a:buChar char="□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rgbClr val="974806"/>
              </a:buClr>
              <a:buSzPts val="1196"/>
              <a:buFont typeface="Arial"/>
              <a:buNone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545" lvl="5" marL="27432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545" lvl="6" marL="32004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546" lvl="7" marL="36576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546" lvl="8" marL="41148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77"/>
          <p:cNvSpPr/>
          <p:nvPr/>
        </p:nvSpPr>
        <p:spPr>
          <a:xfrm>
            <a:off x="152400" y="607222"/>
            <a:ext cx="8686800" cy="81600"/>
          </a:xfrm>
          <a:prstGeom prst="roundRect">
            <a:avLst>
              <a:gd fmla="val 16667" name="adj"/>
            </a:avLst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Arial"/>
              <a:buNone/>
            </a:pPr>
            <a:r>
              <a:t/>
            </a:r>
            <a:endParaRPr b="0" i="0" sz="1266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77"/>
          <p:cNvSpPr txBox="1"/>
          <p:nvPr>
            <p:ph idx="12" type="sldNum"/>
          </p:nvPr>
        </p:nvSpPr>
        <p:spPr>
          <a:xfrm>
            <a:off x="7924802" y="492681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77"/>
          <p:cNvSpPr txBox="1"/>
          <p:nvPr>
            <p:ph idx="2" type="body"/>
          </p:nvPr>
        </p:nvSpPr>
        <p:spPr>
          <a:xfrm>
            <a:off x="3048001" y="742950"/>
            <a:ext cx="5867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3F3151"/>
              </a:buClr>
              <a:buSzPts val="1800"/>
              <a:buFont typeface="Merriweather Sans"/>
              <a:buChar char="•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205867"/>
              </a:buClr>
              <a:buSzPts val="1500"/>
              <a:buFont typeface="Merriweather Sans"/>
              <a:buChar char="◦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4325" lvl="2" marL="1371600" marR="0" rtl="0" algn="l">
              <a:lnSpc>
                <a:spcPct val="100000"/>
              </a:lnSpc>
              <a:spcBef>
                <a:spcPts val="56"/>
              </a:spcBef>
              <a:spcAft>
                <a:spcPts val="0"/>
              </a:spcAft>
              <a:buClr>
                <a:srgbClr val="1F1828"/>
              </a:buClr>
              <a:buSzPts val="1350"/>
              <a:buFont typeface="Merriweather Sans"/>
              <a:buChar char="■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rgbClr val="205867"/>
              </a:buClr>
              <a:buSzPts val="1050"/>
              <a:buFont typeface="Merriweather Sans"/>
              <a:buChar char="□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rgbClr val="974806"/>
              </a:buClr>
              <a:buSzPts val="1196"/>
              <a:buFont typeface="Arial"/>
              <a:buNone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545" lvl="5" marL="27432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545" lvl="6" marL="32004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546" lvl="7" marL="36576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546" lvl="8" marL="41148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 w/ heading">
  <p:cSld name="Content 2 w/ heading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8"/>
          <p:cNvSpPr/>
          <p:nvPr/>
        </p:nvSpPr>
        <p:spPr>
          <a:xfrm>
            <a:off x="0" y="4933951"/>
            <a:ext cx="9144000" cy="228600"/>
          </a:xfrm>
          <a:prstGeom prst="roundRect">
            <a:avLst>
              <a:gd fmla="val 16667" name="adj"/>
            </a:avLst>
          </a:prstGeom>
          <a:solidFill>
            <a:srgbClr val="4270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8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78"/>
          <p:cNvSpPr/>
          <p:nvPr/>
        </p:nvSpPr>
        <p:spPr>
          <a:xfrm>
            <a:off x="152400" y="607222"/>
            <a:ext cx="8686800" cy="81600"/>
          </a:xfrm>
          <a:prstGeom prst="roundRect">
            <a:avLst>
              <a:gd fmla="val 16667" name="adj"/>
            </a:avLst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Arial"/>
              <a:buNone/>
            </a:pPr>
            <a:r>
              <a:t/>
            </a:r>
            <a:endParaRPr b="0" i="0" sz="1266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78"/>
          <p:cNvSpPr txBox="1"/>
          <p:nvPr>
            <p:ph idx="1" type="body"/>
          </p:nvPr>
        </p:nvSpPr>
        <p:spPr>
          <a:xfrm>
            <a:off x="152605" y="788536"/>
            <a:ext cx="4284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151"/>
              </a:buClr>
              <a:buSzPts val="1800"/>
              <a:buFont typeface="Noto San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05867"/>
              </a:buClr>
              <a:buSzPts val="1800"/>
              <a:buFont typeface="Noto San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1F1828"/>
              </a:buClr>
              <a:buSzPts val="1200"/>
              <a:buFont typeface="Noto San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9562" lvl="3" marL="1828800" marR="0" rtl="0" algn="l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Clr>
                <a:srgbClr val="205867"/>
              </a:buClr>
              <a:buSzPts val="1275"/>
              <a:buFont typeface="Noto Sans"/>
              <a:buChar char="▪"/>
              <a:defRPr b="0" i="0" sz="1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562" lvl="4" marL="2286000" marR="0" rtl="0" algn="l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Clr>
                <a:srgbClr val="974806"/>
              </a:buClr>
              <a:buSzPts val="1275"/>
              <a:buFont typeface="Arial"/>
              <a:buChar char="•"/>
              <a:defRPr b="0" i="0" sz="1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78"/>
          <p:cNvSpPr txBox="1"/>
          <p:nvPr>
            <p:ph idx="2" type="body"/>
          </p:nvPr>
        </p:nvSpPr>
        <p:spPr>
          <a:xfrm>
            <a:off x="4555072" y="788536"/>
            <a:ext cx="4284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151"/>
              </a:buClr>
              <a:buSzPts val="1800"/>
              <a:buFont typeface="Noto Sans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05867"/>
              </a:buClr>
              <a:buSzPts val="1800"/>
              <a:buFont typeface="Noto San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1F1828"/>
              </a:buClr>
              <a:buSzPts val="1200"/>
              <a:buFont typeface="Noto San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9562" lvl="3" marL="1828800" marR="0" rtl="0" algn="l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Clr>
                <a:srgbClr val="205867"/>
              </a:buClr>
              <a:buSzPts val="1275"/>
              <a:buFont typeface="Noto Sans"/>
              <a:buChar char="▪"/>
              <a:defRPr b="0" i="0" sz="1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562" lvl="4" marL="2286000" marR="0" rtl="0" algn="l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Clr>
                <a:srgbClr val="974806"/>
              </a:buClr>
              <a:buSzPts val="1275"/>
              <a:buFont typeface="Arial"/>
              <a:buChar char="•"/>
              <a:defRPr b="0" i="0" sz="1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8"/>
          <p:cNvSpPr txBox="1"/>
          <p:nvPr>
            <p:ph idx="12" type="sldNum"/>
          </p:nvPr>
        </p:nvSpPr>
        <p:spPr>
          <a:xfrm>
            <a:off x="7924802" y="492681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78"/>
          <p:cNvSpPr txBox="1"/>
          <p:nvPr>
            <p:ph idx="3" type="body"/>
          </p:nvPr>
        </p:nvSpPr>
        <p:spPr>
          <a:xfrm>
            <a:off x="152400" y="1257300"/>
            <a:ext cx="4284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3F3151"/>
              </a:buClr>
              <a:buSzPts val="1800"/>
              <a:buFont typeface="Merriweather Sans"/>
              <a:buChar char="•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205867"/>
              </a:buClr>
              <a:buSzPts val="1500"/>
              <a:buFont typeface="Merriweather Sans"/>
              <a:buChar char="◦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4325" lvl="2" marL="1371600" marR="0" rtl="0" algn="l">
              <a:lnSpc>
                <a:spcPct val="100000"/>
              </a:lnSpc>
              <a:spcBef>
                <a:spcPts val="56"/>
              </a:spcBef>
              <a:spcAft>
                <a:spcPts val="0"/>
              </a:spcAft>
              <a:buClr>
                <a:srgbClr val="1F1828"/>
              </a:buClr>
              <a:buSzPts val="1350"/>
              <a:buFont typeface="Merriweather Sans"/>
              <a:buChar char="■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rgbClr val="205867"/>
              </a:buClr>
              <a:buSzPts val="1050"/>
              <a:buFont typeface="Merriweather Sans"/>
              <a:buChar char="□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rgbClr val="974806"/>
              </a:buClr>
              <a:buSzPts val="1196"/>
              <a:buFont typeface="Arial"/>
              <a:buNone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545" lvl="5" marL="27432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545" lvl="6" marL="32004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546" lvl="7" marL="36576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546" lvl="8" marL="41148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78"/>
          <p:cNvSpPr txBox="1"/>
          <p:nvPr>
            <p:ph idx="4" type="body"/>
          </p:nvPr>
        </p:nvSpPr>
        <p:spPr>
          <a:xfrm>
            <a:off x="4572001" y="1257300"/>
            <a:ext cx="42840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3F3151"/>
              </a:buClr>
              <a:buSzPts val="1800"/>
              <a:buFont typeface="Merriweather Sans"/>
              <a:buChar char="•"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205867"/>
              </a:buClr>
              <a:buSzPts val="1500"/>
              <a:buFont typeface="Merriweather Sans"/>
              <a:buChar char="◦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4325" lvl="2" marL="1371600" marR="0" rtl="0" algn="l">
              <a:lnSpc>
                <a:spcPct val="100000"/>
              </a:lnSpc>
              <a:spcBef>
                <a:spcPts val="56"/>
              </a:spcBef>
              <a:spcAft>
                <a:spcPts val="0"/>
              </a:spcAft>
              <a:buClr>
                <a:srgbClr val="1F1828"/>
              </a:buClr>
              <a:buSzPts val="1350"/>
              <a:buFont typeface="Merriweather Sans"/>
              <a:buChar char="■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rgbClr val="205867"/>
              </a:buClr>
              <a:buSzPts val="1050"/>
              <a:buFont typeface="Merriweather Sans"/>
              <a:buChar char="□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rgbClr val="974806"/>
              </a:buClr>
              <a:buSzPts val="1196"/>
              <a:buFont typeface="Arial"/>
              <a:buNone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545" lvl="5" marL="27432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545" lvl="6" marL="32004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546" lvl="7" marL="36576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546" lvl="8" marL="41148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">
  <p:cSld name="Content 3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9"/>
          <p:cNvSpPr/>
          <p:nvPr/>
        </p:nvSpPr>
        <p:spPr>
          <a:xfrm>
            <a:off x="0" y="4933951"/>
            <a:ext cx="9144000" cy="228600"/>
          </a:xfrm>
          <a:prstGeom prst="roundRect">
            <a:avLst>
              <a:gd fmla="val 16667" name="adj"/>
            </a:avLst>
          </a:prstGeom>
          <a:solidFill>
            <a:srgbClr val="4270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9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79"/>
          <p:cNvSpPr/>
          <p:nvPr/>
        </p:nvSpPr>
        <p:spPr>
          <a:xfrm>
            <a:off x="152400" y="607222"/>
            <a:ext cx="8686800" cy="81600"/>
          </a:xfrm>
          <a:prstGeom prst="roundRect">
            <a:avLst>
              <a:gd fmla="val 16667" name="adj"/>
            </a:avLst>
          </a:prstGeom>
          <a:solidFill>
            <a:srgbClr val="3660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6"/>
              <a:buFont typeface="Arial"/>
              <a:buNone/>
            </a:pPr>
            <a:r>
              <a:t/>
            </a:r>
            <a:endParaRPr b="0" i="0" sz="1266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79"/>
          <p:cNvSpPr txBox="1"/>
          <p:nvPr>
            <p:ph idx="1" type="body"/>
          </p:nvPr>
        </p:nvSpPr>
        <p:spPr>
          <a:xfrm>
            <a:off x="152402" y="742951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151"/>
              </a:buClr>
              <a:buSzPts val="1500"/>
              <a:buFont typeface="Noto Sans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05867"/>
              </a:buClr>
              <a:buSzPts val="1800"/>
              <a:buFont typeface="Noto San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1F1828"/>
              </a:buClr>
              <a:buSzPts val="1200"/>
              <a:buFont typeface="Noto San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9562" lvl="3" marL="1828800" marR="0" rtl="0" algn="l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Clr>
                <a:srgbClr val="205867"/>
              </a:buClr>
              <a:buSzPts val="1275"/>
              <a:buFont typeface="Noto Sans"/>
              <a:buChar char="▪"/>
              <a:defRPr b="0" i="0" sz="1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562" lvl="4" marL="2286000" marR="0" rtl="0" algn="l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Clr>
                <a:srgbClr val="974806"/>
              </a:buClr>
              <a:buSzPts val="1275"/>
              <a:buFont typeface="Arial"/>
              <a:buChar char="•"/>
              <a:defRPr b="0" i="0" sz="1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79"/>
          <p:cNvSpPr txBox="1"/>
          <p:nvPr>
            <p:ph idx="12" type="sldNum"/>
          </p:nvPr>
        </p:nvSpPr>
        <p:spPr>
          <a:xfrm>
            <a:off x="7924802" y="492681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79"/>
          <p:cNvSpPr txBox="1"/>
          <p:nvPr>
            <p:ph idx="2" type="body"/>
          </p:nvPr>
        </p:nvSpPr>
        <p:spPr>
          <a:xfrm>
            <a:off x="152401" y="1257300"/>
            <a:ext cx="28956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3F3151"/>
              </a:buClr>
              <a:buSzPts val="1350"/>
              <a:buFont typeface="Merriweather Sans"/>
              <a:buChar char="•"/>
              <a:defRPr b="1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205867"/>
              </a:buClr>
              <a:buSzPts val="1200"/>
              <a:buFont typeface="Merriweather Sans"/>
              <a:buChar char="◦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5275" lvl="2" marL="1371600" marR="0" rtl="0" algn="l">
              <a:lnSpc>
                <a:spcPct val="100000"/>
              </a:lnSpc>
              <a:spcBef>
                <a:spcPts val="56"/>
              </a:spcBef>
              <a:spcAft>
                <a:spcPts val="0"/>
              </a:spcAft>
              <a:buClr>
                <a:srgbClr val="1F1828"/>
              </a:buClr>
              <a:buSzPts val="1050"/>
              <a:buFont typeface="Merriweather Sans"/>
              <a:buChar char="■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rgbClr val="205867"/>
              </a:buClr>
              <a:buSzPts val="900"/>
              <a:buFont typeface="Merriweather Sans"/>
              <a:buChar char="□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rgbClr val="974806"/>
              </a:buClr>
              <a:buSzPts val="1196"/>
              <a:buFont typeface="Arial"/>
              <a:buNone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545" lvl="5" marL="27432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545" lvl="6" marL="32004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546" lvl="7" marL="36576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546" lvl="8" marL="41148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79"/>
          <p:cNvSpPr txBox="1"/>
          <p:nvPr>
            <p:ph idx="3" type="body"/>
          </p:nvPr>
        </p:nvSpPr>
        <p:spPr>
          <a:xfrm>
            <a:off x="3124202" y="742951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151"/>
              </a:buClr>
              <a:buSzPts val="1500"/>
              <a:buFont typeface="Noto Sans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05867"/>
              </a:buClr>
              <a:buSzPts val="1800"/>
              <a:buFont typeface="Noto San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1F1828"/>
              </a:buClr>
              <a:buSzPts val="1200"/>
              <a:buFont typeface="Noto San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9562" lvl="3" marL="1828800" marR="0" rtl="0" algn="l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Clr>
                <a:srgbClr val="205867"/>
              </a:buClr>
              <a:buSzPts val="1275"/>
              <a:buFont typeface="Noto Sans"/>
              <a:buChar char="▪"/>
              <a:defRPr b="0" i="0" sz="1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562" lvl="4" marL="2286000" marR="0" rtl="0" algn="l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Clr>
                <a:srgbClr val="974806"/>
              </a:buClr>
              <a:buSzPts val="1275"/>
              <a:buFont typeface="Arial"/>
              <a:buChar char="•"/>
              <a:defRPr b="0" i="0" sz="1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79"/>
          <p:cNvSpPr txBox="1"/>
          <p:nvPr>
            <p:ph idx="4" type="body"/>
          </p:nvPr>
        </p:nvSpPr>
        <p:spPr>
          <a:xfrm>
            <a:off x="3124202" y="1257300"/>
            <a:ext cx="28956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3F3151"/>
              </a:buClr>
              <a:buSzPts val="1350"/>
              <a:buFont typeface="Merriweather Sans"/>
              <a:buChar char="•"/>
              <a:defRPr b="1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205867"/>
              </a:buClr>
              <a:buSzPts val="1200"/>
              <a:buFont typeface="Merriweather Sans"/>
              <a:buChar char="◦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5275" lvl="2" marL="1371600" marR="0" rtl="0" algn="l">
              <a:lnSpc>
                <a:spcPct val="100000"/>
              </a:lnSpc>
              <a:spcBef>
                <a:spcPts val="56"/>
              </a:spcBef>
              <a:spcAft>
                <a:spcPts val="0"/>
              </a:spcAft>
              <a:buClr>
                <a:srgbClr val="1F1828"/>
              </a:buClr>
              <a:buSzPts val="1050"/>
              <a:buFont typeface="Merriweather Sans"/>
              <a:buChar char="■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rgbClr val="205867"/>
              </a:buClr>
              <a:buSzPts val="900"/>
              <a:buFont typeface="Merriweather Sans"/>
              <a:buChar char="□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rgbClr val="974806"/>
              </a:buClr>
              <a:buSzPts val="1196"/>
              <a:buFont typeface="Arial"/>
              <a:buNone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545" lvl="5" marL="27432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545" lvl="6" marL="32004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546" lvl="7" marL="36576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546" lvl="8" marL="41148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79"/>
          <p:cNvSpPr txBox="1"/>
          <p:nvPr>
            <p:ph idx="5" type="body"/>
          </p:nvPr>
        </p:nvSpPr>
        <p:spPr>
          <a:xfrm>
            <a:off x="6096002" y="742951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151"/>
              </a:buClr>
              <a:buSzPts val="1500"/>
              <a:buFont typeface="Noto Sans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05867"/>
              </a:buClr>
              <a:buSzPts val="1800"/>
              <a:buFont typeface="Noto San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1F1828"/>
              </a:buClr>
              <a:buSzPts val="1200"/>
              <a:buFont typeface="Noto San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9562" lvl="3" marL="1828800" marR="0" rtl="0" algn="l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Clr>
                <a:srgbClr val="205867"/>
              </a:buClr>
              <a:buSzPts val="1275"/>
              <a:buFont typeface="Noto Sans"/>
              <a:buChar char="▪"/>
              <a:defRPr b="0" i="0" sz="1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562" lvl="4" marL="2286000" marR="0" rtl="0" algn="l">
              <a:lnSpc>
                <a:spcPct val="100000"/>
              </a:lnSpc>
              <a:spcBef>
                <a:spcPts val="255"/>
              </a:spcBef>
              <a:spcAft>
                <a:spcPts val="0"/>
              </a:spcAft>
              <a:buClr>
                <a:srgbClr val="974806"/>
              </a:buClr>
              <a:buSzPts val="1275"/>
              <a:buFont typeface="Arial"/>
              <a:buChar char="•"/>
              <a:defRPr b="0" i="0" sz="12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79"/>
          <p:cNvSpPr txBox="1"/>
          <p:nvPr>
            <p:ph idx="6" type="body"/>
          </p:nvPr>
        </p:nvSpPr>
        <p:spPr>
          <a:xfrm>
            <a:off x="6096002" y="1257300"/>
            <a:ext cx="28956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3F3151"/>
              </a:buClr>
              <a:buSzPts val="1350"/>
              <a:buFont typeface="Merriweather Sans"/>
              <a:buChar char="•"/>
              <a:defRPr b="1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205867"/>
              </a:buClr>
              <a:buSzPts val="1200"/>
              <a:buFont typeface="Merriweather Sans"/>
              <a:buChar char="◦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5275" lvl="2" marL="1371600" marR="0" rtl="0" algn="l">
              <a:lnSpc>
                <a:spcPct val="100000"/>
              </a:lnSpc>
              <a:spcBef>
                <a:spcPts val="56"/>
              </a:spcBef>
              <a:spcAft>
                <a:spcPts val="0"/>
              </a:spcAft>
              <a:buClr>
                <a:srgbClr val="1F1828"/>
              </a:buClr>
              <a:buSzPts val="1050"/>
              <a:buFont typeface="Merriweather Sans"/>
              <a:buChar char="■"/>
              <a:def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38"/>
              </a:spcBef>
              <a:spcAft>
                <a:spcPts val="0"/>
              </a:spcAft>
              <a:buClr>
                <a:srgbClr val="205867"/>
              </a:buClr>
              <a:buSzPts val="900"/>
              <a:buFont typeface="Merriweather Sans"/>
              <a:buChar char="□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rgbClr val="974806"/>
              </a:buClr>
              <a:buSzPts val="1196"/>
              <a:buFont typeface="Arial"/>
              <a:buNone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545" lvl="5" marL="27432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545" lvl="6" marL="32004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546" lvl="7" marL="36576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546" lvl="8" marL="4114800" marR="0" rtl="0" algn="l">
              <a:lnSpc>
                <a:spcPct val="100000"/>
              </a:lnSpc>
              <a:spcBef>
                <a:spcPts val="239"/>
              </a:spcBef>
              <a:spcAft>
                <a:spcPts val="0"/>
              </a:spcAft>
              <a:buClr>
                <a:schemeClr val="dk1"/>
              </a:buClr>
              <a:buSzPts val="1196"/>
              <a:buFont typeface="Arial"/>
              <a:buChar char="•"/>
              <a:defRPr b="0" i="0" sz="119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7000"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1"/>
          <p:cNvSpPr txBox="1"/>
          <p:nvPr>
            <p:ph idx="12" type="sldNum"/>
          </p:nvPr>
        </p:nvSpPr>
        <p:spPr>
          <a:xfrm>
            <a:off x="8001000" y="4933953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  <a:defRPr b="0" i="0" sz="82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mailto:anselmo@midiacom.uff.br" TargetMode="External"/><Relationship Id="rId4" Type="http://schemas.openxmlformats.org/officeDocument/2006/relationships/image" Target="../media/image8.jpg"/><Relationship Id="rId9" Type="http://schemas.openxmlformats.org/officeDocument/2006/relationships/image" Target="../media/image37.png"/><Relationship Id="rId5" Type="http://schemas.openxmlformats.org/officeDocument/2006/relationships/image" Target="../media/image35.png"/><Relationship Id="rId6" Type="http://schemas.openxmlformats.org/officeDocument/2006/relationships/image" Target="../media/image34.png"/><Relationship Id="rId7" Type="http://schemas.openxmlformats.org/officeDocument/2006/relationships/image" Target="../media/image33.png"/><Relationship Id="rId8" Type="http://schemas.openxmlformats.org/officeDocument/2006/relationships/image" Target="../media/image3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"/>
          <p:cNvSpPr txBox="1"/>
          <p:nvPr>
            <p:ph type="ctrTitle"/>
          </p:nvPr>
        </p:nvSpPr>
        <p:spPr>
          <a:xfrm>
            <a:off x="0" y="208625"/>
            <a:ext cx="9144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>
                <a:solidFill>
                  <a:schemeClr val="dk2"/>
                </a:solidFill>
              </a:rPr>
              <a:t>SPEED 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b="0" lang="en-US">
                <a:solidFill>
                  <a:schemeClr val="dk2"/>
                </a:solidFill>
              </a:rPr>
              <a:t>SFC Placement in Edge-Cloud Environments: </a:t>
            </a:r>
            <a:endParaRPr b="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b="0" lang="en-US">
                <a:solidFill>
                  <a:schemeClr val="dk2"/>
                </a:solidFill>
              </a:rPr>
              <a:t>a Distributed Approach</a:t>
            </a:r>
            <a:endParaRPr b="0" i="1">
              <a:solidFill>
                <a:schemeClr val="dk2"/>
              </a:solidFill>
            </a:endParaRPr>
          </a:p>
        </p:txBody>
      </p:sp>
      <p:sp>
        <p:nvSpPr>
          <p:cNvPr id="168" name="Google Shape;168;p1"/>
          <p:cNvSpPr txBox="1"/>
          <p:nvPr>
            <p:ph idx="1" type="subTitle"/>
          </p:nvPr>
        </p:nvSpPr>
        <p:spPr>
          <a:xfrm>
            <a:off x="357625" y="1251425"/>
            <a:ext cx="8404200" cy="3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en-US" sz="1800"/>
              <a:t>Estudante:</a:t>
            </a:r>
            <a:r>
              <a:rPr lang="en-US" sz="1800"/>
              <a:t>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Anselmo Luiz Éden Battisti</a:t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sz="1800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0" lang="en-US" sz="1800"/>
              <a:t>Orientadoras: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Flávia Coimbra Delicato</a:t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/>
              <a:t>Débora Christina Muchaluat Saade</a:t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800">
                <a:solidFill>
                  <a:srgbClr val="888888"/>
                </a:solidFill>
              </a:rPr>
              <a:t>PhD Qualifying Exam</a:t>
            </a:r>
            <a:endParaRPr i="1" sz="1800">
              <a:solidFill>
                <a:srgbClr val="888888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0" lang="en-US" sz="1800"/>
              <a:t>Date: </a:t>
            </a:r>
            <a:endParaRPr b="0" sz="1800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0" lang="en-US" sz="1800"/>
              <a:t>April 12th 2023</a:t>
            </a:r>
            <a:endParaRPr b="0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7271e5f3a9_0_90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Distributed Environment</a:t>
            </a:r>
            <a:endParaRPr sz="2800"/>
          </a:p>
        </p:txBody>
      </p:sp>
      <p:sp>
        <p:nvSpPr>
          <p:cNvPr id="253" name="Google Shape;253;g17271e5f3a9_0_90"/>
          <p:cNvSpPr txBox="1"/>
          <p:nvPr>
            <p:ph idx="1" type="body"/>
          </p:nvPr>
        </p:nvSpPr>
        <p:spPr>
          <a:xfrm>
            <a:off x="152400" y="742950"/>
            <a:ext cx="868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solidFill>
                  <a:schemeClr val="dk2"/>
                </a:solidFill>
              </a:rPr>
              <a:t>Edge-Cloud paradigm enable</a:t>
            </a:r>
            <a:endParaRPr b="0"/>
          </a:p>
          <a:p>
            <a:pPr indent="-355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b="1" lang="en-US"/>
              <a:t>Coordination</a:t>
            </a:r>
            <a:r>
              <a:rPr lang="en-US"/>
              <a:t> between </a:t>
            </a:r>
            <a:r>
              <a:rPr b="1" lang="en-US"/>
              <a:t>multiple domains</a:t>
            </a:r>
            <a:endParaRPr b="1"/>
          </a:p>
          <a:p>
            <a:pPr indent="-355600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/>
              <a:t>P</a:t>
            </a:r>
            <a:r>
              <a:rPr b="0" lang="en-US"/>
              <a:t>otentially </a:t>
            </a:r>
            <a:r>
              <a:rPr lang="en-US">
                <a:solidFill>
                  <a:schemeClr val="accent6"/>
                </a:solidFill>
              </a:rPr>
              <a:t>managed</a:t>
            </a:r>
            <a:r>
              <a:rPr b="0" lang="en-US"/>
              <a:t> by </a:t>
            </a:r>
            <a:r>
              <a:rPr lang="en-US">
                <a:solidFill>
                  <a:schemeClr val="accent6"/>
                </a:solidFill>
              </a:rPr>
              <a:t>different service providers</a:t>
            </a:r>
            <a:r>
              <a:rPr b="0" lang="en-US"/>
              <a:t>.</a:t>
            </a:r>
            <a:endParaRPr b="0"/>
          </a:p>
        </p:txBody>
      </p:sp>
      <p:sp>
        <p:nvSpPr>
          <p:cNvPr id="254" name="Google Shape;254;g17271e5f3a9_0_90"/>
          <p:cNvSpPr txBox="1"/>
          <p:nvPr>
            <p:ph idx="12" type="sldNum"/>
          </p:nvPr>
        </p:nvSpPr>
        <p:spPr>
          <a:xfrm>
            <a:off x="8041705" y="498372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g17271e5f3a9_0_90"/>
          <p:cNvSpPr/>
          <p:nvPr/>
        </p:nvSpPr>
        <p:spPr>
          <a:xfrm>
            <a:off x="6369725" y="2675400"/>
            <a:ext cx="424800" cy="48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g17271e5f3a9_0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5475" y="2314575"/>
            <a:ext cx="4181949" cy="17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17271e5f3a9_0_90"/>
          <p:cNvSpPr txBox="1"/>
          <p:nvPr/>
        </p:nvSpPr>
        <p:spPr>
          <a:xfrm>
            <a:off x="176700" y="4235850"/>
            <a:ext cx="8638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G. Sun, Y. Li, D. Liao and V. Chang, "Service Function Chain Orchestration Across Multiple Domains: A Full Mesh Aggregation Approach," in </a:t>
            </a:r>
            <a:r>
              <a:rPr b="0" i="1" lang="en-US" sz="11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IEEE Transactions on Network and Service Management</a:t>
            </a:r>
            <a:r>
              <a:rPr b="0" i="0" lang="en-US" sz="11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vol. 15, no. 3, pp. 1175-1191, Sept. 2018, doi: 10.1109/TNSM.2018.2861717.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7271e5f3a9_0_107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Distributed Environment</a:t>
            </a:r>
            <a:endParaRPr sz="2800"/>
          </a:p>
        </p:txBody>
      </p:sp>
      <p:sp>
        <p:nvSpPr>
          <p:cNvPr id="264" name="Google Shape;264;g17271e5f3a9_0_107"/>
          <p:cNvSpPr txBox="1"/>
          <p:nvPr>
            <p:ph idx="1" type="body"/>
          </p:nvPr>
        </p:nvSpPr>
        <p:spPr>
          <a:xfrm>
            <a:off x="152400" y="742950"/>
            <a:ext cx="3993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solidFill>
                  <a:schemeClr val="dk2"/>
                </a:solidFill>
              </a:rPr>
              <a:t>Centralized placement is unsuitable</a:t>
            </a:r>
            <a:r>
              <a:rPr b="0" lang="en-US"/>
              <a:t>, given the </a:t>
            </a:r>
            <a:r>
              <a:rPr lang="en-US">
                <a:solidFill>
                  <a:schemeClr val="accent4"/>
                </a:solidFill>
              </a:rPr>
              <a:t>huge number of nodes</a:t>
            </a:r>
            <a:r>
              <a:rPr b="0" lang="en-US"/>
              <a:t>. </a:t>
            </a:r>
            <a:endParaRPr b="0"/>
          </a:p>
          <a:p>
            <a:pPr indent="-355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>
                <a:solidFill>
                  <a:schemeClr val="accent3"/>
                </a:solidFill>
              </a:rPr>
              <a:t>Distributed mechanism</a:t>
            </a:r>
            <a:r>
              <a:rPr b="0" lang="en-US"/>
              <a:t> should be created to allocate the SFC </a:t>
            </a:r>
            <a:r>
              <a:rPr lang="en-US">
                <a:solidFill>
                  <a:schemeClr val="accent6"/>
                </a:solidFill>
              </a:rPr>
              <a:t>without full knowledge</a:t>
            </a:r>
            <a:r>
              <a:rPr b="0" lang="en-US">
                <a:solidFill>
                  <a:schemeClr val="dk2"/>
                </a:solidFill>
              </a:rPr>
              <a:t> </a:t>
            </a:r>
            <a:r>
              <a:rPr b="0" lang="en-US"/>
              <a:t>of the infrastructure.</a:t>
            </a:r>
            <a:endParaRPr b="0"/>
          </a:p>
        </p:txBody>
      </p:sp>
      <p:sp>
        <p:nvSpPr>
          <p:cNvPr id="265" name="Google Shape;265;g17271e5f3a9_0_107"/>
          <p:cNvSpPr txBox="1"/>
          <p:nvPr>
            <p:ph idx="12" type="sldNum"/>
          </p:nvPr>
        </p:nvSpPr>
        <p:spPr>
          <a:xfrm>
            <a:off x="8041705" y="498372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g17271e5f3a9_0_107"/>
          <p:cNvSpPr/>
          <p:nvPr/>
        </p:nvSpPr>
        <p:spPr>
          <a:xfrm>
            <a:off x="6369725" y="2675400"/>
            <a:ext cx="424800" cy="48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g17271e5f3a9_0_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9800" y="1405275"/>
            <a:ext cx="3633800" cy="23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2b5e0f4c69_0_12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Distributed SFC Placement Problem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274" name="Google Shape;274;g22b5e0f4c69_0_12"/>
          <p:cNvSpPr txBox="1"/>
          <p:nvPr>
            <p:ph idx="12" type="sldNum"/>
          </p:nvPr>
        </p:nvSpPr>
        <p:spPr>
          <a:xfrm>
            <a:off x="8041705" y="498372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g22b5e0f4c69_0_12"/>
          <p:cNvSpPr/>
          <p:nvPr/>
        </p:nvSpPr>
        <p:spPr>
          <a:xfrm>
            <a:off x="6369725" y="2675400"/>
            <a:ext cx="424800" cy="48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22b5e0f4c69_0_12"/>
          <p:cNvSpPr txBox="1"/>
          <p:nvPr>
            <p:ph idx="1" type="body"/>
          </p:nvPr>
        </p:nvSpPr>
        <p:spPr>
          <a:xfrm>
            <a:off x="152400" y="3263850"/>
            <a:ext cx="8686800" cy="15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0" lang="en-US"/>
              <a:t>Distributed </a:t>
            </a:r>
            <a:r>
              <a:rPr lang="en-US">
                <a:solidFill>
                  <a:schemeClr val="dk2"/>
                </a:solidFill>
              </a:rPr>
              <a:t>SFC Placement </a:t>
            </a:r>
            <a:r>
              <a:rPr b="0" lang="en-US"/>
              <a:t>composed of </a:t>
            </a:r>
            <a:r>
              <a:rPr lang="en-US">
                <a:solidFill>
                  <a:schemeClr val="accent4"/>
                </a:solidFill>
              </a:rPr>
              <a:t>two phases</a:t>
            </a:r>
            <a:r>
              <a:rPr b="0" lang="en-US"/>
              <a:t>:</a:t>
            </a:r>
            <a:endParaRPr b="0"/>
          </a:p>
          <a:p>
            <a:pPr indent="-34290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-US">
                <a:solidFill>
                  <a:schemeClr val="accent3"/>
                </a:solidFill>
              </a:rPr>
              <a:t>Segmentation</a:t>
            </a:r>
            <a:r>
              <a:rPr lang="en-US"/>
              <a:t>: </a:t>
            </a:r>
            <a:r>
              <a:rPr b="0" lang="en-US"/>
              <a:t>the SFC are</a:t>
            </a:r>
            <a:r>
              <a:rPr lang="en-US"/>
              <a:t> </a:t>
            </a:r>
            <a:r>
              <a:rPr b="0" lang="en-US"/>
              <a:t>divided into segments, </a:t>
            </a:r>
            <a:endParaRPr b="0"/>
          </a:p>
          <a:p>
            <a:pPr indent="-34290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-US">
                <a:solidFill>
                  <a:schemeClr val="accent6"/>
                </a:solidFill>
              </a:rPr>
              <a:t>Resource Selection</a:t>
            </a:r>
            <a:r>
              <a:rPr lang="en-US"/>
              <a:t>: </a:t>
            </a:r>
            <a:r>
              <a:rPr b="0" lang="en-US"/>
              <a:t>each segment is delivered to </a:t>
            </a:r>
            <a:r>
              <a:rPr lang="en-US"/>
              <a:t>a </a:t>
            </a:r>
            <a:r>
              <a:rPr b="0" lang="en-US"/>
              <a:t>domain.</a:t>
            </a:r>
            <a:endParaRPr b="0"/>
          </a:p>
        </p:txBody>
      </p:sp>
      <p:pic>
        <p:nvPicPr>
          <p:cNvPr id="277" name="Google Shape;277;g22b5e0f4c69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0238" y="801125"/>
            <a:ext cx="4426022" cy="24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09f6ab2d31_0_55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Open Problems</a:t>
            </a:r>
            <a:endParaRPr sz="2800"/>
          </a:p>
        </p:txBody>
      </p:sp>
      <p:sp>
        <p:nvSpPr>
          <p:cNvPr id="284" name="Google Shape;284;g209f6ab2d31_0_55"/>
          <p:cNvSpPr txBox="1"/>
          <p:nvPr>
            <p:ph idx="12" type="sldNum"/>
          </p:nvPr>
        </p:nvSpPr>
        <p:spPr>
          <a:xfrm>
            <a:off x="8041705" y="498372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g209f6ab2d31_0_55"/>
          <p:cNvSpPr/>
          <p:nvPr/>
        </p:nvSpPr>
        <p:spPr>
          <a:xfrm>
            <a:off x="6369725" y="2675400"/>
            <a:ext cx="424800" cy="48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209f6ab2d31_0_55"/>
          <p:cNvSpPr txBox="1"/>
          <p:nvPr>
            <p:ph idx="1" type="body"/>
          </p:nvPr>
        </p:nvSpPr>
        <p:spPr>
          <a:xfrm>
            <a:off x="152400" y="742950"/>
            <a:ext cx="868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0" lang="en-US"/>
              <a:t>Even in distributed environment, the </a:t>
            </a:r>
            <a:r>
              <a:rPr lang="en-US">
                <a:solidFill>
                  <a:schemeClr val="dk2"/>
                </a:solidFill>
              </a:rPr>
              <a:t>placement plan</a:t>
            </a:r>
            <a:r>
              <a:rPr b="0" lang="en-US"/>
              <a:t> is created by only </a:t>
            </a:r>
            <a:r>
              <a:rPr lang="en-US">
                <a:solidFill>
                  <a:schemeClr val="dk2"/>
                </a:solidFill>
              </a:rPr>
              <a:t>one domain</a:t>
            </a:r>
            <a:r>
              <a:rPr b="0" lang="en-US"/>
              <a:t>.</a:t>
            </a:r>
            <a:endParaRPr b="0"/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0" lang="en-US"/>
              <a:t>The</a:t>
            </a:r>
            <a:r>
              <a:rPr b="0" lang="en-US">
                <a:solidFill>
                  <a:schemeClr val="accent4"/>
                </a:solidFill>
              </a:rPr>
              <a:t> </a:t>
            </a:r>
            <a:r>
              <a:rPr lang="en-US">
                <a:solidFill>
                  <a:schemeClr val="accent4"/>
                </a:solidFill>
              </a:rPr>
              <a:t>segments are created</a:t>
            </a:r>
            <a:r>
              <a:rPr b="0" lang="en-US">
                <a:solidFill>
                  <a:schemeClr val="accent4"/>
                </a:solidFill>
              </a:rPr>
              <a:t> </a:t>
            </a:r>
            <a:r>
              <a:rPr b="0" lang="en-US"/>
              <a:t>only during the </a:t>
            </a:r>
            <a:r>
              <a:rPr lang="en-US">
                <a:solidFill>
                  <a:schemeClr val="accent4"/>
                </a:solidFill>
              </a:rPr>
              <a:t>initialization</a:t>
            </a:r>
            <a:r>
              <a:rPr b="0" lang="en-US"/>
              <a:t> of the placement. </a:t>
            </a:r>
            <a:endParaRPr b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2b204d6cef_0_9"/>
          <p:cNvSpPr txBox="1"/>
          <p:nvPr>
            <p:ph type="ctrTitle"/>
          </p:nvPr>
        </p:nvSpPr>
        <p:spPr>
          <a:xfrm>
            <a:off x="381000" y="762001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Objectives</a:t>
            </a:r>
            <a:endParaRPr sz="2800"/>
          </a:p>
        </p:txBody>
      </p:sp>
      <p:sp>
        <p:nvSpPr>
          <p:cNvPr id="293" name="Google Shape;293;g22b204d6cef_0_9"/>
          <p:cNvSpPr txBox="1"/>
          <p:nvPr>
            <p:ph idx="1" type="subTitle"/>
          </p:nvPr>
        </p:nvSpPr>
        <p:spPr>
          <a:xfrm>
            <a:off x="609600" y="1609650"/>
            <a:ext cx="6400800" cy="28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0" lang="en-US" sz="2400"/>
              <a:t>Goals</a:t>
            </a:r>
            <a:endParaRPr b="0"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0" lang="en-US" sz="2400"/>
              <a:t>Research Questions</a:t>
            </a:r>
            <a:endParaRPr b="0"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sz="2400"/>
          </a:p>
        </p:txBody>
      </p:sp>
      <p:sp>
        <p:nvSpPr>
          <p:cNvPr id="294" name="Google Shape;294;g22b204d6cef_0_9"/>
          <p:cNvSpPr txBox="1"/>
          <p:nvPr>
            <p:ph idx="12" type="sldNum"/>
          </p:nvPr>
        </p:nvSpPr>
        <p:spPr>
          <a:xfrm>
            <a:off x="7924802" y="492681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</a:pPr>
            <a:fld id="{00000000-1234-1234-1234-123412341234}" type="slidenum">
              <a:rPr b="0" lang="en-US">
                <a:solidFill>
                  <a:srgbClr val="888888"/>
                </a:solidFill>
              </a:rPr>
              <a:t>‹#›</a:t>
            </a:fld>
            <a:endParaRPr b="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2b5e0f4c69_0_22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Goals</a:t>
            </a:r>
            <a:endParaRPr sz="2800"/>
          </a:p>
        </p:txBody>
      </p:sp>
      <p:sp>
        <p:nvSpPr>
          <p:cNvPr id="301" name="Google Shape;301;g22b5e0f4c69_0_22"/>
          <p:cNvSpPr txBox="1"/>
          <p:nvPr>
            <p:ph idx="12" type="sldNum"/>
          </p:nvPr>
        </p:nvSpPr>
        <p:spPr>
          <a:xfrm>
            <a:off x="8041705" y="498372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2" name="Google Shape;302;g22b5e0f4c69_0_22"/>
          <p:cNvSpPr/>
          <p:nvPr/>
        </p:nvSpPr>
        <p:spPr>
          <a:xfrm>
            <a:off x="6369725" y="2675400"/>
            <a:ext cx="424800" cy="48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22b5e0f4c69_0_22"/>
          <p:cNvSpPr txBox="1"/>
          <p:nvPr>
            <p:ph idx="1" type="body"/>
          </p:nvPr>
        </p:nvSpPr>
        <p:spPr>
          <a:xfrm>
            <a:off x="152400" y="742950"/>
            <a:ext cx="868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0" lang="en-US"/>
              <a:t>Create a new method to solve the SFC Placement Problem in a distributed fashion.</a:t>
            </a:r>
            <a:endParaRPr b="0"/>
          </a:p>
          <a:p>
            <a:pPr indent="-355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With segments being created </a:t>
            </a:r>
            <a:endParaRPr/>
          </a:p>
          <a:p>
            <a:pPr indent="-355600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b="1" lang="en-US">
                <a:solidFill>
                  <a:schemeClr val="accent3"/>
                </a:solidFill>
              </a:rPr>
              <a:t>Recursively</a:t>
            </a:r>
            <a:r>
              <a:rPr lang="en-US"/>
              <a:t> </a:t>
            </a:r>
            <a:endParaRPr/>
          </a:p>
          <a:p>
            <a:pPr indent="-355600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b="1" lang="en-US">
                <a:solidFill>
                  <a:schemeClr val="accent6"/>
                </a:solidFill>
              </a:rPr>
              <a:t>Multiple times</a:t>
            </a:r>
            <a:endParaRPr b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2b204d6cef_0_271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Research Questions</a:t>
            </a:r>
            <a:endParaRPr sz="2800"/>
          </a:p>
        </p:txBody>
      </p:sp>
      <p:sp>
        <p:nvSpPr>
          <p:cNvPr id="310" name="Google Shape;310;g22b204d6cef_0_271"/>
          <p:cNvSpPr txBox="1"/>
          <p:nvPr>
            <p:ph idx="1" type="body"/>
          </p:nvPr>
        </p:nvSpPr>
        <p:spPr>
          <a:xfrm>
            <a:off x="152400" y="742950"/>
            <a:ext cx="868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/>
              <a:t>This thesis is guided by the following research questions:</a:t>
            </a:r>
            <a:endParaRPr b="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Q1:</a:t>
            </a:r>
            <a:r>
              <a:rPr b="0" lang="en-US"/>
              <a:t> Is it possible to adopt a </a:t>
            </a:r>
            <a:r>
              <a:rPr lang="en-US">
                <a:solidFill>
                  <a:schemeClr val="dk2"/>
                </a:solidFill>
              </a:rPr>
              <a:t>distributed SFC Placement</a:t>
            </a:r>
            <a:r>
              <a:rPr b="0" lang="en-US"/>
              <a:t> mechanism, using a</a:t>
            </a:r>
            <a:r>
              <a:rPr lang="en-US"/>
              <a:t> </a:t>
            </a:r>
            <a:r>
              <a:rPr lang="en-US">
                <a:solidFill>
                  <a:schemeClr val="dk2"/>
                </a:solidFill>
              </a:rPr>
              <a:t>dynamic segmentation</a:t>
            </a:r>
            <a:r>
              <a:rPr b="0" lang="en-US">
                <a:solidFill>
                  <a:schemeClr val="dk2"/>
                </a:solidFill>
              </a:rPr>
              <a:t> </a:t>
            </a:r>
            <a:r>
              <a:rPr b="0" lang="en-US"/>
              <a:t>process to solve the SFCPP in a multi-domain environment?</a:t>
            </a:r>
            <a:endParaRPr b="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Q2:</a:t>
            </a:r>
            <a:r>
              <a:rPr b="0" lang="en-US"/>
              <a:t> Can the adoption of SPEED </a:t>
            </a:r>
            <a:r>
              <a:rPr lang="en-US">
                <a:solidFill>
                  <a:schemeClr val="accent4"/>
                </a:solidFill>
              </a:rPr>
              <a:t>reduce the monetary allocation</a:t>
            </a:r>
            <a:r>
              <a:rPr b="0" lang="en-US">
                <a:solidFill>
                  <a:schemeClr val="accent4"/>
                </a:solidFill>
              </a:rPr>
              <a:t> </a:t>
            </a:r>
            <a:r>
              <a:rPr b="0" lang="en-US"/>
              <a:t>cost compared with a centralized approach?</a:t>
            </a:r>
            <a:endParaRPr b="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Q3:</a:t>
            </a:r>
            <a:r>
              <a:rPr b="0" lang="en-US"/>
              <a:t> Can the adoption of SPEED </a:t>
            </a:r>
            <a:r>
              <a:rPr lang="en-US">
                <a:solidFill>
                  <a:schemeClr val="accent3"/>
                </a:solidFill>
              </a:rPr>
              <a:t>increase the rate of SFC placed</a:t>
            </a:r>
            <a:r>
              <a:rPr lang="en-US"/>
              <a:t> </a:t>
            </a:r>
            <a:r>
              <a:rPr b="0" lang="en-US"/>
              <a:t>successfully compared with a centralized approach?</a:t>
            </a:r>
            <a:endParaRPr b="0"/>
          </a:p>
        </p:txBody>
      </p:sp>
      <p:sp>
        <p:nvSpPr>
          <p:cNvPr id="311" name="Google Shape;311;g22b204d6cef_0_271"/>
          <p:cNvSpPr txBox="1"/>
          <p:nvPr>
            <p:ph idx="12" type="sldNum"/>
          </p:nvPr>
        </p:nvSpPr>
        <p:spPr>
          <a:xfrm>
            <a:off x="8041705" y="498372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09f6ab2d31_0_27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Related Work</a:t>
            </a:r>
            <a:endParaRPr sz="2800"/>
          </a:p>
        </p:txBody>
      </p:sp>
      <p:sp>
        <p:nvSpPr>
          <p:cNvPr id="318" name="Google Shape;318;g209f6ab2d31_0_27"/>
          <p:cNvSpPr txBox="1"/>
          <p:nvPr>
            <p:ph idx="12" type="sldNum"/>
          </p:nvPr>
        </p:nvSpPr>
        <p:spPr>
          <a:xfrm>
            <a:off x="8041705" y="498372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9" name="Google Shape;319;g209f6ab2d31_0_27"/>
          <p:cNvSpPr/>
          <p:nvPr/>
        </p:nvSpPr>
        <p:spPr>
          <a:xfrm>
            <a:off x="6369725" y="2675400"/>
            <a:ext cx="424800" cy="48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0" name="Google Shape;320;g209f6ab2d31_0_27"/>
          <p:cNvGraphicFramePr/>
          <p:nvPr/>
        </p:nvGraphicFramePr>
        <p:xfrm>
          <a:off x="955888" y="101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{6D5629EE-5603-4D83-BA9D-98D18A77F606}</a:tableStyleId>
              </a:tblPr>
              <a:tblGrid>
                <a:gridCol w="1497425"/>
                <a:gridCol w="4166200"/>
                <a:gridCol w="1416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33333"/>
                          </a:solidFill>
                        </a:rPr>
                        <a:t>Study</a:t>
                      </a:r>
                      <a:endParaRPr b="1" sz="14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BA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33333"/>
                          </a:solidFill>
                        </a:rPr>
                        <a:t>Distributed Approach</a:t>
                      </a:r>
                      <a:endParaRPr b="1" sz="14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BA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33333"/>
                          </a:solidFill>
                        </a:rPr>
                        <a:t>Segmentation</a:t>
                      </a:r>
                      <a:endParaRPr b="1" sz="14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BABA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Chen et al.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allocation of each VNF segment in each domain is executed in parallel.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Static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Liu et al.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The auction consensus phase defines which segment will be executed in each domain.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Static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Gang et al.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allocation of each sub-SFC in each domain is executed in parallel.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Static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Avasalcai et al.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Auction-based with a centralized orchestrator that defines the winner domain for each VNF in the SFC.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Static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Gao et al.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 allocation of each service in each satellite is executed in parallel.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No Segments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2b204d6cef_0_16"/>
          <p:cNvSpPr txBox="1"/>
          <p:nvPr>
            <p:ph type="ctrTitle"/>
          </p:nvPr>
        </p:nvSpPr>
        <p:spPr>
          <a:xfrm>
            <a:off x="381000" y="838201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Proposed Solution - SPEED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lang="en-US" sz="1600"/>
              <a:t>SFC Placement in Edge-Cloud Environments: a Distributed Approach</a:t>
            </a:r>
            <a:endParaRPr b="0" sz="1600"/>
          </a:p>
        </p:txBody>
      </p:sp>
      <p:sp>
        <p:nvSpPr>
          <p:cNvPr id="327" name="Google Shape;327;g22b204d6cef_0_16"/>
          <p:cNvSpPr txBox="1"/>
          <p:nvPr>
            <p:ph idx="1" type="subTitle"/>
          </p:nvPr>
        </p:nvSpPr>
        <p:spPr>
          <a:xfrm>
            <a:off x="609600" y="1685850"/>
            <a:ext cx="82035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0" lang="en-US" sz="2400"/>
              <a:t>Hierarchical Organization </a:t>
            </a:r>
            <a:endParaRPr b="0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0" lang="en-US" sz="2400"/>
              <a:t>Data Aggregation</a:t>
            </a:r>
            <a:endParaRPr b="0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0" lang="en-US" sz="2400"/>
              <a:t>Architectural Components</a:t>
            </a:r>
            <a:endParaRPr b="0"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0" lang="en-US" sz="2400"/>
              <a:t>The SPEED Approach</a:t>
            </a:r>
            <a:endParaRPr sz="2400"/>
          </a:p>
          <a:p>
            <a:pPr indent="-15240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 Manager Zone Selection </a:t>
            </a:r>
            <a:endParaRPr sz="2400"/>
          </a:p>
          <a:p>
            <a:pPr indent="-15240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 Segmentation</a:t>
            </a:r>
            <a:endParaRPr sz="2400"/>
          </a:p>
          <a:p>
            <a:pPr indent="-152400" lvl="1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 sz="2400"/>
              <a:t> Zone Selection as a Singleton Congestion Game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sz="2400"/>
          </a:p>
        </p:txBody>
      </p:sp>
      <p:sp>
        <p:nvSpPr>
          <p:cNvPr id="328" name="Google Shape;328;g22b204d6cef_0_16"/>
          <p:cNvSpPr txBox="1"/>
          <p:nvPr>
            <p:ph idx="12" type="sldNum"/>
          </p:nvPr>
        </p:nvSpPr>
        <p:spPr>
          <a:xfrm>
            <a:off x="7924802" y="492681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</a:pPr>
            <a:fld id="{00000000-1234-1234-1234-123412341234}" type="slidenum">
              <a:rPr b="0" lang="en-US">
                <a:solidFill>
                  <a:srgbClr val="888888"/>
                </a:solidFill>
              </a:rPr>
              <a:t>‹#›</a:t>
            </a:fld>
            <a:endParaRPr b="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7271e5f3a9_0_131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Proposed Solution</a:t>
            </a:r>
            <a:endParaRPr sz="2800"/>
          </a:p>
        </p:txBody>
      </p:sp>
      <p:sp>
        <p:nvSpPr>
          <p:cNvPr id="335" name="Google Shape;335;g17271e5f3a9_0_131"/>
          <p:cNvSpPr txBox="1"/>
          <p:nvPr>
            <p:ph idx="1" type="body"/>
          </p:nvPr>
        </p:nvSpPr>
        <p:spPr>
          <a:xfrm>
            <a:off x="152400" y="742950"/>
            <a:ext cx="868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solidFill>
                  <a:schemeClr val="dk2"/>
                </a:solidFill>
              </a:rPr>
              <a:t>New approach</a:t>
            </a:r>
            <a:r>
              <a:rPr b="0" lang="en-US"/>
              <a:t> </a:t>
            </a:r>
            <a:r>
              <a:rPr lang="en-US"/>
              <a:t>SPEED</a:t>
            </a:r>
            <a:r>
              <a:rPr b="0" lang="en-US"/>
              <a:t> - SPC Placement in Edge-Cloud environment a Distributed approach.</a:t>
            </a:r>
            <a:endParaRPr b="0"/>
          </a:p>
          <a:p>
            <a:pPr indent="-355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>
                <a:solidFill>
                  <a:schemeClr val="accent4"/>
                </a:solidFill>
              </a:rPr>
              <a:t>Solve the SFC Placement problem in a multi-domain environment in a distributed fashion</a:t>
            </a:r>
            <a:r>
              <a:rPr b="0" lang="en-US">
                <a:solidFill>
                  <a:schemeClr val="accent4"/>
                </a:solidFill>
              </a:rPr>
              <a:t>.</a:t>
            </a:r>
            <a:r>
              <a:rPr b="0" lang="en-US"/>
              <a:t> </a:t>
            </a:r>
            <a:endParaRPr b="0"/>
          </a:p>
          <a:p>
            <a:pPr indent="-355600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>
                <a:solidFill>
                  <a:schemeClr val="dk2"/>
                </a:solidFill>
              </a:rPr>
              <a:t>Architectural components.</a:t>
            </a:r>
            <a:endParaRPr>
              <a:solidFill>
                <a:schemeClr val="dk2"/>
              </a:solidFill>
            </a:endParaRPr>
          </a:p>
          <a:p>
            <a:pPr indent="-355600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>
                <a:solidFill>
                  <a:schemeClr val="accent3"/>
                </a:solidFill>
              </a:rPr>
              <a:t>Mapping model between the Distributed SFC Placement Problem and the Game-Theory approach</a:t>
            </a:r>
            <a:r>
              <a:rPr lang="en-US"/>
              <a:t>.</a:t>
            </a:r>
            <a:endParaRPr b="0"/>
          </a:p>
          <a:p>
            <a:pPr indent="-355600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>
                <a:solidFill>
                  <a:schemeClr val="accent6"/>
                </a:solidFill>
              </a:rPr>
              <a:t>New data aggregation pattern over the network topology</a:t>
            </a:r>
            <a:r>
              <a:rPr b="0" lang="en-US"/>
              <a:t>.</a:t>
            </a:r>
            <a:endParaRPr b="0"/>
          </a:p>
        </p:txBody>
      </p:sp>
      <p:sp>
        <p:nvSpPr>
          <p:cNvPr id="336" name="Google Shape;336;g17271e5f3a9_0_131"/>
          <p:cNvSpPr txBox="1"/>
          <p:nvPr>
            <p:ph idx="12" type="sldNum"/>
          </p:nvPr>
        </p:nvSpPr>
        <p:spPr>
          <a:xfrm>
            <a:off x="8041705" y="498372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Agenda</a:t>
            </a:r>
            <a:endParaRPr sz="2800"/>
          </a:p>
        </p:txBody>
      </p:sp>
      <p:sp>
        <p:nvSpPr>
          <p:cNvPr id="175" name="Google Shape;175;p4"/>
          <p:cNvSpPr txBox="1"/>
          <p:nvPr>
            <p:ph idx="1" type="body"/>
          </p:nvPr>
        </p:nvSpPr>
        <p:spPr>
          <a:xfrm>
            <a:off x="152400" y="742950"/>
            <a:ext cx="868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0" lang="en-US" sz="2400"/>
              <a:t>Introduction</a:t>
            </a:r>
            <a:endParaRPr b="0"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0" lang="en-US" sz="2400"/>
              <a:t>Our Goals</a:t>
            </a:r>
            <a:endParaRPr b="0"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0" lang="en-US" sz="2400"/>
              <a:t>Proposed Solution - SPEED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0" lang="en-US" sz="2400"/>
              <a:t>Evaluation</a:t>
            </a:r>
            <a:endParaRPr b="0"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0" lang="en-US" sz="2400"/>
              <a:t>Conclusion</a:t>
            </a:r>
            <a:endParaRPr b="0" sz="2400"/>
          </a:p>
        </p:txBody>
      </p:sp>
      <p:sp>
        <p:nvSpPr>
          <p:cNvPr id="176" name="Google Shape;176;p4"/>
          <p:cNvSpPr txBox="1"/>
          <p:nvPr>
            <p:ph idx="12" type="sldNum"/>
          </p:nvPr>
        </p:nvSpPr>
        <p:spPr>
          <a:xfrm>
            <a:off x="8041705" y="498372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2b204d6cef_0_250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SFC Placement Problem</a:t>
            </a:r>
            <a:endParaRPr sz="2800"/>
          </a:p>
        </p:txBody>
      </p:sp>
      <p:sp>
        <p:nvSpPr>
          <p:cNvPr id="343" name="Google Shape;343;g22b204d6cef_0_250"/>
          <p:cNvSpPr txBox="1"/>
          <p:nvPr>
            <p:ph idx="12" type="sldNum"/>
          </p:nvPr>
        </p:nvSpPr>
        <p:spPr>
          <a:xfrm>
            <a:off x="8041705" y="498372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4" name="Google Shape;344;g22b204d6cef_0_250"/>
          <p:cNvSpPr/>
          <p:nvPr/>
        </p:nvSpPr>
        <p:spPr>
          <a:xfrm>
            <a:off x="6369725" y="2675400"/>
            <a:ext cx="424800" cy="48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g22b204d6cef_0_2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488" y="1042650"/>
            <a:ext cx="7783024" cy="34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7271e5f3a9_0_0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Hierarchical Organization</a:t>
            </a:r>
            <a:endParaRPr sz="2800"/>
          </a:p>
        </p:txBody>
      </p:sp>
      <p:sp>
        <p:nvSpPr>
          <p:cNvPr id="352" name="Google Shape;352;g17271e5f3a9_0_0"/>
          <p:cNvSpPr txBox="1"/>
          <p:nvPr>
            <p:ph idx="1" type="body"/>
          </p:nvPr>
        </p:nvSpPr>
        <p:spPr>
          <a:xfrm>
            <a:off x="152400" y="742950"/>
            <a:ext cx="5198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highlight>
                  <a:schemeClr val="accent3"/>
                </a:highlight>
              </a:rPr>
              <a:t> Access zones </a:t>
            </a:r>
            <a:r>
              <a:rPr b="0" lang="en-US"/>
              <a:t> are elements that provide connectivity for the users. </a:t>
            </a:r>
            <a:endParaRPr b="0"/>
          </a:p>
          <a:p>
            <a:pPr indent="-182880" lvl="0" marL="18288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highlight>
                  <a:srgbClr val="FFE599"/>
                </a:highlight>
              </a:rPr>
              <a:t> Compute zones </a:t>
            </a:r>
            <a:r>
              <a:rPr b="0" lang="en-US"/>
              <a:t> are the elements that provide computational resources.</a:t>
            </a:r>
            <a:endParaRPr b="0"/>
          </a:p>
          <a:p>
            <a:pPr indent="-182880" lvl="0" marL="18288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highlight>
                  <a:srgbClr val="A4C2F4"/>
                </a:highlight>
              </a:rPr>
              <a:t> Aggregation zones </a:t>
            </a:r>
            <a:r>
              <a:rPr b="0" lang="en-US"/>
              <a:t> are abstracted elements that aggregated the data about the descending zones.</a:t>
            </a:r>
            <a:endParaRPr b="0"/>
          </a:p>
        </p:txBody>
      </p:sp>
      <p:sp>
        <p:nvSpPr>
          <p:cNvPr id="353" name="Google Shape;353;g17271e5f3a9_0_0"/>
          <p:cNvSpPr txBox="1"/>
          <p:nvPr>
            <p:ph idx="12" type="sldNum"/>
          </p:nvPr>
        </p:nvSpPr>
        <p:spPr>
          <a:xfrm>
            <a:off x="8041705" y="498372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4" name="Google Shape;354;g17271e5f3a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5700" y="990925"/>
            <a:ext cx="3101100" cy="3161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2b204d6cef_0_285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Hierarchical Organization</a:t>
            </a:r>
            <a:endParaRPr sz="2800"/>
          </a:p>
        </p:txBody>
      </p:sp>
      <p:sp>
        <p:nvSpPr>
          <p:cNvPr id="361" name="Google Shape;361;g22b204d6cef_0_285"/>
          <p:cNvSpPr txBox="1"/>
          <p:nvPr>
            <p:ph idx="12" type="sldNum"/>
          </p:nvPr>
        </p:nvSpPr>
        <p:spPr>
          <a:xfrm>
            <a:off x="8041705" y="498372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2" name="Google Shape;362;g22b204d6cef_0_2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1525" y="990600"/>
            <a:ext cx="744855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2b204d6cef_0_302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Hierarchical Organization</a:t>
            </a:r>
            <a:endParaRPr sz="2800"/>
          </a:p>
        </p:txBody>
      </p:sp>
      <p:sp>
        <p:nvSpPr>
          <p:cNvPr id="369" name="Google Shape;369;g22b204d6cef_0_302"/>
          <p:cNvSpPr txBox="1"/>
          <p:nvPr>
            <p:ph idx="12" type="sldNum"/>
          </p:nvPr>
        </p:nvSpPr>
        <p:spPr>
          <a:xfrm>
            <a:off x="8041705" y="498372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0" name="Google Shape;370;g22b204d6cef_0_3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6301" y="944112"/>
            <a:ext cx="5779007" cy="3255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2b5e0f4c69_0_37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Data Aggregation</a:t>
            </a:r>
            <a:endParaRPr sz="2800"/>
          </a:p>
        </p:txBody>
      </p:sp>
      <p:sp>
        <p:nvSpPr>
          <p:cNvPr id="377" name="Google Shape;377;g22b5e0f4c69_0_37"/>
          <p:cNvSpPr txBox="1"/>
          <p:nvPr>
            <p:ph idx="1" type="body"/>
          </p:nvPr>
        </p:nvSpPr>
        <p:spPr>
          <a:xfrm>
            <a:off x="152400" y="742950"/>
            <a:ext cx="868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0" lang="en-US"/>
              <a:t>In our approach, </a:t>
            </a:r>
            <a:r>
              <a:rPr lang="en-US">
                <a:solidFill>
                  <a:schemeClr val="dk2"/>
                </a:solidFill>
              </a:rPr>
              <a:t>the Aggregation zones process and store all the data sent by their underlying child zones. </a:t>
            </a:r>
            <a:endParaRPr>
              <a:solidFill>
                <a:schemeClr val="dk2"/>
              </a:solidFill>
            </a:endParaRPr>
          </a:p>
          <a:p>
            <a:pPr indent="-182880" lvl="0" marL="18288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0" lang="en-US"/>
              <a:t>Compute, Access and Aggregation zones send their internal data solely to the Aggregation zone of which they are part. </a:t>
            </a:r>
            <a:endParaRPr b="0"/>
          </a:p>
          <a:p>
            <a:pPr indent="-182880" lvl="0" marL="18288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0" lang="en-US"/>
              <a:t>The </a:t>
            </a:r>
            <a:r>
              <a:rPr lang="en-US">
                <a:solidFill>
                  <a:schemeClr val="accent4"/>
                </a:solidFill>
              </a:rPr>
              <a:t>Aggregated data flow from the bottom to the top-level Aggregation zones</a:t>
            </a:r>
            <a:r>
              <a:rPr b="0" lang="en-US">
                <a:solidFill>
                  <a:schemeClr val="accent4"/>
                </a:solidFill>
              </a:rPr>
              <a:t>. </a:t>
            </a:r>
            <a:endParaRPr b="0">
              <a:solidFill>
                <a:schemeClr val="accent4"/>
              </a:solidFill>
            </a:endParaRPr>
          </a:p>
          <a:p>
            <a:pPr indent="-182880" lvl="0" marL="18288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0" lang="en-US"/>
              <a:t>The top-level Aggregation zones have aggregated information about their own Compute zone and all the bottom-level Aggregation zones.</a:t>
            </a:r>
            <a:endParaRPr b="0"/>
          </a:p>
        </p:txBody>
      </p:sp>
      <p:sp>
        <p:nvSpPr>
          <p:cNvPr id="378" name="Google Shape;378;g22b5e0f4c69_0_37"/>
          <p:cNvSpPr txBox="1"/>
          <p:nvPr>
            <p:ph idx="12" type="sldNum"/>
          </p:nvPr>
        </p:nvSpPr>
        <p:spPr>
          <a:xfrm>
            <a:off x="8041705" y="498372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2b5e0f4c69_1_4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Data Aggregation Example</a:t>
            </a:r>
            <a:endParaRPr sz="2800"/>
          </a:p>
        </p:txBody>
      </p:sp>
      <p:sp>
        <p:nvSpPr>
          <p:cNvPr id="385" name="Google Shape;385;g22b5e0f4c69_1_4"/>
          <p:cNvSpPr txBox="1"/>
          <p:nvPr>
            <p:ph idx="12" type="sldNum"/>
          </p:nvPr>
        </p:nvSpPr>
        <p:spPr>
          <a:xfrm>
            <a:off x="8041705" y="498372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6" name="Google Shape;386;g22b5e0f4c69_1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92420"/>
            <a:ext cx="8686801" cy="3693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2b5e0f4c69_0_47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Architectural Components</a:t>
            </a:r>
            <a:endParaRPr sz="2800"/>
          </a:p>
        </p:txBody>
      </p:sp>
      <p:sp>
        <p:nvSpPr>
          <p:cNvPr id="393" name="Google Shape;393;g22b5e0f4c69_0_47"/>
          <p:cNvSpPr txBox="1"/>
          <p:nvPr>
            <p:ph idx="12" type="sldNum"/>
          </p:nvPr>
        </p:nvSpPr>
        <p:spPr>
          <a:xfrm>
            <a:off x="8041705" y="498372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4" name="Google Shape;394;g22b5e0f4c69_0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0500" y="818613"/>
            <a:ext cx="4618075" cy="395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g22b5e0f4c69_0_47"/>
          <p:cNvSpPr txBox="1"/>
          <p:nvPr>
            <p:ph idx="1" type="body"/>
          </p:nvPr>
        </p:nvSpPr>
        <p:spPr>
          <a:xfrm>
            <a:off x="152400" y="742950"/>
            <a:ext cx="3993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solidFill>
                  <a:schemeClr val="dk2"/>
                </a:solidFill>
              </a:rPr>
              <a:t>Integrated</a:t>
            </a:r>
            <a:r>
              <a:rPr b="0" lang="en-US"/>
              <a:t> </a:t>
            </a:r>
            <a:r>
              <a:rPr lang="en-US">
                <a:solidFill>
                  <a:schemeClr val="dk2"/>
                </a:solidFill>
              </a:rPr>
              <a:t>NFV Platform</a:t>
            </a:r>
            <a:endParaRPr>
              <a:solidFill>
                <a:schemeClr val="dk2"/>
              </a:solidFill>
            </a:endParaRPr>
          </a:p>
          <a:p>
            <a:pPr indent="-182880" lvl="0" marL="18288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solidFill>
                  <a:schemeClr val="accent4"/>
                </a:solidFill>
              </a:rPr>
              <a:t>Aggregation zone</a:t>
            </a:r>
            <a:r>
              <a:rPr b="0" lang="en-US"/>
              <a:t> has </a:t>
            </a:r>
            <a:r>
              <a:rPr lang="en-US">
                <a:solidFill>
                  <a:schemeClr val="accent4"/>
                </a:solidFill>
              </a:rPr>
              <a:t>SPEED components</a:t>
            </a:r>
            <a:r>
              <a:rPr b="0" lang="en-US">
                <a:solidFill>
                  <a:schemeClr val="accent4"/>
                </a:solidFill>
              </a:rPr>
              <a:t>.</a:t>
            </a:r>
            <a:endParaRPr b="0">
              <a:solidFill>
                <a:schemeClr val="accent4"/>
              </a:solidFill>
            </a:endParaRPr>
          </a:p>
          <a:p>
            <a:pPr indent="-182880" lvl="0" marL="18288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0" lang="en-US"/>
              <a:t>Each SFC is manage by one SPEED component. </a:t>
            </a:r>
            <a:endParaRPr b="0"/>
          </a:p>
          <a:p>
            <a:pPr indent="-355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The </a:t>
            </a:r>
            <a:r>
              <a:rPr b="1" lang="en-US"/>
              <a:t>segments</a:t>
            </a:r>
            <a:r>
              <a:rPr b="0" lang="en-US"/>
              <a:t> can be manage by a </a:t>
            </a:r>
            <a:r>
              <a:rPr b="1" lang="en-US"/>
              <a:t>different zones.</a:t>
            </a:r>
            <a:endParaRPr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5f03bc3e7f_0_24"/>
          <p:cNvSpPr txBox="1"/>
          <p:nvPr>
            <p:ph type="title"/>
          </p:nvPr>
        </p:nvSpPr>
        <p:spPr>
          <a:xfrm>
            <a:off x="152400" y="127400"/>
            <a:ext cx="86868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The SPEED Approach</a:t>
            </a:r>
            <a:endParaRPr sz="2800"/>
          </a:p>
        </p:txBody>
      </p:sp>
      <p:sp>
        <p:nvSpPr>
          <p:cNvPr id="402" name="Google Shape;402;g15f03bc3e7f_0_24"/>
          <p:cNvSpPr txBox="1"/>
          <p:nvPr>
            <p:ph idx="12" type="sldNum"/>
          </p:nvPr>
        </p:nvSpPr>
        <p:spPr>
          <a:xfrm>
            <a:off x="8041705" y="498372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3" name="Google Shape;403;g15f03bc3e7f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8500" y="770800"/>
            <a:ext cx="3902226" cy="409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2b5e0f4c69_0_68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Manager Zone Selection</a:t>
            </a:r>
            <a:endParaRPr sz="2800"/>
          </a:p>
        </p:txBody>
      </p:sp>
      <p:sp>
        <p:nvSpPr>
          <p:cNvPr id="410" name="Google Shape;410;g22b5e0f4c69_0_68"/>
          <p:cNvSpPr txBox="1"/>
          <p:nvPr>
            <p:ph idx="1" type="body"/>
          </p:nvPr>
        </p:nvSpPr>
        <p:spPr>
          <a:xfrm>
            <a:off x="152400" y="742950"/>
            <a:ext cx="4865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solidFill>
                  <a:schemeClr val="dk2"/>
                </a:solidFill>
              </a:rPr>
              <a:t>Selecting</a:t>
            </a:r>
            <a:r>
              <a:rPr b="0" lang="en-US"/>
              <a:t> the </a:t>
            </a:r>
            <a:r>
              <a:rPr lang="en-US">
                <a:solidFill>
                  <a:schemeClr val="dk2"/>
                </a:solidFill>
              </a:rPr>
              <a:t>Aggregation zone</a:t>
            </a:r>
            <a:r>
              <a:rPr b="0" lang="en-US"/>
              <a:t> that </a:t>
            </a:r>
            <a:r>
              <a:rPr lang="en-US">
                <a:solidFill>
                  <a:schemeClr val="dk2"/>
                </a:solidFill>
              </a:rPr>
              <a:t>coordinates</a:t>
            </a:r>
            <a:r>
              <a:rPr b="0" lang="en-US"/>
              <a:t> SFC Placement. </a:t>
            </a:r>
            <a:endParaRPr b="0"/>
          </a:p>
          <a:p>
            <a:pPr indent="-355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b="1" lang="en-US">
                <a:solidFill>
                  <a:schemeClr val="accent5"/>
                </a:solidFill>
              </a:rPr>
              <a:t>The most inferior</a:t>
            </a:r>
            <a:r>
              <a:rPr lang="en-US"/>
              <a:t> Aggregation zone </a:t>
            </a:r>
            <a:r>
              <a:rPr b="1" lang="en-US">
                <a:solidFill>
                  <a:schemeClr val="accent5"/>
                </a:solidFill>
              </a:rPr>
              <a:t>between</a:t>
            </a:r>
            <a:r>
              <a:rPr lang="en-US"/>
              <a:t> the </a:t>
            </a:r>
            <a:r>
              <a:rPr b="1" lang="en-US">
                <a:solidFill>
                  <a:schemeClr val="accent5"/>
                </a:solidFill>
              </a:rPr>
              <a:t>source</a:t>
            </a:r>
            <a:r>
              <a:rPr lang="en-US"/>
              <a:t> and </a:t>
            </a:r>
            <a:r>
              <a:rPr b="1" lang="en-US">
                <a:solidFill>
                  <a:schemeClr val="accent5"/>
                </a:solidFill>
              </a:rPr>
              <a:t>destination</a:t>
            </a:r>
            <a:r>
              <a:rPr b="0" lang="en-US"/>
              <a:t>. </a:t>
            </a:r>
            <a:endParaRPr b="0"/>
          </a:p>
          <a:p>
            <a:pPr indent="-182880" lvl="0" marL="18288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solidFill>
                  <a:schemeClr val="accent6"/>
                </a:solidFill>
              </a:rPr>
              <a:t>All the VNFs</a:t>
            </a:r>
            <a:r>
              <a:rPr b="0" lang="en-US"/>
              <a:t> must be </a:t>
            </a:r>
            <a:r>
              <a:rPr lang="en-US">
                <a:solidFill>
                  <a:schemeClr val="accent6"/>
                </a:solidFill>
              </a:rPr>
              <a:t>executed</a:t>
            </a:r>
            <a:r>
              <a:rPr b="0" lang="en-US"/>
              <a:t> in a computed zone </a:t>
            </a:r>
            <a:r>
              <a:rPr lang="en-US">
                <a:solidFill>
                  <a:schemeClr val="accent6"/>
                </a:solidFill>
              </a:rPr>
              <a:t>underneath the selected manager zone</a:t>
            </a:r>
            <a:r>
              <a:rPr b="0" lang="en-US"/>
              <a:t>.</a:t>
            </a:r>
            <a:endParaRPr b="0"/>
          </a:p>
        </p:txBody>
      </p:sp>
      <p:sp>
        <p:nvSpPr>
          <p:cNvPr id="411" name="Google Shape;411;g22b5e0f4c69_0_68"/>
          <p:cNvSpPr txBox="1"/>
          <p:nvPr>
            <p:ph idx="12" type="sldNum"/>
          </p:nvPr>
        </p:nvSpPr>
        <p:spPr>
          <a:xfrm>
            <a:off x="8041705" y="498372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12" name="Google Shape;412;g22b5e0f4c69_0_68"/>
          <p:cNvGraphicFramePr/>
          <p:nvPr/>
        </p:nvGraphicFramePr>
        <p:xfrm>
          <a:off x="5309363" y="345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{6D5629EE-5603-4D83-BA9D-98D18A77F606}</a:tableStyleId>
              </a:tblPr>
              <a:tblGrid>
                <a:gridCol w="650600"/>
                <a:gridCol w="650600"/>
                <a:gridCol w="650600"/>
                <a:gridCol w="650600"/>
                <a:gridCol w="650600"/>
              </a:tblGrid>
              <a:tr h="39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33333"/>
                          </a:solidFill>
                        </a:rPr>
                        <a:t>Req</a:t>
                      </a:r>
                      <a:endParaRPr b="1" sz="14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BA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33333"/>
                          </a:solidFill>
                        </a:rPr>
                        <a:t>SRC</a:t>
                      </a:r>
                      <a:endParaRPr sz="1400" u="none" cap="none" strike="noStrike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BA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33333"/>
                          </a:solidFill>
                        </a:rPr>
                        <a:t>DST</a:t>
                      </a:r>
                      <a:endParaRPr b="1" sz="14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BA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33333"/>
                          </a:solidFill>
                        </a:rPr>
                        <a:t>VNFs</a:t>
                      </a:r>
                      <a:endParaRPr b="1" sz="14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BA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33333"/>
                          </a:solidFill>
                        </a:rPr>
                        <a:t>Zone</a:t>
                      </a:r>
                      <a:endParaRPr b="1" sz="14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BABA"/>
                    </a:solidFill>
                  </a:tcPr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1" lang="en-US" sz="1400" u="none" cap="none" strike="noStrike"/>
                        <a:t>r1</a:t>
                      </a:r>
                      <a:endParaRPr i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1, 2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accent1"/>
                          </a:solidFill>
                        </a:rPr>
                        <a:t>A4</a:t>
                      </a:r>
                      <a:endParaRPr b="1" sz="14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1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i="1" lang="en-US" sz="1400" u="none" cap="none" strike="noStrike"/>
                        <a:t>r2</a:t>
                      </a:r>
                      <a:endParaRPr i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1, 3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accent1"/>
                          </a:solidFill>
                        </a:rPr>
                        <a:t>A1</a:t>
                      </a:r>
                      <a:endParaRPr b="1" sz="1400" u="none" cap="none" strike="noStrike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33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413" name="Google Shape;413;g22b5e0f4c69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0925" y="988400"/>
            <a:ext cx="3229909" cy="21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2b5e0f4c69_0_76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Segmentation</a:t>
            </a:r>
            <a:endParaRPr sz="2800"/>
          </a:p>
        </p:txBody>
      </p:sp>
      <p:sp>
        <p:nvSpPr>
          <p:cNvPr id="420" name="Google Shape;420;g22b5e0f4c69_0_76"/>
          <p:cNvSpPr txBox="1"/>
          <p:nvPr>
            <p:ph idx="1" type="body"/>
          </p:nvPr>
        </p:nvSpPr>
        <p:spPr>
          <a:xfrm>
            <a:off x="152400" y="742950"/>
            <a:ext cx="4700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0" lang="en-US"/>
              <a:t>Segmentation problem.</a:t>
            </a:r>
            <a:endParaRPr b="0"/>
          </a:p>
          <a:p>
            <a:pPr indent="-355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S</a:t>
            </a:r>
            <a:r>
              <a:rPr b="0" lang="en-US"/>
              <a:t>eparation of the VNFs that compose the SFC into segments.</a:t>
            </a:r>
            <a:endParaRPr b="0"/>
          </a:p>
          <a:p>
            <a:pPr indent="-182880" lvl="0" marL="18288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0" lang="en-US"/>
              <a:t>Different segmentation plans can be created from the same SFC.</a:t>
            </a:r>
            <a:endParaRPr b="0"/>
          </a:p>
        </p:txBody>
      </p:sp>
      <p:sp>
        <p:nvSpPr>
          <p:cNvPr id="421" name="Google Shape;421;g22b5e0f4c69_0_76"/>
          <p:cNvSpPr txBox="1"/>
          <p:nvPr>
            <p:ph idx="12" type="sldNum"/>
          </p:nvPr>
        </p:nvSpPr>
        <p:spPr>
          <a:xfrm>
            <a:off x="8041705" y="498372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2" name="Google Shape;422;g22b5e0f4c69_0_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3525" y="767937"/>
            <a:ext cx="3045050" cy="405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b204d6cef_0_2"/>
          <p:cNvSpPr txBox="1"/>
          <p:nvPr>
            <p:ph type="ctrTitle"/>
          </p:nvPr>
        </p:nvSpPr>
        <p:spPr>
          <a:xfrm>
            <a:off x="381000" y="762001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Introduction</a:t>
            </a:r>
            <a:endParaRPr sz="2800"/>
          </a:p>
        </p:txBody>
      </p:sp>
      <p:sp>
        <p:nvSpPr>
          <p:cNvPr id="183" name="Google Shape;183;g22b204d6cef_0_2"/>
          <p:cNvSpPr txBox="1"/>
          <p:nvPr>
            <p:ph idx="1" type="subTitle"/>
          </p:nvPr>
        </p:nvSpPr>
        <p:spPr>
          <a:xfrm>
            <a:off x="609600" y="1533450"/>
            <a:ext cx="6400800" cy="28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0" lang="en-US" sz="2400"/>
              <a:t>NFV Paradigm &amp; NFV Platform</a:t>
            </a:r>
            <a:endParaRPr b="0"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0" lang="en-US" sz="2400"/>
              <a:t>Service Function Chain</a:t>
            </a:r>
            <a:endParaRPr b="0"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0" lang="en-US" sz="2400"/>
              <a:t>VNF &amp; SFC Placement Problem</a:t>
            </a:r>
            <a:endParaRPr b="0"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0" lang="en-US" sz="2400"/>
              <a:t>Distributed Environment</a:t>
            </a:r>
            <a:endParaRPr b="0"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sz="2400"/>
          </a:p>
        </p:txBody>
      </p:sp>
      <p:sp>
        <p:nvSpPr>
          <p:cNvPr id="184" name="Google Shape;184;g22b204d6cef_0_2"/>
          <p:cNvSpPr txBox="1"/>
          <p:nvPr>
            <p:ph idx="12" type="sldNum"/>
          </p:nvPr>
        </p:nvSpPr>
        <p:spPr>
          <a:xfrm>
            <a:off x="7924802" y="492681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fld id="{00000000-1234-1234-1234-123412341234}" type="slidenum">
              <a:rPr b="0" lang="en-US">
                <a:solidFill>
                  <a:srgbClr val="888888"/>
                </a:solidFill>
              </a:rPr>
              <a:t>‹#›</a:t>
            </a:fld>
            <a:endParaRPr b="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2b5e0f4c69_0_118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Game Theory</a:t>
            </a:r>
            <a:endParaRPr sz="2800"/>
          </a:p>
        </p:txBody>
      </p:sp>
      <p:sp>
        <p:nvSpPr>
          <p:cNvPr id="429" name="Google Shape;429;g22b5e0f4c69_0_118"/>
          <p:cNvSpPr txBox="1"/>
          <p:nvPr>
            <p:ph idx="1" type="body"/>
          </p:nvPr>
        </p:nvSpPr>
        <p:spPr>
          <a:xfrm>
            <a:off x="152400" y="742950"/>
            <a:ext cx="868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solidFill>
                  <a:schemeClr val="accent4"/>
                </a:solidFill>
              </a:rPr>
              <a:t>Game Theory </a:t>
            </a:r>
            <a:r>
              <a:rPr b="0" lang="en-US"/>
              <a:t>can be adopted in scenarios where multiple entities make strategic decisions, for example, leasing or not a resource, based on the behavior of the other entities.</a:t>
            </a:r>
            <a:endParaRPr b="0"/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b="1" lang="en-US">
                <a:solidFill>
                  <a:schemeClr val="accent1"/>
                </a:solidFill>
              </a:rPr>
              <a:t>Congestion game</a:t>
            </a:r>
            <a:r>
              <a:rPr b="1" lang="en-US"/>
              <a:t> </a:t>
            </a:r>
            <a:r>
              <a:rPr lang="en-US"/>
              <a:t>is a class of games used to model situations in which players compete against each other for the same resources.</a:t>
            </a:r>
            <a:endParaRPr/>
          </a:p>
          <a:p>
            <a:pPr indent="-323850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In a </a:t>
            </a:r>
            <a:r>
              <a:rPr b="1" lang="en-US">
                <a:solidFill>
                  <a:schemeClr val="accent2"/>
                </a:solidFill>
              </a:rPr>
              <a:t>Singleton Congestion Game</a:t>
            </a:r>
            <a:r>
              <a:rPr lang="en-US"/>
              <a:t> all players must allocate a single resource from a subset of allowed resources .</a:t>
            </a:r>
            <a:endParaRPr/>
          </a:p>
        </p:txBody>
      </p:sp>
      <p:sp>
        <p:nvSpPr>
          <p:cNvPr id="430" name="Google Shape;430;g22b5e0f4c69_0_118"/>
          <p:cNvSpPr txBox="1"/>
          <p:nvPr>
            <p:ph idx="12" type="sldNum"/>
          </p:nvPr>
        </p:nvSpPr>
        <p:spPr>
          <a:xfrm>
            <a:off x="8041705" y="498372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2b5e0f4c69_0_87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Mapping the SFC Placement Problem as a SCG</a:t>
            </a:r>
            <a:endParaRPr sz="2800"/>
          </a:p>
        </p:txBody>
      </p:sp>
      <p:sp>
        <p:nvSpPr>
          <p:cNvPr id="437" name="Google Shape;437;g22b5e0f4c69_0_87"/>
          <p:cNvSpPr txBox="1"/>
          <p:nvPr>
            <p:ph idx="1" type="body"/>
          </p:nvPr>
        </p:nvSpPr>
        <p:spPr>
          <a:xfrm>
            <a:off x="152400" y="742950"/>
            <a:ext cx="868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24" lvl="0" marL="50291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0" lang="en-US"/>
              <a:t>The set of</a:t>
            </a:r>
            <a:r>
              <a:rPr lang="en-US"/>
              <a:t> players</a:t>
            </a:r>
            <a:r>
              <a:rPr b="0" lang="en-US"/>
              <a:t> is composed of </a:t>
            </a:r>
            <a:r>
              <a:rPr lang="en-US"/>
              <a:t>segments</a:t>
            </a:r>
            <a:r>
              <a:rPr b="0" lang="en-US"/>
              <a:t>.</a:t>
            </a:r>
            <a:endParaRPr b="0"/>
          </a:p>
          <a:p>
            <a:pPr indent="-319024" lvl="0" marL="50291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0" lang="en-US"/>
              <a:t>The set of </a:t>
            </a:r>
            <a:r>
              <a:rPr lang="en-US"/>
              <a:t>resources</a:t>
            </a:r>
            <a:r>
              <a:rPr b="0" lang="en-US"/>
              <a:t> is composed of the </a:t>
            </a:r>
            <a:r>
              <a:rPr lang="en-US"/>
              <a:t>bind between the </a:t>
            </a:r>
            <a:r>
              <a:rPr i="1" lang="en-US"/>
              <a:t>Aggregation zone</a:t>
            </a:r>
            <a:r>
              <a:rPr lang="en-US"/>
              <a:t> and its </a:t>
            </a:r>
            <a:r>
              <a:rPr i="1" lang="en-US"/>
              <a:t>child zones</a:t>
            </a:r>
            <a:r>
              <a:rPr b="0" lang="en-US"/>
              <a:t>.</a:t>
            </a:r>
            <a:endParaRPr b="0"/>
          </a:p>
          <a:p>
            <a:pPr indent="-319024" lvl="0" marL="50291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0" lang="en-US"/>
              <a:t>The set of </a:t>
            </a:r>
            <a:r>
              <a:rPr lang="en-US"/>
              <a:t>strategies</a:t>
            </a:r>
            <a:r>
              <a:rPr b="0" lang="en-US"/>
              <a:t> that each player is the graph's edges that connect the Aggregation zone with the child zones.</a:t>
            </a:r>
            <a:endParaRPr b="0"/>
          </a:p>
          <a:p>
            <a:pPr indent="-319024" lvl="0" marL="502919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0" lang="en-US"/>
              <a:t>The </a:t>
            </a:r>
            <a:r>
              <a:rPr lang="en-US"/>
              <a:t>cost function</a:t>
            </a:r>
            <a:r>
              <a:rPr b="0" lang="en-US"/>
              <a:t> is the </a:t>
            </a:r>
            <a:r>
              <a:rPr lang="en-US"/>
              <a:t>cost of executing the segment</a:t>
            </a:r>
            <a:r>
              <a:rPr b="0" lang="en-US"/>
              <a:t> into a particular child </a:t>
            </a:r>
            <a:r>
              <a:rPr lang="en-US"/>
              <a:t>zone</a:t>
            </a:r>
            <a:r>
              <a:rPr b="0" lang="en-US"/>
              <a:t>.</a:t>
            </a:r>
            <a:endParaRPr b="0"/>
          </a:p>
        </p:txBody>
      </p:sp>
      <p:sp>
        <p:nvSpPr>
          <p:cNvPr id="438" name="Google Shape;438;g22b5e0f4c69_0_87"/>
          <p:cNvSpPr txBox="1"/>
          <p:nvPr>
            <p:ph idx="12" type="sldNum"/>
          </p:nvPr>
        </p:nvSpPr>
        <p:spPr>
          <a:xfrm>
            <a:off x="8041705" y="498372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2b5e0f4c69_0_97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Zone Selection as a Singleton Congestion Game</a:t>
            </a:r>
            <a:endParaRPr sz="2800"/>
          </a:p>
        </p:txBody>
      </p:sp>
      <p:sp>
        <p:nvSpPr>
          <p:cNvPr id="445" name="Google Shape;445;g22b5e0f4c69_0_97"/>
          <p:cNvSpPr txBox="1"/>
          <p:nvPr>
            <p:ph idx="12" type="sldNum"/>
          </p:nvPr>
        </p:nvSpPr>
        <p:spPr>
          <a:xfrm>
            <a:off x="8041705" y="498372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6" name="Google Shape;446;g22b5e0f4c69_0_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650" y="744675"/>
            <a:ext cx="4565474" cy="35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g22b5e0f4c69_0_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0325" y="743300"/>
            <a:ext cx="3364550" cy="3529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g22b5e0f4c69_0_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8650" y="4272875"/>
            <a:ext cx="6642101" cy="6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2b204d6cef_0_28"/>
          <p:cNvSpPr txBox="1"/>
          <p:nvPr>
            <p:ph type="ctrTitle"/>
          </p:nvPr>
        </p:nvSpPr>
        <p:spPr>
          <a:xfrm>
            <a:off x="381000" y="1143001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Evaluation</a:t>
            </a:r>
            <a:endParaRPr sz="2800"/>
          </a:p>
        </p:txBody>
      </p:sp>
      <p:sp>
        <p:nvSpPr>
          <p:cNvPr id="455" name="Google Shape;455;g22b204d6cef_0_28"/>
          <p:cNvSpPr txBox="1"/>
          <p:nvPr>
            <p:ph idx="1" type="subTitle"/>
          </p:nvPr>
        </p:nvSpPr>
        <p:spPr>
          <a:xfrm>
            <a:off x="609600" y="1914450"/>
            <a:ext cx="6400800" cy="28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0" lang="en-US" sz="2400"/>
              <a:t>GQM</a:t>
            </a:r>
            <a:endParaRPr b="0"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0" lang="en-US" sz="2400"/>
              <a:t>Simulation Environment</a:t>
            </a:r>
            <a:endParaRPr b="0"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0" lang="en-US" sz="2400"/>
              <a:t>Results</a:t>
            </a:r>
            <a:endParaRPr b="0"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sz="2400"/>
          </a:p>
        </p:txBody>
      </p:sp>
      <p:sp>
        <p:nvSpPr>
          <p:cNvPr id="456" name="Google Shape;456;g22b204d6cef_0_28"/>
          <p:cNvSpPr txBox="1"/>
          <p:nvPr>
            <p:ph idx="12" type="sldNum"/>
          </p:nvPr>
        </p:nvSpPr>
        <p:spPr>
          <a:xfrm>
            <a:off x="7924802" y="492681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</a:pPr>
            <a:fld id="{00000000-1234-1234-1234-123412341234}" type="slidenum">
              <a:rPr b="0" lang="en-US">
                <a:solidFill>
                  <a:srgbClr val="888888"/>
                </a:solidFill>
              </a:rPr>
              <a:t>‹#›</a:t>
            </a:fld>
            <a:endParaRPr b="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09f6ab2d31_0_74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GQM - Goals and Questions</a:t>
            </a:r>
            <a:endParaRPr sz="2800"/>
          </a:p>
        </p:txBody>
      </p:sp>
      <p:sp>
        <p:nvSpPr>
          <p:cNvPr id="463" name="Google Shape;463;g209f6ab2d31_0_74"/>
          <p:cNvSpPr txBox="1"/>
          <p:nvPr>
            <p:ph idx="12" type="sldNum"/>
          </p:nvPr>
        </p:nvSpPr>
        <p:spPr>
          <a:xfrm>
            <a:off x="8041705" y="498372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64" name="Google Shape;464;g209f6ab2d31_0_74"/>
          <p:cNvGraphicFramePr/>
          <p:nvPr/>
        </p:nvGraphicFramePr>
        <p:xfrm>
          <a:off x="152388" y="1051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{6D5629EE-5603-4D83-BA9D-98D18A77F606}</a:tableStyleId>
              </a:tblPr>
              <a:tblGrid>
                <a:gridCol w="805750"/>
                <a:gridCol w="78810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33333"/>
                          </a:solidFill>
                        </a:rPr>
                        <a:t>Goal</a:t>
                      </a:r>
                      <a:endParaRPr b="1" sz="14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BA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33333"/>
                          </a:solidFill>
                        </a:rPr>
                        <a:t>Description</a:t>
                      </a:r>
                      <a:endParaRPr b="1" sz="14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BABA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G1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Analyze our proposed approach SPEED in a multi-domain environment, for the purpose of evaluating its performance in terms of allocation cost, and service allocation rate in comparison with approaches proposed in the literature.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5" name="Google Shape;465;g209f6ab2d31_0_74"/>
          <p:cNvGraphicFramePr/>
          <p:nvPr/>
        </p:nvGraphicFramePr>
        <p:xfrm>
          <a:off x="152388" y="2571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{6D5629EE-5603-4D83-BA9D-98D18A77F606}</a:tableStyleId>
              </a:tblPr>
              <a:tblGrid>
                <a:gridCol w="1027075"/>
                <a:gridCol w="7659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33333"/>
                          </a:solidFill>
                        </a:rPr>
                        <a:t>Question</a:t>
                      </a:r>
                      <a:endParaRPr b="1" sz="14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BA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33333"/>
                          </a:solidFill>
                        </a:rPr>
                        <a:t>Description</a:t>
                      </a:r>
                      <a:endParaRPr b="1" sz="14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BABA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Q1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Does the adoption of SPEED reduce the allocation cost compared with a traditional approach?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Q2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Does the adoption of SPEED increase the allocation rate compared with a traditional approach?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2c252c144a_0_4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GQM - Metrics</a:t>
            </a:r>
            <a:endParaRPr sz="2800"/>
          </a:p>
        </p:txBody>
      </p:sp>
      <p:sp>
        <p:nvSpPr>
          <p:cNvPr id="472" name="Google Shape;472;g22c252c144a_0_4"/>
          <p:cNvSpPr txBox="1"/>
          <p:nvPr>
            <p:ph idx="12" type="sldNum"/>
          </p:nvPr>
        </p:nvSpPr>
        <p:spPr>
          <a:xfrm>
            <a:off x="8041705" y="498372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73" name="Google Shape;473;g22c252c144a_0_4"/>
          <p:cNvGraphicFramePr/>
          <p:nvPr/>
        </p:nvGraphicFramePr>
        <p:xfrm>
          <a:off x="152388" y="1051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{6D5629EE-5603-4D83-BA9D-98D18A77F606}</a:tableStyleId>
              </a:tblPr>
              <a:tblGrid>
                <a:gridCol w="805750"/>
                <a:gridCol w="78810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33333"/>
                          </a:solidFill>
                        </a:rPr>
                        <a:t>Metric</a:t>
                      </a:r>
                      <a:endParaRPr b="1" sz="14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BA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33333"/>
                          </a:solidFill>
                        </a:rPr>
                        <a:t>Description</a:t>
                      </a:r>
                      <a:endParaRPr b="1" sz="14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BABA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SPC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Service Placement Cost (SPC) is the cost to allocate the requested service.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SPR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Success Placement Rate (SPR) is the number of requested services divided by the number of services placed.</a:t>
                      </a:r>
                      <a:endParaRPr sz="13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Placement Time (PT) is the total time for finding the placement solution.</a:t>
                      </a:r>
                      <a:endParaRPr sz="13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DAS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Data Aggregated Size (DAS) is the total aggregated data consumed for finding the placement solution.</a:t>
                      </a:r>
                      <a:endParaRPr sz="13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2b5e0f4c69_0_146"/>
          <p:cNvSpPr txBox="1"/>
          <p:nvPr>
            <p:ph idx="1" type="body"/>
          </p:nvPr>
        </p:nvSpPr>
        <p:spPr>
          <a:xfrm>
            <a:off x="152400" y="742950"/>
            <a:ext cx="868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solidFill>
                  <a:schemeClr val="dk2"/>
                </a:solidFill>
              </a:rPr>
              <a:t>We build our simulation </a:t>
            </a:r>
            <a:endParaRPr>
              <a:solidFill>
                <a:schemeClr val="dk2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b="1" lang="en-US">
                <a:solidFill>
                  <a:schemeClr val="accent4"/>
                </a:solidFill>
              </a:rPr>
              <a:t>SimPy</a:t>
            </a:r>
            <a:r>
              <a:rPr b="0" lang="en-US"/>
              <a:t> is a process-based discrete-event simulatio</a:t>
            </a:r>
            <a:r>
              <a:rPr lang="en-US"/>
              <a:t>n</a:t>
            </a:r>
            <a:r>
              <a:rPr b="0" lang="en-US"/>
              <a:t>. </a:t>
            </a:r>
            <a:endParaRPr b="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b="1" lang="en-US">
                <a:solidFill>
                  <a:schemeClr val="accent4"/>
                </a:solidFill>
              </a:rPr>
              <a:t>NetworkX</a:t>
            </a:r>
            <a:r>
              <a:rPr lang="en-US"/>
              <a:t> allow the creation, manipulation of complex networks.  </a:t>
            </a:r>
            <a:endParaRPr/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0" lang="en-US"/>
              <a:t>The </a:t>
            </a:r>
            <a:r>
              <a:rPr lang="en-US">
                <a:solidFill>
                  <a:schemeClr val="accent3"/>
                </a:solidFill>
              </a:rPr>
              <a:t>behavior</a:t>
            </a:r>
            <a:r>
              <a:rPr b="0" lang="en-US"/>
              <a:t> of </a:t>
            </a:r>
            <a:r>
              <a:rPr lang="en-US">
                <a:solidFill>
                  <a:schemeClr val="accent3"/>
                </a:solidFill>
              </a:rPr>
              <a:t>active components</a:t>
            </a:r>
            <a:r>
              <a:rPr b="0" lang="en-US"/>
              <a:t> like: </a:t>
            </a:r>
            <a:endParaRPr b="0"/>
          </a:p>
          <a:p>
            <a:pPr indent="-355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b="0" lang="en-US"/>
              <a:t>domain, nodes and service requests are modeled with </a:t>
            </a:r>
            <a:r>
              <a:rPr lang="en-US">
                <a:solidFill>
                  <a:schemeClr val="dk2"/>
                </a:solidFill>
              </a:rPr>
              <a:t>processes</a:t>
            </a:r>
            <a:r>
              <a:rPr b="0" lang="en-US"/>
              <a:t> and all processes live in an SimPy environment. </a:t>
            </a:r>
            <a:endParaRPr/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</a:pPr>
            <a:r>
              <a:rPr lang="en-US">
                <a:solidFill>
                  <a:schemeClr val="accent6"/>
                </a:solidFill>
              </a:rPr>
              <a:t>Source Code</a:t>
            </a:r>
            <a:endParaRPr>
              <a:solidFill>
                <a:schemeClr val="accent6"/>
              </a:solidFill>
            </a:endParaRPr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https://github.com/anselmobattisti/speed</a:t>
            </a:r>
            <a:endParaRPr/>
          </a:p>
        </p:txBody>
      </p:sp>
      <p:sp>
        <p:nvSpPr>
          <p:cNvPr id="480" name="Google Shape;480;g22b5e0f4c69_0_146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Simulation Environment</a:t>
            </a:r>
            <a:endParaRPr sz="2800"/>
          </a:p>
        </p:txBody>
      </p:sp>
      <p:sp>
        <p:nvSpPr>
          <p:cNvPr id="481" name="Google Shape;481;g22b5e0f4c69_0_146"/>
          <p:cNvSpPr txBox="1"/>
          <p:nvPr>
            <p:ph idx="12" type="sldNum"/>
          </p:nvPr>
        </p:nvSpPr>
        <p:spPr>
          <a:xfrm>
            <a:off x="8041705" y="498372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2b5e0f4c69_0_165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Simulation Environment</a:t>
            </a:r>
            <a:endParaRPr sz="2800"/>
          </a:p>
        </p:txBody>
      </p:sp>
      <p:sp>
        <p:nvSpPr>
          <p:cNvPr id="488" name="Google Shape;488;g22b5e0f4c69_0_165"/>
          <p:cNvSpPr txBox="1"/>
          <p:nvPr>
            <p:ph idx="12" type="sldNum"/>
          </p:nvPr>
        </p:nvSpPr>
        <p:spPr>
          <a:xfrm>
            <a:off x="8041705" y="498372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89" name="Google Shape;489;g22b5e0f4c69_0_165"/>
          <p:cNvGraphicFramePr/>
          <p:nvPr/>
        </p:nvGraphicFramePr>
        <p:xfrm>
          <a:off x="5235938" y="90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{6D5629EE-5603-4D83-BA9D-98D18A77F606}</a:tableStyleId>
              </a:tblPr>
              <a:tblGrid>
                <a:gridCol w="1385750"/>
                <a:gridCol w="1572525"/>
              </a:tblGrid>
              <a:tr h="7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333333"/>
                          </a:solidFill>
                        </a:rPr>
                        <a:t>Resource</a:t>
                      </a:r>
                      <a:endParaRPr b="1"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BA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333333"/>
                          </a:solidFill>
                        </a:rPr>
                        <a:t>Value</a:t>
                      </a:r>
                      <a:endParaRPr b="1"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BABA"/>
                    </a:solidFill>
                  </a:tcPr>
                </a:tc>
              </a:tr>
              <a:tr h="755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Domains (10)</a:t>
                      </a:r>
                      <a:endParaRPr b="1"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hMerge="1"/>
              </a:tr>
              <a:tr h="7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Nodes</a:t>
                      </a:r>
                      <a:endParaRPr b="1"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5, 10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Gateway</a:t>
                      </a:r>
                      <a:endParaRPr b="1" sz="10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480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Nodes 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</a:tr>
              <a:tr h="113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CPU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1, 2, 3 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Mem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1, 2, 3 GB</a:t>
                      </a:r>
                      <a:endParaRPr sz="10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0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Num VNFs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1, 3, 5</a:t>
                      </a:r>
                      <a:endParaRPr sz="10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/>
                        <a:t>SFC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hMerge="1"/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VNFs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2, 3, 5 </a:t>
                      </a:r>
                      <a:endParaRPr sz="10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1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Max Delay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20, 30, 50 ms</a:t>
                      </a:r>
                      <a:endParaRPr sz="10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490" name="Google Shape;490;g22b5e0f4c69_0_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125" y="739000"/>
            <a:ext cx="4067350" cy="40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2c268e16a2_0_0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Compared Approaches</a:t>
            </a:r>
            <a:endParaRPr sz="2800"/>
          </a:p>
        </p:txBody>
      </p:sp>
      <p:sp>
        <p:nvSpPr>
          <p:cNvPr id="497" name="Google Shape;497;g22c268e16a2_0_0"/>
          <p:cNvSpPr txBox="1"/>
          <p:nvPr>
            <p:ph idx="12" type="sldNum"/>
          </p:nvPr>
        </p:nvSpPr>
        <p:spPr>
          <a:xfrm>
            <a:off x="8041705" y="498372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98" name="Google Shape;498;g22c268e16a2_0_0"/>
          <p:cNvGraphicFramePr/>
          <p:nvPr/>
        </p:nvGraphicFramePr>
        <p:xfrm>
          <a:off x="1015775" y="1472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{6D5629EE-5603-4D83-BA9D-98D18A77F606}</a:tableStyleId>
              </a:tblPr>
              <a:tblGrid>
                <a:gridCol w="1228675"/>
                <a:gridCol w="5731350"/>
              </a:tblGrid>
              <a:tr h="7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333333"/>
                          </a:solidFill>
                        </a:rPr>
                        <a:t>Method</a:t>
                      </a:r>
                      <a:endParaRPr b="1" sz="12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BA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rgbClr val="333333"/>
                          </a:solidFill>
                        </a:rPr>
                        <a:t>Description</a:t>
                      </a:r>
                      <a:endParaRPr b="1" sz="12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BABA"/>
                    </a:solidFill>
                  </a:tcPr>
                </a:tc>
              </a:tr>
              <a:tr h="7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Random</a:t>
                      </a:r>
                      <a:endParaRPr b="1" sz="12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Randomly selects a domain to execute the VNFs of the requested service.</a:t>
                      </a:r>
                      <a:endParaRPr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Greedy</a:t>
                      </a:r>
                      <a:endParaRPr b="1" sz="12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Selects the zone with the minimum delay to place the next VNF of the requested service. 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SPEED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rgbClr val="333333"/>
                          </a:solidFill>
                        </a:rPr>
                        <a:t>Create segments while executing Games to find a suitable domain for each VNF.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2b5e0f4c69_0_173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Results</a:t>
            </a:r>
            <a:endParaRPr sz="2800"/>
          </a:p>
        </p:txBody>
      </p:sp>
      <p:sp>
        <p:nvSpPr>
          <p:cNvPr id="505" name="Google Shape;505;g22b5e0f4c69_0_173"/>
          <p:cNvSpPr txBox="1"/>
          <p:nvPr>
            <p:ph idx="12" type="sldNum"/>
          </p:nvPr>
        </p:nvSpPr>
        <p:spPr>
          <a:xfrm>
            <a:off x="8041705" y="498372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06" name="Google Shape;506;g22b5e0f4c69_0_173"/>
          <p:cNvGraphicFramePr/>
          <p:nvPr/>
        </p:nvGraphicFramePr>
        <p:xfrm>
          <a:off x="1135638" y="4137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{6D5629EE-5603-4D83-BA9D-98D18A77F606}</a:tableStyleId>
              </a:tblPr>
              <a:tblGrid>
                <a:gridCol w="6621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1" lang="en-US" sz="1200" u="none" cap="none" strike="noStrike">
                          <a:solidFill>
                            <a:schemeClr val="dk1"/>
                          </a:solidFill>
                        </a:rPr>
                        <a:t>Question 1:</a:t>
                      </a: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 Does the adoption of SPEED reduce the allocation cost compared with a traditional approach? </a:t>
                      </a:r>
                      <a:endParaRPr b="1"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</a:rPr>
                        <a:t>Metric:</a:t>
                      </a: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 Service Placement Cost (SPC)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507" name="Google Shape;507;g22b5e0f4c69_0_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300" y="839075"/>
            <a:ext cx="5343888" cy="3225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7271e5f3a9_0_8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NFV Paradigm</a:t>
            </a:r>
            <a:endParaRPr sz="2800"/>
          </a:p>
        </p:txBody>
      </p:sp>
      <p:sp>
        <p:nvSpPr>
          <p:cNvPr id="191" name="Google Shape;191;g17271e5f3a9_0_8"/>
          <p:cNvSpPr txBox="1"/>
          <p:nvPr>
            <p:ph idx="1" type="body"/>
          </p:nvPr>
        </p:nvSpPr>
        <p:spPr>
          <a:xfrm>
            <a:off x="152400" y="742950"/>
            <a:ext cx="4181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0" lang="en-US"/>
              <a:t>Is the </a:t>
            </a:r>
            <a:r>
              <a:rPr lang="en-US">
                <a:solidFill>
                  <a:schemeClr val="dk2"/>
                </a:solidFill>
              </a:rPr>
              <a:t>virtualization</a:t>
            </a:r>
            <a:r>
              <a:rPr b="0" lang="en-US"/>
              <a:t> of the </a:t>
            </a:r>
            <a:r>
              <a:rPr lang="en-US">
                <a:solidFill>
                  <a:schemeClr val="dk2"/>
                </a:solidFill>
              </a:rPr>
              <a:t>core network function as VNFs</a:t>
            </a:r>
            <a:r>
              <a:rPr b="0" lang="en-US"/>
              <a:t>.</a:t>
            </a:r>
            <a:endParaRPr b="0"/>
          </a:p>
          <a:p>
            <a:pPr indent="-355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◦"/>
            </a:pPr>
            <a:r>
              <a:rPr b="0" lang="en-US"/>
              <a:t>High-level functions </a:t>
            </a:r>
            <a:endParaRPr b="0"/>
          </a:p>
          <a:p>
            <a:pPr indent="-355600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-US"/>
              <a:t>Video encoders </a:t>
            </a:r>
            <a:endParaRPr/>
          </a:p>
          <a:p>
            <a:pPr indent="-355600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-US"/>
              <a:t>Text to speech</a:t>
            </a:r>
            <a:endParaRPr/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VNF Platforms</a:t>
            </a:r>
            <a:endParaRPr/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Management </a:t>
            </a:r>
            <a:endParaRPr/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Orchestration</a:t>
            </a:r>
            <a:endParaRPr/>
          </a:p>
        </p:txBody>
      </p:sp>
      <p:sp>
        <p:nvSpPr>
          <p:cNvPr id="192" name="Google Shape;192;g17271e5f3a9_0_8"/>
          <p:cNvSpPr txBox="1"/>
          <p:nvPr>
            <p:ph idx="12" type="sldNum"/>
          </p:nvPr>
        </p:nvSpPr>
        <p:spPr>
          <a:xfrm>
            <a:off x="8041705" y="498372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3" name="Google Shape;193;g17271e5f3a9_0_8"/>
          <p:cNvPicPr preferRelativeResize="0"/>
          <p:nvPr/>
        </p:nvPicPr>
        <p:blipFill rotWithShape="1">
          <a:blip r:embed="rId3">
            <a:alphaModFix/>
          </a:blip>
          <a:srcRect b="0" l="0" r="62611" t="0"/>
          <a:stretch/>
        </p:blipFill>
        <p:spPr>
          <a:xfrm>
            <a:off x="4572000" y="973148"/>
            <a:ext cx="1387100" cy="184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17271e5f3a9_0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0425" y="1804700"/>
            <a:ext cx="2159775" cy="198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17271e5f3a9_0_8"/>
          <p:cNvSpPr/>
          <p:nvPr/>
        </p:nvSpPr>
        <p:spPr>
          <a:xfrm rot="5400000">
            <a:off x="6595400" y="1170925"/>
            <a:ext cx="613500" cy="594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17271e5f3a9_0_8"/>
          <p:cNvSpPr/>
          <p:nvPr/>
        </p:nvSpPr>
        <p:spPr>
          <a:xfrm>
            <a:off x="5959100" y="2675400"/>
            <a:ext cx="465600" cy="48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17271e5f3a9_0_8"/>
          <p:cNvSpPr txBox="1"/>
          <p:nvPr/>
        </p:nvSpPr>
        <p:spPr>
          <a:xfrm>
            <a:off x="5322825" y="3735975"/>
            <a:ext cx="34965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T. Zhang, H. Qiu, L. Linguaglossa, W. Cerroni and P. Giaccone, "NFV Platforms: Taxonomy, Design Choices and Future Challenges," in </a:t>
            </a:r>
            <a:r>
              <a:rPr b="0" i="1" lang="en-US" sz="11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IEEE Transactions on Network and Service Management</a:t>
            </a:r>
            <a:r>
              <a:rPr b="0" i="0" lang="en-US" sz="11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vol. 18, no. 1, pp. 30-48, March 2021, doi: 10.1109/TNSM.2020.3045381.</a:t>
            </a:r>
            <a:endParaRPr b="0" i="0" sz="1100" u="none" cap="none" strike="noStrik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2c61c30b0e_1_1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Results</a:t>
            </a:r>
            <a:endParaRPr sz="2800"/>
          </a:p>
        </p:txBody>
      </p:sp>
      <p:sp>
        <p:nvSpPr>
          <p:cNvPr id="514" name="Google Shape;514;g22c61c30b0e_1_1"/>
          <p:cNvSpPr txBox="1"/>
          <p:nvPr>
            <p:ph idx="12" type="sldNum"/>
          </p:nvPr>
        </p:nvSpPr>
        <p:spPr>
          <a:xfrm>
            <a:off x="8041705" y="498372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5" name="Google Shape;515;g22c61c30b0e_1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2299" y="708813"/>
            <a:ext cx="4967025" cy="3369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6" name="Google Shape;516;g22c61c30b0e_1_1"/>
          <p:cNvGraphicFramePr/>
          <p:nvPr/>
        </p:nvGraphicFramePr>
        <p:xfrm>
          <a:off x="1135638" y="4137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{6D5629EE-5603-4D83-BA9D-98D18A77F606}</a:tableStyleId>
              </a:tblPr>
              <a:tblGrid>
                <a:gridCol w="6621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1" lang="en-US" sz="1200" u="none" cap="none" strike="noStrike">
                          <a:solidFill>
                            <a:schemeClr val="dk1"/>
                          </a:solidFill>
                        </a:rPr>
                        <a:t>Question 2:</a:t>
                      </a: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 Does the adoption of SPEED increase the allocation rate compared with a traditional approach?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</a:rPr>
                        <a:t>Metric:</a:t>
                      </a: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Success Placement Rate (SPR)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2b5e0f4c69_0_181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Results</a:t>
            </a:r>
            <a:endParaRPr sz="2800"/>
          </a:p>
        </p:txBody>
      </p:sp>
      <p:sp>
        <p:nvSpPr>
          <p:cNvPr id="523" name="Google Shape;523;g22b5e0f4c69_0_181"/>
          <p:cNvSpPr txBox="1"/>
          <p:nvPr>
            <p:ph idx="12" type="sldNum"/>
          </p:nvPr>
        </p:nvSpPr>
        <p:spPr>
          <a:xfrm>
            <a:off x="8041705" y="498372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4" name="Google Shape;524;g22b5e0f4c69_0_1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8000" y="967750"/>
            <a:ext cx="4736650" cy="320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2b5e0f4c69_0_190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Results</a:t>
            </a:r>
            <a:endParaRPr sz="2800"/>
          </a:p>
        </p:txBody>
      </p:sp>
      <p:sp>
        <p:nvSpPr>
          <p:cNvPr id="531" name="Google Shape;531;g22b5e0f4c69_0_190"/>
          <p:cNvSpPr txBox="1"/>
          <p:nvPr>
            <p:ph idx="12" type="sldNum"/>
          </p:nvPr>
        </p:nvSpPr>
        <p:spPr>
          <a:xfrm>
            <a:off x="8041705" y="498372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2" name="Google Shape;532;g22b5e0f4c69_0_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2725" y="944875"/>
            <a:ext cx="5606150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2b204d6cef_0_35"/>
          <p:cNvSpPr txBox="1"/>
          <p:nvPr>
            <p:ph type="ctrTitle"/>
          </p:nvPr>
        </p:nvSpPr>
        <p:spPr>
          <a:xfrm>
            <a:off x="381000" y="1143001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Conclusion</a:t>
            </a:r>
            <a:endParaRPr sz="2800"/>
          </a:p>
        </p:txBody>
      </p:sp>
      <p:sp>
        <p:nvSpPr>
          <p:cNvPr id="539" name="Google Shape;539;g22b204d6cef_0_35"/>
          <p:cNvSpPr txBox="1"/>
          <p:nvPr>
            <p:ph idx="1" type="subTitle"/>
          </p:nvPr>
        </p:nvSpPr>
        <p:spPr>
          <a:xfrm>
            <a:off x="609600" y="1914450"/>
            <a:ext cx="6400800" cy="28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0" lang="en-US" sz="2400"/>
              <a:t>Main Contributions</a:t>
            </a:r>
            <a:endParaRPr b="0"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0" lang="en-US" sz="2400"/>
              <a:t>Conclusion</a:t>
            </a:r>
            <a:endParaRPr b="0"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0" lang="en-US" sz="2400"/>
              <a:t>Work Plan</a:t>
            </a:r>
            <a:endParaRPr b="0"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0" lang="en-US" sz="2400"/>
              <a:t>Current Scientific Production</a:t>
            </a:r>
            <a:endParaRPr b="0"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sz="2400"/>
          </a:p>
        </p:txBody>
      </p:sp>
      <p:sp>
        <p:nvSpPr>
          <p:cNvPr id="540" name="Google Shape;540;g22b204d6cef_0_35"/>
          <p:cNvSpPr txBox="1"/>
          <p:nvPr>
            <p:ph idx="12" type="sldNum"/>
          </p:nvPr>
        </p:nvSpPr>
        <p:spPr>
          <a:xfrm>
            <a:off x="7924802" y="492681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</a:pPr>
            <a:fld id="{00000000-1234-1234-1234-123412341234}" type="slidenum">
              <a:rPr b="0" lang="en-US">
                <a:solidFill>
                  <a:srgbClr val="888888"/>
                </a:solidFill>
              </a:rPr>
              <a:t>‹#›</a:t>
            </a:fld>
            <a:endParaRPr b="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09f6ab2d31_0_64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Novel Approach</a:t>
            </a:r>
            <a:endParaRPr sz="2800"/>
          </a:p>
        </p:txBody>
      </p:sp>
      <p:sp>
        <p:nvSpPr>
          <p:cNvPr id="547" name="Google Shape;547;g209f6ab2d31_0_64"/>
          <p:cNvSpPr txBox="1"/>
          <p:nvPr>
            <p:ph idx="12" type="sldNum"/>
          </p:nvPr>
        </p:nvSpPr>
        <p:spPr>
          <a:xfrm>
            <a:off x="8041705" y="498372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8" name="Google Shape;548;g209f6ab2d31_0_64"/>
          <p:cNvSpPr/>
          <p:nvPr/>
        </p:nvSpPr>
        <p:spPr>
          <a:xfrm>
            <a:off x="6369725" y="2675400"/>
            <a:ext cx="424800" cy="48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9" name="Google Shape;549;g209f6ab2d31_0_64"/>
          <p:cNvGraphicFramePr/>
          <p:nvPr/>
        </p:nvGraphicFramePr>
        <p:xfrm>
          <a:off x="943888" y="93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{6D5629EE-5603-4D83-BA9D-98D18A77F606}</a:tableStyleId>
              </a:tblPr>
              <a:tblGrid>
                <a:gridCol w="1499975"/>
                <a:gridCol w="4173250"/>
                <a:gridCol w="14185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33333"/>
                          </a:solidFill>
                        </a:rPr>
                        <a:t>Study</a:t>
                      </a:r>
                      <a:endParaRPr b="1" sz="14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BA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33333"/>
                          </a:solidFill>
                        </a:rPr>
                        <a:t>Distributed Approach</a:t>
                      </a:r>
                      <a:endParaRPr b="1" sz="14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BA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33333"/>
                          </a:solidFill>
                        </a:rPr>
                        <a:t>Segmentation</a:t>
                      </a:r>
                      <a:endParaRPr b="1" sz="14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BABA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Chen et al.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The allocation of each VNF segment in each domain is executed in parallel.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Static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Liu et al.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The auction consensus phase defines which segment will be executed in each domain.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Static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Gang et al.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The allocation of each sub-SFC in each domain is executed in parallel.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Static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Avasalcai et al.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Auction-based with a centralized orchestrator that defines the winner domain for each VNF in the SFC.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Static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Gao et al.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The allocation of each service in each satellite is executed in parallel.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/>
                        <a:t>No Segments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33333"/>
                          </a:solidFill>
                        </a:rPr>
                        <a:t>SPEED</a:t>
                      </a:r>
                      <a:endParaRPr b="1" sz="14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33333"/>
                          </a:solidFill>
                        </a:rPr>
                        <a:t>Create segments while executing Games to find a suitable domain for each VNF.</a:t>
                      </a:r>
                      <a:endParaRPr b="1" sz="14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33333"/>
                          </a:solidFill>
                        </a:rPr>
                        <a:t>Dynamic</a:t>
                      </a:r>
                      <a:endParaRPr b="1" sz="14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22b204d6cef_0_259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Main Contributions</a:t>
            </a:r>
            <a:endParaRPr sz="2800"/>
          </a:p>
        </p:txBody>
      </p:sp>
      <p:sp>
        <p:nvSpPr>
          <p:cNvPr id="556" name="Google Shape;556;g22b204d6cef_0_259"/>
          <p:cNvSpPr txBox="1"/>
          <p:nvPr>
            <p:ph idx="1" type="body"/>
          </p:nvPr>
        </p:nvSpPr>
        <p:spPr>
          <a:xfrm>
            <a:off x="152400" y="742950"/>
            <a:ext cx="868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0" lang="en-US"/>
              <a:t>A novel approach, named </a:t>
            </a:r>
            <a:r>
              <a:rPr lang="en-US">
                <a:solidFill>
                  <a:schemeClr val="dk2"/>
                </a:solidFill>
              </a:rPr>
              <a:t>SPEED</a:t>
            </a:r>
            <a:r>
              <a:rPr b="0" lang="en-US"/>
              <a:t>, for solving the </a:t>
            </a:r>
            <a:r>
              <a:rPr lang="en-US">
                <a:solidFill>
                  <a:schemeClr val="dk2"/>
                </a:solidFill>
              </a:rPr>
              <a:t>SFC placement problem</a:t>
            </a:r>
            <a:r>
              <a:rPr b="0" lang="en-US"/>
              <a:t> in a </a:t>
            </a:r>
            <a:r>
              <a:rPr lang="en-US">
                <a:solidFill>
                  <a:schemeClr val="dk2"/>
                </a:solidFill>
              </a:rPr>
              <a:t>multi-domain</a:t>
            </a:r>
            <a:r>
              <a:rPr b="0" lang="en-US"/>
              <a:t> environment adopting a </a:t>
            </a:r>
            <a:r>
              <a:rPr lang="en-US">
                <a:solidFill>
                  <a:schemeClr val="dk2"/>
                </a:solidFill>
              </a:rPr>
              <a:t>distributed</a:t>
            </a:r>
            <a:r>
              <a:rPr b="0" lang="en-US"/>
              <a:t> fashion.</a:t>
            </a:r>
            <a:endParaRPr b="0"/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0" lang="en-US"/>
              <a:t>A new </a:t>
            </a:r>
            <a:r>
              <a:rPr lang="en-US">
                <a:solidFill>
                  <a:schemeClr val="accent4"/>
                </a:solidFill>
              </a:rPr>
              <a:t>mapping</a:t>
            </a:r>
            <a:r>
              <a:rPr b="0" lang="en-US"/>
              <a:t> model between the</a:t>
            </a:r>
            <a:r>
              <a:rPr lang="en-US">
                <a:solidFill>
                  <a:schemeClr val="accent4"/>
                </a:solidFill>
              </a:rPr>
              <a:t> SFC Placement Problem</a:t>
            </a:r>
            <a:r>
              <a:rPr b="0" lang="en-US"/>
              <a:t> and the </a:t>
            </a:r>
            <a:r>
              <a:rPr lang="en-US">
                <a:solidFill>
                  <a:schemeClr val="accent4"/>
                </a:solidFill>
              </a:rPr>
              <a:t>Game-Theory</a:t>
            </a:r>
            <a:r>
              <a:rPr b="0" lang="en-US"/>
              <a:t> approach.</a:t>
            </a:r>
            <a:endParaRPr b="0"/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0" lang="en-US"/>
              <a:t>A new </a:t>
            </a:r>
            <a:r>
              <a:rPr lang="en-US">
                <a:solidFill>
                  <a:schemeClr val="accent3"/>
                </a:solidFill>
              </a:rPr>
              <a:t>data aggregation</a:t>
            </a:r>
            <a:r>
              <a:rPr b="0" lang="en-US"/>
              <a:t> approach to share </a:t>
            </a:r>
            <a:r>
              <a:rPr lang="en-US">
                <a:solidFill>
                  <a:schemeClr val="accent3"/>
                </a:solidFill>
              </a:rPr>
              <a:t>VNF information</a:t>
            </a:r>
            <a:r>
              <a:rPr b="0" lang="en-US">
                <a:solidFill>
                  <a:schemeClr val="accent3"/>
                </a:solidFill>
              </a:rPr>
              <a:t>.</a:t>
            </a:r>
            <a:endParaRPr b="0">
              <a:solidFill>
                <a:schemeClr val="accent3"/>
              </a:solidFill>
            </a:endParaRPr>
          </a:p>
        </p:txBody>
      </p:sp>
      <p:sp>
        <p:nvSpPr>
          <p:cNvPr id="557" name="Google Shape;557;g22b204d6cef_0_259"/>
          <p:cNvSpPr txBox="1"/>
          <p:nvPr>
            <p:ph idx="12" type="sldNum"/>
          </p:nvPr>
        </p:nvSpPr>
        <p:spPr>
          <a:xfrm>
            <a:off x="8041705" y="498372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72c5e7dfbf_0_0"/>
          <p:cNvSpPr txBox="1"/>
          <p:nvPr>
            <p:ph idx="1" type="body"/>
          </p:nvPr>
        </p:nvSpPr>
        <p:spPr>
          <a:xfrm>
            <a:off x="152400" y="742950"/>
            <a:ext cx="868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0" lang="en-US"/>
              <a:t>The proposed approach </a:t>
            </a:r>
            <a:r>
              <a:rPr lang="en-US">
                <a:solidFill>
                  <a:schemeClr val="dk2"/>
                </a:solidFill>
              </a:rPr>
              <a:t>SPEED</a:t>
            </a:r>
            <a:r>
              <a:rPr b="0" lang="en-US"/>
              <a:t> has </a:t>
            </a:r>
            <a:r>
              <a:rPr lang="en-US">
                <a:solidFill>
                  <a:schemeClr val="dk2"/>
                </a:solidFill>
              </a:rPr>
              <a:t>unique features</a:t>
            </a:r>
            <a:r>
              <a:rPr b="0" lang="en-US"/>
              <a:t>: </a:t>
            </a:r>
            <a:endParaRPr b="0"/>
          </a:p>
          <a:p>
            <a:pPr indent="-355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T</a:t>
            </a:r>
            <a:r>
              <a:rPr b="0" lang="en-US"/>
              <a:t>he new </a:t>
            </a:r>
            <a:r>
              <a:rPr b="1" lang="en-US">
                <a:solidFill>
                  <a:schemeClr val="accent4"/>
                </a:solidFill>
              </a:rPr>
              <a:t>data aggregation</a:t>
            </a:r>
            <a:r>
              <a:rPr b="0" lang="en-US"/>
              <a:t> process.</a:t>
            </a:r>
            <a:endParaRPr b="0"/>
          </a:p>
          <a:p>
            <a:pPr indent="-355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T</a:t>
            </a:r>
            <a:r>
              <a:rPr b="0" lang="en-US"/>
              <a:t>he </a:t>
            </a:r>
            <a:r>
              <a:rPr b="1" lang="en-US">
                <a:solidFill>
                  <a:schemeClr val="accent3"/>
                </a:solidFill>
              </a:rPr>
              <a:t>recursive segmentation</a:t>
            </a:r>
            <a:r>
              <a:rPr b="0" lang="en-US"/>
              <a:t> approach </a:t>
            </a:r>
            <a:endParaRPr b="0"/>
          </a:p>
          <a:p>
            <a:pPr indent="-355600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b="0" lang="en-US"/>
              <a:t>thus qualifying it as an </a:t>
            </a:r>
            <a:r>
              <a:rPr b="1" lang="en-US">
                <a:solidFill>
                  <a:schemeClr val="accent6"/>
                </a:solidFill>
              </a:rPr>
              <a:t>original thesis.</a:t>
            </a:r>
            <a:r>
              <a:rPr b="0" lang="en-US"/>
              <a:t> </a:t>
            </a:r>
            <a:endParaRPr b="0"/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0" lang="en-US"/>
              <a:t>Simulated experiments show: </a:t>
            </a:r>
            <a:endParaRPr b="0"/>
          </a:p>
          <a:p>
            <a:pPr indent="-355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b="0" lang="en-US"/>
              <a:t>that the</a:t>
            </a:r>
            <a:r>
              <a:rPr b="1" lang="en-US">
                <a:solidFill>
                  <a:schemeClr val="dk2"/>
                </a:solidFill>
              </a:rPr>
              <a:t> SPEED is feasible</a:t>
            </a:r>
            <a:r>
              <a:rPr b="0" lang="en-US"/>
              <a:t> and, compared with other approaches, </a:t>
            </a:r>
            <a:r>
              <a:rPr b="1" lang="en-US">
                <a:solidFill>
                  <a:schemeClr val="accent3"/>
                </a:solidFill>
              </a:rPr>
              <a:t>has a gain of 20%</a:t>
            </a:r>
            <a:r>
              <a:rPr b="0" lang="en-US"/>
              <a:t> in placed requests.</a:t>
            </a:r>
            <a:endParaRPr b="0"/>
          </a:p>
        </p:txBody>
      </p:sp>
      <p:sp>
        <p:nvSpPr>
          <p:cNvPr id="564" name="Google Shape;564;g172c5e7dfbf_0_0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Conclusion</a:t>
            </a:r>
            <a:endParaRPr sz="2800"/>
          </a:p>
        </p:txBody>
      </p:sp>
      <p:sp>
        <p:nvSpPr>
          <p:cNvPr id="565" name="Google Shape;565;g172c5e7dfbf_0_0"/>
          <p:cNvSpPr txBox="1"/>
          <p:nvPr>
            <p:ph idx="12" type="sldNum"/>
          </p:nvPr>
        </p:nvSpPr>
        <p:spPr>
          <a:xfrm>
            <a:off x="8041705" y="498372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09f6ab2d31_0_3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Work Plan</a:t>
            </a:r>
            <a:endParaRPr sz="2800"/>
          </a:p>
        </p:txBody>
      </p:sp>
      <p:sp>
        <p:nvSpPr>
          <p:cNvPr id="572" name="Google Shape;572;g209f6ab2d31_0_3"/>
          <p:cNvSpPr txBox="1"/>
          <p:nvPr>
            <p:ph idx="12" type="sldNum"/>
          </p:nvPr>
        </p:nvSpPr>
        <p:spPr>
          <a:xfrm>
            <a:off x="8041705" y="498372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73" name="Google Shape;573;g209f6ab2d31_0_3"/>
          <p:cNvGraphicFramePr/>
          <p:nvPr/>
        </p:nvGraphicFramePr>
        <p:xfrm>
          <a:off x="1502013" y="138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{6D5629EE-5603-4D83-BA9D-98D18A77F606}</a:tableStyleId>
              </a:tblPr>
              <a:tblGrid>
                <a:gridCol w="4555350"/>
                <a:gridCol w="14322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33333"/>
                          </a:solidFill>
                        </a:rPr>
                        <a:t>Task</a:t>
                      </a:r>
                      <a:endParaRPr b="1" sz="14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BAB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333333"/>
                          </a:solidFill>
                        </a:rPr>
                        <a:t>Period</a:t>
                      </a:r>
                      <a:endParaRPr b="1" sz="1400" u="none" cap="none" strike="noStrike">
                        <a:solidFill>
                          <a:srgbClr val="33333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BABA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Select and prepare the testbed for evaluation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05/23 - 08/23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Execute the experiments in the testbed.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08/23 - 12/23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Thesis writing.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01/24 - 06/24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Article writing and submission.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04/23 - 06/24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Thesis defense.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07/24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2b5e0f4c69_0_137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Current Scientific Production</a:t>
            </a:r>
            <a:endParaRPr sz="2800"/>
          </a:p>
        </p:txBody>
      </p:sp>
      <p:sp>
        <p:nvSpPr>
          <p:cNvPr id="580" name="Google Shape;580;g22b5e0f4c69_0_137"/>
          <p:cNvSpPr txBox="1"/>
          <p:nvPr>
            <p:ph idx="12" type="sldNum"/>
          </p:nvPr>
        </p:nvSpPr>
        <p:spPr>
          <a:xfrm>
            <a:off x="8041705" y="498372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1" name="Google Shape;581;g22b5e0f4c69_0_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8738" y="749050"/>
            <a:ext cx="4754125" cy="41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8"/>
          <p:cNvSpPr txBox="1"/>
          <p:nvPr>
            <p:ph idx="1" type="subTitle"/>
          </p:nvPr>
        </p:nvSpPr>
        <p:spPr>
          <a:xfrm>
            <a:off x="0" y="820200"/>
            <a:ext cx="91440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 Thank You .</a:t>
            </a:r>
            <a:endParaRPr b="1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Anselmo Luiz Éden Battisti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anselmo@midiacom.uff.br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7" name="Google Shape;587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7063" y="258402"/>
            <a:ext cx="1079562" cy="413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05675" y="258400"/>
            <a:ext cx="1601009" cy="4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16572" y="4439674"/>
            <a:ext cx="1516075" cy="5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6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38322" y="4565672"/>
            <a:ext cx="1468345" cy="47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6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129223" y="3946351"/>
            <a:ext cx="1290768" cy="4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6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623100" y="3946350"/>
            <a:ext cx="1864225" cy="4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b204d6cef_0_53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NFV Platform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204" name="Google Shape;204;g22b204d6cef_0_53"/>
          <p:cNvSpPr txBox="1"/>
          <p:nvPr>
            <p:ph idx="1" type="body"/>
          </p:nvPr>
        </p:nvSpPr>
        <p:spPr>
          <a:xfrm>
            <a:off x="152400" y="742950"/>
            <a:ext cx="4821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0" lang="en-US"/>
              <a:t>To execute a VNF, an </a:t>
            </a:r>
            <a:r>
              <a:rPr lang="en-US">
                <a:solidFill>
                  <a:schemeClr val="dk2"/>
                </a:solidFill>
              </a:rPr>
              <a:t>NVF Platform</a:t>
            </a:r>
            <a:r>
              <a:rPr b="0" lang="en-US"/>
              <a:t> is required.</a:t>
            </a:r>
            <a:endParaRPr b="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/>
          </a:p>
          <a:p>
            <a:pPr indent="-182880" lvl="0" marL="18288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0" lang="en-US"/>
              <a:t>The </a:t>
            </a:r>
            <a:r>
              <a:rPr lang="en-US">
                <a:solidFill>
                  <a:schemeClr val="accent4"/>
                </a:solidFill>
              </a:rPr>
              <a:t>VIM</a:t>
            </a:r>
            <a:r>
              <a:rPr lang="en-US"/>
              <a:t> </a:t>
            </a:r>
            <a:r>
              <a:rPr b="0" lang="en-US"/>
              <a:t>provides interfaces that enable the </a:t>
            </a:r>
            <a:r>
              <a:rPr lang="en-US">
                <a:solidFill>
                  <a:schemeClr val="accent3"/>
                </a:solidFill>
              </a:rPr>
              <a:t>NFV Orchestrator</a:t>
            </a:r>
            <a:r>
              <a:rPr b="0" lang="en-US"/>
              <a:t> and </a:t>
            </a:r>
            <a:r>
              <a:rPr lang="en-US">
                <a:solidFill>
                  <a:schemeClr val="accent6"/>
                </a:solidFill>
              </a:rPr>
              <a:t>VNF Manager</a:t>
            </a:r>
            <a:r>
              <a:rPr b="0" lang="en-US"/>
              <a:t> to execute VNFs in the </a:t>
            </a:r>
            <a:r>
              <a:rPr lang="en-US">
                <a:solidFill>
                  <a:schemeClr val="accent6"/>
                </a:solidFill>
              </a:rPr>
              <a:t>NFVI</a:t>
            </a:r>
            <a:r>
              <a:rPr lang="en-US"/>
              <a:t>.</a:t>
            </a:r>
            <a:endParaRPr/>
          </a:p>
        </p:txBody>
      </p:sp>
      <p:sp>
        <p:nvSpPr>
          <p:cNvPr id="205" name="Google Shape;205;g22b204d6cef_0_53"/>
          <p:cNvSpPr txBox="1"/>
          <p:nvPr>
            <p:ph idx="12" type="sldNum"/>
          </p:nvPr>
        </p:nvSpPr>
        <p:spPr>
          <a:xfrm>
            <a:off x="8041705" y="498372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g22b204d6cef_0_53"/>
          <p:cNvSpPr/>
          <p:nvPr/>
        </p:nvSpPr>
        <p:spPr>
          <a:xfrm>
            <a:off x="6369725" y="2675400"/>
            <a:ext cx="424800" cy="48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g22b204d6cef_0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1625" y="1097276"/>
            <a:ext cx="3545400" cy="32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22b204d6cef_0_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275" y="1998647"/>
            <a:ext cx="1809698" cy="63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22b204d6cef_0_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55186" y="2031875"/>
            <a:ext cx="2642229" cy="56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7271e5f3a9_0_34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VNF Placement Problem</a:t>
            </a:r>
            <a:endParaRPr sz="2800"/>
          </a:p>
        </p:txBody>
      </p:sp>
      <p:sp>
        <p:nvSpPr>
          <p:cNvPr id="216" name="Google Shape;216;g17271e5f3a9_0_34"/>
          <p:cNvSpPr txBox="1"/>
          <p:nvPr>
            <p:ph idx="1" type="body"/>
          </p:nvPr>
        </p:nvSpPr>
        <p:spPr>
          <a:xfrm>
            <a:off x="152400" y="742950"/>
            <a:ext cx="4918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solidFill>
                  <a:schemeClr val="dk2"/>
                </a:solidFill>
              </a:rPr>
              <a:t>NFV paradigm</a:t>
            </a:r>
            <a:r>
              <a:rPr b="0" lang="en-US"/>
              <a:t>, the </a:t>
            </a:r>
            <a:r>
              <a:rPr lang="en-US">
                <a:solidFill>
                  <a:schemeClr val="accent4"/>
                </a:solidFill>
              </a:rPr>
              <a:t>VNF Placement Problem</a:t>
            </a:r>
            <a:r>
              <a:rPr b="0" lang="en-US"/>
              <a:t> arise. </a:t>
            </a:r>
            <a:endParaRPr b="0"/>
          </a:p>
          <a:p>
            <a:pPr indent="-182880" lvl="0" marL="18288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>
                <a:solidFill>
                  <a:schemeClr val="accent3"/>
                </a:solidFill>
              </a:rPr>
              <a:t>Decides which computational node</a:t>
            </a:r>
            <a:r>
              <a:rPr b="0" lang="en-US"/>
              <a:t> will be used to </a:t>
            </a:r>
            <a:r>
              <a:rPr lang="en-US">
                <a:solidFill>
                  <a:schemeClr val="accent6"/>
                </a:solidFill>
              </a:rPr>
              <a:t>execute the VNF</a:t>
            </a:r>
            <a:r>
              <a:rPr b="0" lang="en-US"/>
              <a:t>.</a:t>
            </a:r>
            <a:endParaRPr b="0"/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This problem is </a:t>
            </a:r>
            <a:r>
              <a:rPr b="1" lang="en-US">
                <a:solidFill>
                  <a:srgbClr val="FF0000"/>
                </a:solidFill>
              </a:rPr>
              <a:t>NP-Hard</a:t>
            </a:r>
            <a:r>
              <a:rPr lang="en-US"/>
              <a:t> =&gt; requiring </a:t>
            </a:r>
            <a:r>
              <a:rPr b="1" lang="en-US">
                <a:solidFill>
                  <a:schemeClr val="accent6"/>
                </a:solidFill>
              </a:rPr>
              <a:t>good heuristics</a:t>
            </a:r>
            <a:r>
              <a:rPr lang="en-US"/>
              <a:t>. </a:t>
            </a:r>
            <a:endParaRPr b="0"/>
          </a:p>
        </p:txBody>
      </p:sp>
      <p:sp>
        <p:nvSpPr>
          <p:cNvPr id="217" name="Google Shape;217;g17271e5f3a9_0_34"/>
          <p:cNvSpPr txBox="1"/>
          <p:nvPr>
            <p:ph idx="12" type="sldNum"/>
          </p:nvPr>
        </p:nvSpPr>
        <p:spPr>
          <a:xfrm>
            <a:off x="8041705" y="498372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g17271e5f3a9_0_34"/>
          <p:cNvSpPr/>
          <p:nvPr/>
        </p:nvSpPr>
        <p:spPr>
          <a:xfrm>
            <a:off x="6369725" y="2675400"/>
            <a:ext cx="424800" cy="48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g17271e5f3a9_0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8552" y="1200650"/>
            <a:ext cx="3449124" cy="308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7271e5f3a9_0_56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SFC Definition</a:t>
            </a:r>
            <a:endParaRPr sz="2800"/>
          </a:p>
        </p:txBody>
      </p:sp>
      <p:sp>
        <p:nvSpPr>
          <p:cNvPr id="226" name="Google Shape;226;g17271e5f3a9_0_56"/>
          <p:cNvSpPr txBox="1"/>
          <p:nvPr>
            <p:ph idx="1" type="body"/>
          </p:nvPr>
        </p:nvSpPr>
        <p:spPr>
          <a:xfrm>
            <a:off x="152400" y="742950"/>
            <a:ext cx="868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0" lang="en-US"/>
              <a:t>Virtualizing </a:t>
            </a:r>
            <a:r>
              <a:rPr lang="en-US">
                <a:solidFill>
                  <a:schemeClr val="dk2"/>
                </a:solidFill>
              </a:rPr>
              <a:t>VNFs individually is insufficient in </a:t>
            </a:r>
            <a:r>
              <a:rPr lang="en-US">
                <a:solidFill>
                  <a:schemeClr val="accent4"/>
                </a:solidFill>
              </a:rPr>
              <a:t>some scenarios</a:t>
            </a:r>
            <a:r>
              <a:rPr b="0" lang="en-US"/>
              <a:t> thus t</a:t>
            </a:r>
            <a:r>
              <a:rPr b="0" lang="en-US"/>
              <a:t>he </a:t>
            </a:r>
            <a:r>
              <a:rPr lang="en-US">
                <a:solidFill>
                  <a:schemeClr val="accent3"/>
                </a:solidFill>
              </a:rPr>
              <a:t>SFC concept</a:t>
            </a:r>
            <a:r>
              <a:rPr b="0" lang="en-US"/>
              <a:t> was created. </a:t>
            </a:r>
            <a:endParaRPr b="0"/>
          </a:p>
          <a:p>
            <a:pPr indent="-355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b="0" lang="en-US"/>
              <a:t>The SFC is </a:t>
            </a:r>
            <a:r>
              <a:rPr lang="en-US">
                <a:solidFill>
                  <a:schemeClr val="accent6"/>
                </a:solidFill>
              </a:rPr>
              <a:t>a chain of VNFs</a:t>
            </a:r>
            <a:r>
              <a:rPr b="0" lang="en-US"/>
              <a:t> associated an </a:t>
            </a:r>
            <a:r>
              <a:rPr lang="en-US">
                <a:solidFill>
                  <a:schemeClr val="accent6"/>
                </a:solidFill>
              </a:rPr>
              <a:t>SLA</a:t>
            </a:r>
            <a:r>
              <a:rPr b="0" lang="en-US"/>
              <a:t>.</a:t>
            </a:r>
            <a:endParaRPr b="0"/>
          </a:p>
        </p:txBody>
      </p:sp>
      <p:sp>
        <p:nvSpPr>
          <p:cNvPr id="227" name="Google Shape;227;g17271e5f3a9_0_56"/>
          <p:cNvSpPr txBox="1"/>
          <p:nvPr>
            <p:ph idx="12" type="sldNum"/>
          </p:nvPr>
        </p:nvSpPr>
        <p:spPr>
          <a:xfrm>
            <a:off x="8041705" y="498372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8" name="Google Shape;228;g17271e5f3a9_0_56"/>
          <p:cNvPicPr preferRelativeResize="0"/>
          <p:nvPr/>
        </p:nvPicPr>
        <p:blipFill rotWithShape="1">
          <a:blip r:embed="rId3">
            <a:alphaModFix/>
          </a:blip>
          <a:srcRect b="23543" l="5089" r="4017" t="6428"/>
          <a:stretch/>
        </p:blipFill>
        <p:spPr>
          <a:xfrm>
            <a:off x="2130638" y="2314575"/>
            <a:ext cx="4882724" cy="236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7271e5f3a9_0_74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SFC Placement Problem</a:t>
            </a:r>
            <a:endParaRPr sz="2800"/>
          </a:p>
        </p:txBody>
      </p:sp>
      <p:sp>
        <p:nvSpPr>
          <p:cNvPr id="235" name="Google Shape;235;g17271e5f3a9_0_74"/>
          <p:cNvSpPr txBox="1"/>
          <p:nvPr>
            <p:ph idx="1" type="body"/>
          </p:nvPr>
        </p:nvSpPr>
        <p:spPr>
          <a:xfrm>
            <a:off x="152400" y="742950"/>
            <a:ext cx="8686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0" lang="en-US"/>
              <a:t>Now the </a:t>
            </a:r>
            <a:r>
              <a:rPr lang="en-US">
                <a:solidFill>
                  <a:schemeClr val="dk2"/>
                </a:solidFill>
              </a:rPr>
              <a:t>SFC Placement Problem has emerged</a:t>
            </a:r>
            <a:r>
              <a:rPr b="0" lang="en-US"/>
              <a:t>.</a:t>
            </a:r>
            <a:endParaRPr b="0"/>
          </a:p>
          <a:p>
            <a:pPr indent="-182880" lvl="0" marL="18288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0" lang="en-US"/>
              <a:t>New challenges must be addressed </a:t>
            </a:r>
            <a:endParaRPr b="0"/>
          </a:p>
          <a:p>
            <a:pPr indent="-355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b="1" lang="en-US">
                <a:solidFill>
                  <a:schemeClr val="accent4"/>
                </a:solidFill>
              </a:rPr>
              <a:t>Where to execute each VNF</a:t>
            </a:r>
            <a:r>
              <a:rPr b="0" lang="en-US"/>
              <a:t> of the requested SFC </a:t>
            </a:r>
            <a:endParaRPr b="0"/>
          </a:p>
          <a:p>
            <a:pPr indent="-3556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en-US"/>
              <a:t>T</a:t>
            </a:r>
            <a:r>
              <a:rPr b="0" lang="en-US"/>
              <a:t>he </a:t>
            </a:r>
            <a:r>
              <a:rPr b="1" lang="en-US">
                <a:solidFill>
                  <a:schemeClr val="accent3"/>
                </a:solidFill>
              </a:rPr>
              <a:t>networking</a:t>
            </a:r>
            <a:r>
              <a:rPr b="0" lang="en-US">
                <a:solidFill>
                  <a:schemeClr val="accent3"/>
                </a:solidFill>
              </a:rPr>
              <a:t> </a:t>
            </a:r>
            <a:r>
              <a:rPr b="1" lang="en-US">
                <a:solidFill>
                  <a:schemeClr val="accent3"/>
                </a:solidFill>
              </a:rPr>
              <a:t>connectivity</a:t>
            </a:r>
            <a:r>
              <a:rPr b="0" lang="en-US"/>
              <a:t> creation to </a:t>
            </a:r>
            <a:r>
              <a:rPr b="1" lang="en-US">
                <a:solidFill>
                  <a:schemeClr val="accent6"/>
                </a:solidFill>
              </a:rPr>
              <a:t>enable the flow across all the VNFs</a:t>
            </a:r>
            <a:r>
              <a:rPr b="0" lang="en-US"/>
              <a:t>. </a:t>
            </a:r>
            <a:endParaRPr b="0"/>
          </a:p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0" lang="en-US"/>
              <a:t>Solved using multiple technologies</a:t>
            </a:r>
            <a:endParaRPr b="0"/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Integer Linear Programming</a:t>
            </a:r>
            <a:endParaRPr/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Tabu search</a:t>
            </a:r>
            <a:endParaRPr/>
          </a:p>
          <a:p>
            <a:pPr indent="-3429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b="1" lang="en-US"/>
              <a:t>Game Theory</a:t>
            </a:r>
            <a:endParaRPr b="1"/>
          </a:p>
        </p:txBody>
      </p:sp>
      <p:sp>
        <p:nvSpPr>
          <p:cNvPr id="236" name="Google Shape;236;g17271e5f3a9_0_74"/>
          <p:cNvSpPr txBox="1"/>
          <p:nvPr>
            <p:ph idx="12" type="sldNum"/>
          </p:nvPr>
        </p:nvSpPr>
        <p:spPr>
          <a:xfrm>
            <a:off x="8041705" y="498372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Google Shape;237;g17271e5f3a9_0_74"/>
          <p:cNvSpPr/>
          <p:nvPr/>
        </p:nvSpPr>
        <p:spPr>
          <a:xfrm>
            <a:off x="6369725" y="2675400"/>
            <a:ext cx="424800" cy="48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2b204d6cef_0_72"/>
          <p:cNvSpPr txBox="1"/>
          <p:nvPr>
            <p:ph type="title"/>
          </p:nvPr>
        </p:nvSpPr>
        <p:spPr>
          <a:xfrm>
            <a:off x="152400" y="127400"/>
            <a:ext cx="8686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SFC Use Case Example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244" name="Google Shape;244;g22b204d6cef_0_72"/>
          <p:cNvSpPr txBox="1"/>
          <p:nvPr>
            <p:ph idx="12" type="sldNum"/>
          </p:nvPr>
        </p:nvSpPr>
        <p:spPr>
          <a:xfrm>
            <a:off x="8041705" y="4983720"/>
            <a:ext cx="10668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" name="Google Shape;245;g22b204d6cef_0_72"/>
          <p:cNvSpPr/>
          <p:nvPr/>
        </p:nvSpPr>
        <p:spPr>
          <a:xfrm>
            <a:off x="6369725" y="2675400"/>
            <a:ext cx="424800" cy="48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g22b204d6cef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900" y="946637"/>
            <a:ext cx="6572201" cy="393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BF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2016-04-01T22:52:02Z</dcterms:created>
  <dc:creator>MidiaCom Lab</dc:creator>
</cp:coreProperties>
</file>