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8" r:id="rId18"/>
    <p:sldId id="274" r:id="rId19"/>
    <p:sldId id="276" r:id="rId20"/>
    <p:sldId id="277" r:id="rId21"/>
    <p:sldId id="27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A21B5-F1A2-4C41-86B6-97574C5587D3}" v="558" dt="2018-10-03T02:12:52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Ricardo Assis da Costa Lopes" userId="782666879f060b9d" providerId="LiveId" clId="{37FA21B5-F1A2-4C41-86B6-97574C5587D3}"/>
    <pc:docChg chg="custSel addSld modSld">
      <pc:chgData name="Paulo Ricardo Assis da Costa Lopes" userId="782666879f060b9d" providerId="LiveId" clId="{37FA21B5-F1A2-4C41-86B6-97574C5587D3}" dt="2018-10-03T02:12:52.854" v="557"/>
      <pc:docMkLst>
        <pc:docMk/>
      </pc:docMkLst>
      <pc:sldChg chg="modSp">
        <pc:chgData name="Paulo Ricardo Assis da Costa Lopes" userId="782666879f060b9d" providerId="LiveId" clId="{37FA21B5-F1A2-4C41-86B6-97574C5587D3}" dt="2018-10-03T01:55:47.583" v="55" actId="20577"/>
        <pc:sldMkLst>
          <pc:docMk/>
          <pc:sldMk cId="213949648" sldId="262"/>
        </pc:sldMkLst>
        <pc:spChg chg="mod">
          <ac:chgData name="Paulo Ricardo Assis da Costa Lopes" userId="782666879f060b9d" providerId="LiveId" clId="{37FA21B5-F1A2-4C41-86B6-97574C5587D3}" dt="2018-10-03T01:55:47.583" v="55" actId="20577"/>
          <ac:spMkLst>
            <pc:docMk/>
            <pc:sldMk cId="213949648" sldId="262"/>
            <ac:spMk id="3" creationId="{76C9A079-E0FA-4E38-800E-BF0AC1D17D9E}"/>
          </ac:spMkLst>
        </pc:spChg>
      </pc:sldChg>
      <pc:sldChg chg="modSp add">
        <pc:chgData name="Paulo Ricardo Assis da Costa Lopes" userId="782666879f060b9d" providerId="LiveId" clId="{37FA21B5-F1A2-4C41-86B6-97574C5587D3}" dt="2018-10-03T02:11:39.395" v="556" actId="20577"/>
        <pc:sldMkLst>
          <pc:docMk/>
          <pc:sldMk cId="3190096048" sldId="263"/>
        </pc:sldMkLst>
        <pc:spChg chg="mod">
          <ac:chgData name="Paulo Ricardo Assis da Costa Lopes" userId="782666879f060b9d" providerId="LiveId" clId="{37FA21B5-F1A2-4C41-86B6-97574C5587D3}" dt="2018-10-03T01:56:30.477" v="80" actId="20577"/>
          <ac:spMkLst>
            <pc:docMk/>
            <pc:sldMk cId="3190096048" sldId="263"/>
            <ac:spMk id="2" creationId="{0CB48C59-5F22-493D-A907-826BFAB4815B}"/>
          </ac:spMkLst>
        </pc:spChg>
        <pc:spChg chg="mod">
          <ac:chgData name="Paulo Ricardo Assis da Costa Lopes" userId="782666879f060b9d" providerId="LiveId" clId="{37FA21B5-F1A2-4C41-86B6-97574C5587D3}" dt="2018-10-03T02:11:39.395" v="556" actId="20577"/>
          <ac:spMkLst>
            <pc:docMk/>
            <pc:sldMk cId="3190096048" sldId="263"/>
            <ac:spMk id="3" creationId="{ACC69D91-8E88-4510-BA99-9578AC1A1D07}"/>
          </ac:spMkLst>
        </pc:spChg>
      </pc:sldChg>
      <pc:sldChg chg="add">
        <pc:chgData name="Paulo Ricardo Assis da Costa Lopes" userId="782666879f060b9d" providerId="LiveId" clId="{37FA21B5-F1A2-4C41-86B6-97574C5587D3}" dt="2018-10-03T02:12:52.854" v="557"/>
        <pc:sldMkLst>
          <pc:docMk/>
          <pc:sldMk cId="3875862738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934C6-1F9B-488E-B913-D8F37C262E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C2DB7D-AC9D-46A1-BC90-CAE9F7B70F1C}">
      <dgm:prSet phldrT="[Texto]"/>
      <dgm:spPr/>
      <dgm:t>
        <a:bodyPr/>
        <a:lstStyle/>
        <a:p>
          <a:r>
            <a:rPr lang="pt-BR" dirty="0"/>
            <a:t>Física</a:t>
          </a:r>
        </a:p>
      </dgm:t>
    </dgm:pt>
    <dgm:pt modelId="{52C6728C-EFCD-4BF2-8842-5CBFAD5EBD46}" type="parTrans" cxnId="{32A2A076-6AEB-4821-8DF8-A92BDB6A8A97}">
      <dgm:prSet/>
      <dgm:spPr/>
      <dgm:t>
        <a:bodyPr/>
        <a:lstStyle/>
        <a:p>
          <a:endParaRPr lang="pt-BR"/>
        </a:p>
      </dgm:t>
    </dgm:pt>
    <dgm:pt modelId="{6F9EFE45-D2ED-4ED4-9B4A-62BC2802175A}" type="sibTrans" cxnId="{32A2A076-6AEB-4821-8DF8-A92BDB6A8A97}">
      <dgm:prSet/>
      <dgm:spPr/>
      <dgm:t>
        <a:bodyPr/>
        <a:lstStyle/>
        <a:p>
          <a:endParaRPr lang="pt-BR"/>
        </a:p>
      </dgm:t>
    </dgm:pt>
    <dgm:pt modelId="{18E44F08-9285-46EA-B74F-60D7FEBA081D}">
      <dgm:prSet phldrT="[Texto]"/>
      <dgm:spPr/>
      <dgm:t>
        <a:bodyPr/>
        <a:lstStyle/>
        <a:p>
          <a:r>
            <a:rPr lang="pt-BR" dirty="0"/>
            <a:t>Enlace</a:t>
          </a:r>
        </a:p>
      </dgm:t>
    </dgm:pt>
    <dgm:pt modelId="{83346D70-7F35-4388-A40C-B5B83FFF1BB7}" type="parTrans" cxnId="{2289C344-0FE8-47FE-9C75-DAB96F29DC9A}">
      <dgm:prSet/>
      <dgm:spPr/>
      <dgm:t>
        <a:bodyPr/>
        <a:lstStyle/>
        <a:p>
          <a:endParaRPr lang="pt-BR"/>
        </a:p>
      </dgm:t>
    </dgm:pt>
    <dgm:pt modelId="{592564FE-6EF5-4CAF-AE51-907B777ACFB3}" type="sibTrans" cxnId="{2289C344-0FE8-47FE-9C75-DAB96F29DC9A}">
      <dgm:prSet/>
      <dgm:spPr/>
      <dgm:t>
        <a:bodyPr/>
        <a:lstStyle/>
        <a:p>
          <a:endParaRPr lang="pt-BR"/>
        </a:p>
      </dgm:t>
    </dgm:pt>
    <dgm:pt modelId="{4D1F1BF5-8D40-4A7B-ADB7-A305F343D085}">
      <dgm:prSet phldrT="[Texto]"/>
      <dgm:spPr/>
      <dgm:t>
        <a:bodyPr/>
        <a:lstStyle/>
        <a:p>
          <a:r>
            <a:rPr lang="pt-BR" dirty="0"/>
            <a:t>Rede</a:t>
          </a:r>
        </a:p>
      </dgm:t>
    </dgm:pt>
    <dgm:pt modelId="{47D7094F-2DFB-4E7B-B966-DA10FD957A85}" type="parTrans" cxnId="{F8AF0D29-6000-406F-A73E-F2A069AFFADE}">
      <dgm:prSet/>
      <dgm:spPr/>
      <dgm:t>
        <a:bodyPr/>
        <a:lstStyle/>
        <a:p>
          <a:endParaRPr lang="pt-BR"/>
        </a:p>
      </dgm:t>
    </dgm:pt>
    <dgm:pt modelId="{057E3932-CD0F-45FC-8D02-C0FC23404AA2}" type="sibTrans" cxnId="{F8AF0D29-6000-406F-A73E-F2A069AFFADE}">
      <dgm:prSet/>
      <dgm:spPr/>
      <dgm:t>
        <a:bodyPr/>
        <a:lstStyle/>
        <a:p>
          <a:endParaRPr lang="pt-BR"/>
        </a:p>
      </dgm:t>
    </dgm:pt>
    <dgm:pt modelId="{B7F9E43B-F8A5-4752-B79A-9FE078CD3969}">
      <dgm:prSet/>
      <dgm:spPr/>
      <dgm:t>
        <a:bodyPr/>
        <a:lstStyle/>
        <a:p>
          <a:r>
            <a:rPr lang="pt-BR" dirty="0"/>
            <a:t>Sinalização, interface com o meio de transmissão, início e término de conexões, sincronização e multiplexação</a:t>
          </a:r>
        </a:p>
      </dgm:t>
    </dgm:pt>
    <dgm:pt modelId="{47EA0A2E-BB52-47D1-8293-86EC9C5EF9E6}" type="parTrans" cxnId="{6C85AB01-2F93-4D8C-B729-FE460810BD48}">
      <dgm:prSet/>
      <dgm:spPr/>
      <dgm:t>
        <a:bodyPr/>
        <a:lstStyle/>
        <a:p>
          <a:endParaRPr lang="pt-BR"/>
        </a:p>
      </dgm:t>
    </dgm:pt>
    <dgm:pt modelId="{050921C1-F8C3-402B-B8CB-9C66B768CFBA}" type="sibTrans" cxnId="{6C85AB01-2F93-4D8C-B729-FE460810BD48}">
      <dgm:prSet/>
      <dgm:spPr/>
      <dgm:t>
        <a:bodyPr/>
        <a:lstStyle/>
        <a:p>
          <a:endParaRPr lang="pt-BR"/>
        </a:p>
      </dgm:t>
    </dgm:pt>
    <dgm:pt modelId="{53F130A1-8ABA-4AF6-87A3-F985D4A17016}">
      <dgm:prSet/>
      <dgm:spPr/>
      <dgm:t>
        <a:bodyPr/>
        <a:lstStyle/>
        <a:p>
          <a:r>
            <a:rPr lang="pt-BR" dirty="0"/>
            <a:t>Enquadramento, detecção e tratamento de erros, controle de fluxo e controle de acesso ao meio.</a:t>
          </a:r>
        </a:p>
      </dgm:t>
    </dgm:pt>
    <dgm:pt modelId="{63C95767-8342-43E9-ACE4-09F3D82A992F}" type="parTrans" cxnId="{B8B0B7D5-79C6-458F-A959-B664B4D292DA}">
      <dgm:prSet/>
      <dgm:spPr/>
      <dgm:t>
        <a:bodyPr/>
        <a:lstStyle/>
        <a:p>
          <a:endParaRPr lang="pt-BR"/>
        </a:p>
      </dgm:t>
    </dgm:pt>
    <dgm:pt modelId="{63023749-458E-4CD6-8FA1-4F7DF016FF2E}" type="sibTrans" cxnId="{B8B0B7D5-79C6-458F-A959-B664B4D292DA}">
      <dgm:prSet/>
      <dgm:spPr/>
      <dgm:t>
        <a:bodyPr/>
        <a:lstStyle/>
        <a:p>
          <a:endParaRPr lang="pt-BR"/>
        </a:p>
      </dgm:t>
    </dgm:pt>
    <dgm:pt modelId="{54E2E17B-9F24-4760-BBD0-723FEB26D9F7}">
      <dgm:prSet/>
      <dgm:spPr/>
      <dgm:t>
        <a:bodyPr/>
        <a:lstStyle/>
        <a:p>
          <a:r>
            <a:rPr lang="pt-BR" dirty="0"/>
            <a:t>Endereçamento, roteamento, fragmentação, qualidade de serviço e controle de congestionamento.</a:t>
          </a:r>
        </a:p>
      </dgm:t>
    </dgm:pt>
    <dgm:pt modelId="{A1B0500C-51F9-48A3-8CF1-DD7106C3D80D}" type="parTrans" cxnId="{A8C93B17-4680-444A-9E89-1A5CC0CE694D}">
      <dgm:prSet/>
      <dgm:spPr/>
      <dgm:t>
        <a:bodyPr/>
        <a:lstStyle/>
        <a:p>
          <a:endParaRPr lang="pt-BR"/>
        </a:p>
      </dgm:t>
    </dgm:pt>
    <dgm:pt modelId="{080DE6AD-A78A-441A-A674-A86D8A6241F0}" type="sibTrans" cxnId="{A8C93B17-4680-444A-9E89-1A5CC0CE694D}">
      <dgm:prSet/>
      <dgm:spPr/>
      <dgm:t>
        <a:bodyPr/>
        <a:lstStyle/>
        <a:p>
          <a:endParaRPr lang="pt-BR"/>
        </a:p>
      </dgm:t>
    </dgm:pt>
    <dgm:pt modelId="{EA09E9B6-F8A1-4368-B480-F359D7341D86}" type="pres">
      <dgm:prSet presAssocID="{004934C6-1F9B-488E-B913-D8F37C262E31}" presName="linear" presStyleCnt="0">
        <dgm:presLayoutVars>
          <dgm:dir/>
          <dgm:animLvl val="lvl"/>
          <dgm:resizeHandles val="exact"/>
        </dgm:presLayoutVars>
      </dgm:prSet>
      <dgm:spPr/>
    </dgm:pt>
    <dgm:pt modelId="{E87CEB95-F00A-4FAF-9DCF-2733ABF244F6}" type="pres">
      <dgm:prSet presAssocID="{EFC2DB7D-AC9D-46A1-BC90-CAE9F7B70F1C}" presName="parentLin" presStyleCnt="0"/>
      <dgm:spPr/>
    </dgm:pt>
    <dgm:pt modelId="{A9F423F3-401D-4543-B38F-AFC0AAE791AC}" type="pres">
      <dgm:prSet presAssocID="{EFC2DB7D-AC9D-46A1-BC90-CAE9F7B70F1C}" presName="parentLeftMargin" presStyleLbl="node1" presStyleIdx="0" presStyleCnt="3"/>
      <dgm:spPr/>
    </dgm:pt>
    <dgm:pt modelId="{AFBD22DD-E71A-4A3D-BC70-BE34FB0A1F26}" type="pres">
      <dgm:prSet presAssocID="{EFC2DB7D-AC9D-46A1-BC90-CAE9F7B70F1C}" presName="parentText" presStyleLbl="node1" presStyleIdx="0" presStyleCnt="3" custScaleY="60738">
        <dgm:presLayoutVars>
          <dgm:chMax val="0"/>
          <dgm:bulletEnabled val="1"/>
        </dgm:presLayoutVars>
      </dgm:prSet>
      <dgm:spPr/>
    </dgm:pt>
    <dgm:pt modelId="{0D00471A-3087-4F96-9242-E0A6F260DF35}" type="pres">
      <dgm:prSet presAssocID="{EFC2DB7D-AC9D-46A1-BC90-CAE9F7B70F1C}" presName="negativeSpace" presStyleCnt="0"/>
      <dgm:spPr/>
    </dgm:pt>
    <dgm:pt modelId="{7B688531-842D-4353-A1D1-9DF2C2540FDD}" type="pres">
      <dgm:prSet presAssocID="{EFC2DB7D-AC9D-46A1-BC90-CAE9F7B70F1C}" presName="childText" presStyleLbl="conFgAcc1" presStyleIdx="0" presStyleCnt="3">
        <dgm:presLayoutVars>
          <dgm:bulletEnabled val="1"/>
        </dgm:presLayoutVars>
      </dgm:prSet>
      <dgm:spPr/>
    </dgm:pt>
    <dgm:pt modelId="{2A0801FA-E9C8-425F-A689-CA4817F2EEB7}" type="pres">
      <dgm:prSet presAssocID="{6F9EFE45-D2ED-4ED4-9B4A-62BC2802175A}" presName="spaceBetweenRectangles" presStyleCnt="0"/>
      <dgm:spPr/>
    </dgm:pt>
    <dgm:pt modelId="{3E4C6F6A-39F9-47E7-B383-E76A9510EA34}" type="pres">
      <dgm:prSet presAssocID="{18E44F08-9285-46EA-B74F-60D7FEBA081D}" presName="parentLin" presStyleCnt="0"/>
      <dgm:spPr/>
    </dgm:pt>
    <dgm:pt modelId="{82AEC098-6367-4A8D-A9EE-11FAC21B7D1A}" type="pres">
      <dgm:prSet presAssocID="{18E44F08-9285-46EA-B74F-60D7FEBA081D}" presName="parentLeftMargin" presStyleLbl="node1" presStyleIdx="0" presStyleCnt="3"/>
      <dgm:spPr/>
    </dgm:pt>
    <dgm:pt modelId="{8DFCF1CC-4825-47D3-AA74-ED27A0AAD2D1}" type="pres">
      <dgm:prSet presAssocID="{18E44F08-9285-46EA-B74F-60D7FEBA081D}" presName="parentText" presStyleLbl="node1" presStyleIdx="1" presStyleCnt="3" custScaleY="56193">
        <dgm:presLayoutVars>
          <dgm:chMax val="0"/>
          <dgm:bulletEnabled val="1"/>
        </dgm:presLayoutVars>
      </dgm:prSet>
      <dgm:spPr/>
    </dgm:pt>
    <dgm:pt modelId="{EE761A49-4E6E-43E0-BAF5-9F747BA720A3}" type="pres">
      <dgm:prSet presAssocID="{18E44F08-9285-46EA-B74F-60D7FEBA081D}" presName="negativeSpace" presStyleCnt="0"/>
      <dgm:spPr/>
    </dgm:pt>
    <dgm:pt modelId="{A7ADE0EA-286D-4168-90DD-588B3CD6FEA5}" type="pres">
      <dgm:prSet presAssocID="{18E44F08-9285-46EA-B74F-60D7FEBA081D}" presName="childText" presStyleLbl="conFgAcc1" presStyleIdx="1" presStyleCnt="3">
        <dgm:presLayoutVars>
          <dgm:bulletEnabled val="1"/>
        </dgm:presLayoutVars>
      </dgm:prSet>
      <dgm:spPr/>
    </dgm:pt>
    <dgm:pt modelId="{1E7ED8B5-2110-4A34-A836-9F9D2A1FF2E5}" type="pres">
      <dgm:prSet presAssocID="{592564FE-6EF5-4CAF-AE51-907B777ACFB3}" presName="spaceBetweenRectangles" presStyleCnt="0"/>
      <dgm:spPr/>
    </dgm:pt>
    <dgm:pt modelId="{B2D3CF80-0B14-4D39-968C-FBC93F723D09}" type="pres">
      <dgm:prSet presAssocID="{4D1F1BF5-8D40-4A7B-ADB7-A305F343D085}" presName="parentLin" presStyleCnt="0"/>
      <dgm:spPr/>
    </dgm:pt>
    <dgm:pt modelId="{2EAB0E60-E654-4D0B-92F3-BDCE191B16D0}" type="pres">
      <dgm:prSet presAssocID="{4D1F1BF5-8D40-4A7B-ADB7-A305F343D085}" presName="parentLeftMargin" presStyleLbl="node1" presStyleIdx="1" presStyleCnt="3"/>
      <dgm:spPr/>
    </dgm:pt>
    <dgm:pt modelId="{879C4646-B7EA-4BAE-8F95-27625225F03D}" type="pres">
      <dgm:prSet presAssocID="{4D1F1BF5-8D40-4A7B-ADB7-A305F343D085}" presName="parentText" presStyleLbl="node1" presStyleIdx="2" presStyleCnt="3" custScaleY="62922">
        <dgm:presLayoutVars>
          <dgm:chMax val="0"/>
          <dgm:bulletEnabled val="1"/>
        </dgm:presLayoutVars>
      </dgm:prSet>
      <dgm:spPr/>
    </dgm:pt>
    <dgm:pt modelId="{1F68AE41-4B97-4C4C-8E3D-FD007837CA8B}" type="pres">
      <dgm:prSet presAssocID="{4D1F1BF5-8D40-4A7B-ADB7-A305F343D085}" presName="negativeSpace" presStyleCnt="0"/>
      <dgm:spPr/>
    </dgm:pt>
    <dgm:pt modelId="{0CFC405D-705B-4735-9F5F-8B06AF3D4CE4}" type="pres">
      <dgm:prSet presAssocID="{4D1F1BF5-8D40-4A7B-ADB7-A305F343D0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C85AB01-2F93-4D8C-B729-FE460810BD48}" srcId="{EFC2DB7D-AC9D-46A1-BC90-CAE9F7B70F1C}" destId="{B7F9E43B-F8A5-4752-B79A-9FE078CD3969}" srcOrd="0" destOrd="0" parTransId="{47EA0A2E-BB52-47D1-8293-86EC9C5EF9E6}" sibTransId="{050921C1-F8C3-402B-B8CB-9C66B768CFBA}"/>
    <dgm:cxn modelId="{9E1AA305-D0EE-4B6D-A7EA-8AD2E5BC01EC}" type="presOf" srcId="{18E44F08-9285-46EA-B74F-60D7FEBA081D}" destId="{8DFCF1CC-4825-47D3-AA74-ED27A0AAD2D1}" srcOrd="1" destOrd="0" presId="urn:microsoft.com/office/officeart/2005/8/layout/list1"/>
    <dgm:cxn modelId="{A8C93B17-4680-444A-9E89-1A5CC0CE694D}" srcId="{4D1F1BF5-8D40-4A7B-ADB7-A305F343D085}" destId="{54E2E17B-9F24-4760-BBD0-723FEB26D9F7}" srcOrd="0" destOrd="0" parTransId="{A1B0500C-51F9-48A3-8CF1-DD7106C3D80D}" sibTransId="{080DE6AD-A78A-441A-A674-A86D8A6241F0}"/>
    <dgm:cxn modelId="{F8AF0D29-6000-406F-A73E-F2A069AFFADE}" srcId="{004934C6-1F9B-488E-B913-D8F37C262E31}" destId="{4D1F1BF5-8D40-4A7B-ADB7-A305F343D085}" srcOrd="2" destOrd="0" parTransId="{47D7094F-2DFB-4E7B-B966-DA10FD957A85}" sibTransId="{057E3932-CD0F-45FC-8D02-C0FC23404AA2}"/>
    <dgm:cxn modelId="{2289C344-0FE8-47FE-9C75-DAB96F29DC9A}" srcId="{004934C6-1F9B-488E-B913-D8F37C262E31}" destId="{18E44F08-9285-46EA-B74F-60D7FEBA081D}" srcOrd="1" destOrd="0" parTransId="{83346D70-7F35-4388-A40C-B5B83FFF1BB7}" sibTransId="{592564FE-6EF5-4CAF-AE51-907B777ACFB3}"/>
    <dgm:cxn modelId="{32A2A076-6AEB-4821-8DF8-A92BDB6A8A97}" srcId="{004934C6-1F9B-488E-B913-D8F37C262E31}" destId="{EFC2DB7D-AC9D-46A1-BC90-CAE9F7B70F1C}" srcOrd="0" destOrd="0" parTransId="{52C6728C-EFCD-4BF2-8842-5CBFAD5EBD46}" sibTransId="{6F9EFE45-D2ED-4ED4-9B4A-62BC2802175A}"/>
    <dgm:cxn modelId="{E0A798AF-B0FB-4686-92D9-DB4616D48D70}" type="presOf" srcId="{004934C6-1F9B-488E-B913-D8F37C262E31}" destId="{EA09E9B6-F8A1-4368-B480-F359D7341D86}" srcOrd="0" destOrd="0" presId="urn:microsoft.com/office/officeart/2005/8/layout/list1"/>
    <dgm:cxn modelId="{A49269C1-1350-4735-BA22-2092E1C968AC}" type="presOf" srcId="{EFC2DB7D-AC9D-46A1-BC90-CAE9F7B70F1C}" destId="{AFBD22DD-E71A-4A3D-BC70-BE34FB0A1F26}" srcOrd="1" destOrd="0" presId="urn:microsoft.com/office/officeart/2005/8/layout/list1"/>
    <dgm:cxn modelId="{CDF983D4-3FE1-421E-8BC6-11278593B8AC}" type="presOf" srcId="{B7F9E43B-F8A5-4752-B79A-9FE078CD3969}" destId="{7B688531-842D-4353-A1D1-9DF2C2540FDD}" srcOrd="0" destOrd="0" presId="urn:microsoft.com/office/officeart/2005/8/layout/list1"/>
    <dgm:cxn modelId="{B8B0B7D5-79C6-458F-A959-B664B4D292DA}" srcId="{18E44F08-9285-46EA-B74F-60D7FEBA081D}" destId="{53F130A1-8ABA-4AF6-87A3-F985D4A17016}" srcOrd="0" destOrd="0" parTransId="{63C95767-8342-43E9-ACE4-09F3D82A992F}" sibTransId="{63023749-458E-4CD6-8FA1-4F7DF016FF2E}"/>
    <dgm:cxn modelId="{5B1325DB-E05C-4E6A-8A21-21A1ED84496E}" type="presOf" srcId="{4D1F1BF5-8D40-4A7B-ADB7-A305F343D085}" destId="{2EAB0E60-E654-4D0B-92F3-BDCE191B16D0}" srcOrd="0" destOrd="0" presId="urn:microsoft.com/office/officeart/2005/8/layout/list1"/>
    <dgm:cxn modelId="{142E96E1-F96F-4E2D-B90D-5E45C8C100A5}" type="presOf" srcId="{4D1F1BF5-8D40-4A7B-ADB7-A305F343D085}" destId="{879C4646-B7EA-4BAE-8F95-27625225F03D}" srcOrd="1" destOrd="0" presId="urn:microsoft.com/office/officeart/2005/8/layout/list1"/>
    <dgm:cxn modelId="{61D082E3-56CE-436A-B7C6-E5FBD74194E1}" type="presOf" srcId="{54E2E17B-9F24-4760-BBD0-723FEB26D9F7}" destId="{0CFC405D-705B-4735-9F5F-8B06AF3D4CE4}" srcOrd="0" destOrd="0" presId="urn:microsoft.com/office/officeart/2005/8/layout/list1"/>
    <dgm:cxn modelId="{796873E5-2043-474F-97B3-BB0C964316D7}" type="presOf" srcId="{EFC2DB7D-AC9D-46A1-BC90-CAE9F7B70F1C}" destId="{A9F423F3-401D-4543-B38F-AFC0AAE791AC}" srcOrd="0" destOrd="0" presId="urn:microsoft.com/office/officeart/2005/8/layout/list1"/>
    <dgm:cxn modelId="{4CD439F7-38F7-4147-AB4D-6973EB0D9274}" type="presOf" srcId="{18E44F08-9285-46EA-B74F-60D7FEBA081D}" destId="{82AEC098-6367-4A8D-A9EE-11FAC21B7D1A}" srcOrd="0" destOrd="0" presId="urn:microsoft.com/office/officeart/2005/8/layout/list1"/>
    <dgm:cxn modelId="{98FAEDF9-AFFC-4F96-9F54-5A88E7FF5830}" type="presOf" srcId="{53F130A1-8ABA-4AF6-87A3-F985D4A17016}" destId="{A7ADE0EA-286D-4168-90DD-588B3CD6FEA5}" srcOrd="0" destOrd="0" presId="urn:microsoft.com/office/officeart/2005/8/layout/list1"/>
    <dgm:cxn modelId="{3B06E999-00E6-4827-876E-90A082D034C3}" type="presParOf" srcId="{EA09E9B6-F8A1-4368-B480-F359D7341D86}" destId="{E87CEB95-F00A-4FAF-9DCF-2733ABF244F6}" srcOrd="0" destOrd="0" presId="urn:microsoft.com/office/officeart/2005/8/layout/list1"/>
    <dgm:cxn modelId="{02DAD94C-026B-4AD8-AE7C-902799A74E01}" type="presParOf" srcId="{E87CEB95-F00A-4FAF-9DCF-2733ABF244F6}" destId="{A9F423F3-401D-4543-B38F-AFC0AAE791AC}" srcOrd="0" destOrd="0" presId="urn:microsoft.com/office/officeart/2005/8/layout/list1"/>
    <dgm:cxn modelId="{EF0E9701-AC6B-4BE5-82B8-670FB3EDEAAF}" type="presParOf" srcId="{E87CEB95-F00A-4FAF-9DCF-2733ABF244F6}" destId="{AFBD22DD-E71A-4A3D-BC70-BE34FB0A1F26}" srcOrd="1" destOrd="0" presId="urn:microsoft.com/office/officeart/2005/8/layout/list1"/>
    <dgm:cxn modelId="{ACE52C63-A222-4FAE-8F9C-10FF887C5CD4}" type="presParOf" srcId="{EA09E9B6-F8A1-4368-B480-F359D7341D86}" destId="{0D00471A-3087-4F96-9242-E0A6F260DF35}" srcOrd="1" destOrd="0" presId="urn:microsoft.com/office/officeart/2005/8/layout/list1"/>
    <dgm:cxn modelId="{F766CA84-7E9B-4E58-B209-4E3EB3B0C05F}" type="presParOf" srcId="{EA09E9B6-F8A1-4368-B480-F359D7341D86}" destId="{7B688531-842D-4353-A1D1-9DF2C2540FDD}" srcOrd="2" destOrd="0" presId="urn:microsoft.com/office/officeart/2005/8/layout/list1"/>
    <dgm:cxn modelId="{906F0740-5F56-41A9-9334-3CF3EC1DFEF9}" type="presParOf" srcId="{EA09E9B6-F8A1-4368-B480-F359D7341D86}" destId="{2A0801FA-E9C8-425F-A689-CA4817F2EEB7}" srcOrd="3" destOrd="0" presId="urn:microsoft.com/office/officeart/2005/8/layout/list1"/>
    <dgm:cxn modelId="{A193551F-A9F0-4CAF-B316-A4CC8BE9329E}" type="presParOf" srcId="{EA09E9B6-F8A1-4368-B480-F359D7341D86}" destId="{3E4C6F6A-39F9-47E7-B383-E76A9510EA34}" srcOrd="4" destOrd="0" presId="urn:microsoft.com/office/officeart/2005/8/layout/list1"/>
    <dgm:cxn modelId="{87232D7F-5942-4274-8056-D4AA5C520E59}" type="presParOf" srcId="{3E4C6F6A-39F9-47E7-B383-E76A9510EA34}" destId="{82AEC098-6367-4A8D-A9EE-11FAC21B7D1A}" srcOrd="0" destOrd="0" presId="urn:microsoft.com/office/officeart/2005/8/layout/list1"/>
    <dgm:cxn modelId="{E758371E-F32E-430B-88F4-8804AAC8487C}" type="presParOf" srcId="{3E4C6F6A-39F9-47E7-B383-E76A9510EA34}" destId="{8DFCF1CC-4825-47D3-AA74-ED27A0AAD2D1}" srcOrd="1" destOrd="0" presId="urn:microsoft.com/office/officeart/2005/8/layout/list1"/>
    <dgm:cxn modelId="{597DC58A-B9FE-4219-B6B6-89758B9B7BC7}" type="presParOf" srcId="{EA09E9B6-F8A1-4368-B480-F359D7341D86}" destId="{EE761A49-4E6E-43E0-BAF5-9F747BA720A3}" srcOrd="5" destOrd="0" presId="urn:microsoft.com/office/officeart/2005/8/layout/list1"/>
    <dgm:cxn modelId="{6E72D9C9-77B0-4E31-90E7-7A157924259A}" type="presParOf" srcId="{EA09E9B6-F8A1-4368-B480-F359D7341D86}" destId="{A7ADE0EA-286D-4168-90DD-588B3CD6FEA5}" srcOrd="6" destOrd="0" presId="urn:microsoft.com/office/officeart/2005/8/layout/list1"/>
    <dgm:cxn modelId="{1C3897C2-83AF-4A1A-BD5B-DA098A9AFC6D}" type="presParOf" srcId="{EA09E9B6-F8A1-4368-B480-F359D7341D86}" destId="{1E7ED8B5-2110-4A34-A836-9F9D2A1FF2E5}" srcOrd="7" destOrd="0" presId="urn:microsoft.com/office/officeart/2005/8/layout/list1"/>
    <dgm:cxn modelId="{DC570190-59B8-4FF4-85E8-6C7E5C5BB7DF}" type="presParOf" srcId="{EA09E9B6-F8A1-4368-B480-F359D7341D86}" destId="{B2D3CF80-0B14-4D39-968C-FBC93F723D09}" srcOrd="8" destOrd="0" presId="urn:microsoft.com/office/officeart/2005/8/layout/list1"/>
    <dgm:cxn modelId="{DEC53840-1865-4287-B82F-2594D5D10FE5}" type="presParOf" srcId="{B2D3CF80-0B14-4D39-968C-FBC93F723D09}" destId="{2EAB0E60-E654-4D0B-92F3-BDCE191B16D0}" srcOrd="0" destOrd="0" presId="urn:microsoft.com/office/officeart/2005/8/layout/list1"/>
    <dgm:cxn modelId="{1A16BC79-5AE0-45B1-BE30-036A09D730FE}" type="presParOf" srcId="{B2D3CF80-0B14-4D39-968C-FBC93F723D09}" destId="{879C4646-B7EA-4BAE-8F95-27625225F03D}" srcOrd="1" destOrd="0" presId="urn:microsoft.com/office/officeart/2005/8/layout/list1"/>
    <dgm:cxn modelId="{F6134A5C-5C74-4598-ACFF-87AC11FBA80C}" type="presParOf" srcId="{EA09E9B6-F8A1-4368-B480-F359D7341D86}" destId="{1F68AE41-4B97-4C4C-8E3D-FD007837CA8B}" srcOrd="9" destOrd="0" presId="urn:microsoft.com/office/officeart/2005/8/layout/list1"/>
    <dgm:cxn modelId="{F10CFE32-EEAB-4FD7-A210-5411334A1A29}" type="presParOf" srcId="{EA09E9B6-F8A1-4368-B480-F359D7341D86}" destId="{0CFC405D-705B-4735-9F5F-8B06AF3D4C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FDBA3-D784-47AB-B40D-0BEC6C774A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9E808C-F3DB-45B1-93E1-02CDEE38D05D}">
      <dgm:prSet phldrT="[Texto]"/>
      <dgm:spPr/>
      <dgm:t>
        <a:bodyPr/>
        <a:lstStyle/>
        <a:p>
          <a:r>
            <a:rPr lang="pt-BR" dirty="0"/>
            <a:t>Transporte</a:t>
          </a:r>
        </a:p>
      </dgm:t>
    </dgm:pt>
    <dgm:pt modelId="{7BF701C4-E8DB-4FF3-BF64-BF2EDE8434A6}" type="parTrans" cxnId="{B1AEAE2B-73E1-4371-B145-C3F921E9D3E4}">
      <dgm:prSet/>
      <dgm:spPr/>
      <dgm:t>
        <a:bodyPr/>
        <a:lstStyle/>
        <a:p>
          <a:endParaRPr lang="pt-BR"/>
        </a:p>
      </dgm:t>
    </dgm:pt>
    <dgm:pt modelId="{4A716D9D-7261-481B-86C1-170FF1A879BB}" type="sibTrans" cxnId="{B1AEAE2B-73E1-4371-B145-C3F921E9D3E4}">
      <dgm:prSet/>
      <dgm:spPr/>
      <dgm:t>
        <a:bodyPr/>
        <a:lstStyle/>
        <a:p>
          <a:endParaRPr lang="pt-BR"/>
        </a:p>
      </dgm:t>
    </dgm:pt>
    <dgm:pt modelId="{F30D5660-30F6-43F9-97B7-9A8F13B6E0AE}">
      <dgm:prSet phldrT="[Texto]"/>
      <dgm:spPr/>
      <dgm:t>
        <a:bodyPr/>
        <a:lstStyle/>
        <a:p>
          <a:r>
            <a:rPr lang="pt-BR" dirty="0"/>
            <a:t>Aplicação</a:t>
          </a:r>
        </a:p>
      </dgm:t>
    </dgm:pt>
    <dgm:pt modelId="{FCFC3A64-3D16-4F02-B789-FA78536B2188}" type="parTrans" cxnId="{5FE51503-15FD-4B20-8826-2668774342A4}">
      <dgm:prSet/>
      <dgm:spPr/>
      <dgm:t>
        <a:bodyPr/>
        <a:lstStyle/>
        <a:p>
          <a:endParaRPr lang="pt-BR"/>
        </a:p>
      </dgm:t>
    </dgm:pt>
    <dgm:pt modelId="{0C070933-4FFC-4400-A7C3-E73F648DDE4D}" type="sibTrans" cxnId="{5FE51503-15FD-4B20-8826-2668774342A4}">
      <dgm:prSet/>
      <dgm:spPr/>
      <dgm:t>
        <a:bodyPr/>
        <a:lstStyle/>
        <a:p>
          <a:endParaRPr lang="pt-BR"/>
        </a:p>
      </dgm:t>
    </dgm:pt>
    <dgm:pt modelId="{58276E8C-0102-457D-B6EF-E8D587C777DE}">
      <dgm:prSet/>
      <dgm:spPr/>
      <dgm:t>
        <a:bodyPr/>
        <a:lstStyle/>
        <a:p>
          <a:r>
            <a:rPr lang="pt-BR" dirty="0"/>
            <a:t>Comunicação fim a fim, início e término de conexões lógicas, e controle de fluxo fim a fim.</a:t>
          </a:r>
        </a:p>
      </dgm:t>
    </dgm:pt>
    <dgm:pt modelId="{DF098C54-C763-46BC-A67E-10D012FC9519}" type="parTrans" cxnId="{420EA5DA-08AC-466B-A13B-51BF4C36039F}">
      <dgm:prSet/>
      <dgm:spPr/>
      <dgm:t>
        <a:bodyPr/>
        <a:lstStyle/>
        <a:p>
          <a:endParaRPr lang="pt-BR"/>
        </a:p>
      </dgm:t>
    </dgm:pt>
    <dgm:pt modelId="{3B0A4A11-1BB7-4476-A1D5-1A3B02B03637}" type="sibTrans" cxnId="{420EA5DA-08AC-466B-A13B-51BF4C36039F}">
      <dgm:prSet/>
      <dgm:spPr/>
      <dgm:t>
        <a:bodyPr/>
        <a:lstStyle/>
        <a:p>
          <a:endParaRPr lang="pt-BR"/>
        </a:p>
      </dgm:t>
    </dgm:pt>
    <dgm:pt modelId="{BA4D0FF5-3F0D-4DDA-8046-DEF573DB4211}">
      <dgm:prSet/>
      <dgm:spPr/>
      <dgm:t>
        <a:bodyPr/>
        <a:lstStyle/>
        <a:p>
          <a:r>
            <a:rPr lang="pt-BR"/>
            <a:t>Web, correio eletrônico, transferência de arquivos e serviços de nomes</a:t>
          </a:r>
        </a:p>
      </dgm:t>
    </dgm:pt>
    <dgm:pt modelId="{F821F709-29B4-4BC3-9555-09DD4B606DA7}" type="parTrans" cxnId="{87775066-B50B-48AE-916F-6D7BBB7576B5}">
      <dgm:prSet/>
      <dgm:spPr/>
      <dgm:t>
        <a:bodyPr/>
        <a:lstStyle/>
        <a:p>
          <a:endParaRPr lang="pt-BR"/>
        </a:p>
      </dgm:t>
    </dgm:pt>
    <dgm:pt modelId="{5F474571-E99A-4A7B-8688-26D6579F2B46}" type="sibTrans" cxnId="{87775066-B50B-48AE-916F-6D7BBB7576B5}">
      <dgm:prSet/>
      <dgm:spPr/>
      <dgm:t>
        <a:bodyPr/>
        <a:lstStyle/>
        <a:p>
          <a:endParaRPr lang="pt-BR"/>
        </a:p>
      </dgm:t>
    </dgm:pt>
    <dgm:pt modelId="{CE566268-B667-4502-95A7-B9CB5CF30E73}" type="pres">
      <dgm:prSet presAssocID="{FE8FDBA3-D784-47AB-B40D-0BEC6C774ACE}" presName="linear" presStyleCnt="0">
        <dgm:presLayoutVars>
          <dgm:dir/>
          <dgm:animLvl val="lvl"/>
          <dgm:resizeHandles val="exact"/>
        </dgm:presLayoutVars>
      </dgm:prSet>
      <dgm:spPr/>
    </dgm:pt>
    <dgm:pt modelId="{AFBE3533-2872-4A37-AEE7-7EF8E21ABF9D}" type="pres">
      <dgm:prSet presAssocID="{AF9E808C-F3DB-45B1-93E1-02CDEE38D05D}" presName="parentLin" presStyleCnt="0"/>
      <dgm:spPr/>
    </dgm:pt>
    <dgm:pt modelId="{F1BA08F4-63F5-479C-A3BF-7873A44DFB44}" type="pres">
      <dgm:prSet presAssocID="{AF9E808C-F3DB-45B1-93E1-02CDEE38D05D}" presName="parentLeftMargin" presStyleLbl="node1" presStyleIdx="0" presStyleCnt="2"/>
      <dgm:spPr/>
    </dgm:pt>
    <dgm:pt modelId="{6D2E28F9-C981-41C8-8E7F-082CD03740F4}" type="pres">
      <dgm:prSet presAssocID="{AF9E808C-F3DB-45B1-93E1-02CDEE38D0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882306-A47F-4A48-BDD2-B37F2B805582}" type="pres">
      <dgm:prSet presAssocID="{AF9E808C-F3DB-45B1-93E1-02CDEE38D05D}" presName="negativeSpace" presStyleCnt="0"/>
      <dgm:spPr/>
    </dgm:pt>
    <dgm:pt modelId="{808E4C40-0831-41F1-BCA9-008ABBBBFC0E}" type="pres">
      <dgm:prSet presAssocID="{AF9E808C-F3DB-45B1-93E1-02CDEE38D05D}" presName="childText" presStyleLbl="conFgAcc1" presStyleIdx="0" presStyleCnt="2">
        <dgm:presLayoutVars>
          <dgm:bulletEnabled val="1"/>
        </dgm:presLayoutVars>
      </dgm:prSet>
      <dgm:spPr/>
    </dgm:pt>
    <dgm:pt modelId="{78AEFF94-C4D8-4E6C-9974-ADF395CE7136}" type="pres">
      <dgm:prSet presAssocID="{4A716D9D-7261-481B-86C1-170FF1A879BB}" presName="spaceBetweenRectangles" presStyleCnt="0"/>
      <dgm:spPr/>
    </dgm:pt>
    <dgm:pt modelId="{620DAB31-0DAA-4A54-82A3-7F1AF847CFF8}" type="pres">
      <dgm:prSet presAssocID="{F30D5660-30F6-43F9-97B7-9A8F13B6E0AE}" presName="parentLin" presStyleCnt="0"/>
      <dgm:spPr/>
    </dgm:pt>
    <dgm:pt modelId="{FCF5EE2C-4CFF-46DC-9B04-724DA9816B57}" type="pres">
      <dgm:prSet presAssocID="{F30D5660-30F6-43F9-97B7-9A8F13B6E0AE}" presName="parentLeftMargin" presStyleLbl="node1" presStyleIdx="0" presStyleCnt="2"/>
      <dgm:spPr/>
    </dgm:pt>
    <dgm:pt modelId="{1273B539-E50F-45B1-A58D-F4C256BD7FA6}" type="pres">
      <dgm:prSet presAssocID="{F30D5660-30F6-43F9-97B7-9A8F13B6E0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6B7C5D-D0F8-4DA0-BE5B-7BB021AB7549}" type="pres">
      <dgm:prSet presAssocID="{F30D5660-30F6-43F9-97B7-9A8F13B6E0AE}" presName="negativeSpace" presStyleCnt="0"/>
      <dgm:spPr/>
    </dgm:pt>
    <dgm:pt modelId="{A5F16E5D-20C2-45B9-B1C0-AA005CEAE460}" type="pres">
      <dgm:prSet presAssocID="{F30D5660-30F6-43F9-97B7-9A8F13B6E0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E51503-15FD-4B20-8826-2668774342A4}" srcId="{FE8FDBA3-D784-47AB-B40D-0BEC6C774ACE}" destId="{F30D5660-30F6-43F9-97B7-9A8F13B6E0AE}" srcOrd="1" destOrd="0" parTransId="{FCFC3A64-3D16-4F02-B789-FA78536B2188}" sibTransId="{0C070933-4FFC-4400-A7C3-E73F648DDE4D}"/>
    <dgm:cxn modelId="{0B498618-8273-4AD9-8FBF-A626AB4C64C6}" type="presOf" srcId="{AF9E808C-F3DB-45B1-93E1-02CDEE38D05D}" destId="{F1BA08F4-63F5-479C-A3BF-7873A44DFB44}" srcOrd="0" destOrd="0" presId="urn:microsoft.com/office/officeart/2005/8/layout/list1"/>
    <dgm:cxn modelId="{B1AEAE2B-73E1-4371-B145-C3F921E9D3E4}" srcId="{FE8FDBA3-D784-47AB-B40D-0BEC6C774ACE}" destId="{AF9E808C-F3DB-45B1-93E1-02CDEE38D05D}" srcOrd="0" destOrd="0" parTransId="{7BF701C4-E8DB-4FF3-BF64-BF2EDE8434A6}" sibTransId="{4A716D9D-7261-481B-86C1-170FF1A879BB}"/>
    <dgm:cxn modelId="{9686753F-AFB4-46D0-83AA-E08491D04747}" type="presOf" srcId="{AF9E808C-F3DB-45B1-93E1-02CDEE38D05D}" destId="{6D2E28F9-C981-41C8-8E7F-082CD03740F4}" srcOrd="1" destOrd="0" presId="urn:microsoft.com/office/officeart/2005/8/layout/list1"/>
    <dgm:cxn modelId="{501DC53F-3D08-4EB3-ADF9-55D22A39C810}" type="presOf" srcId="{F30D5660-30F6-43F9-97B7-9A8F13B6E0AE}" destId="{FCF5EE2C-4CFF-46DC-9B04-724DA9816B57}" srcOrd="0" destOrd="0" presId="urn:microsoft.com/office/officeart/2005/8/layout/list1"/>
    <dgm:cxn modelId="{87775066-B50B-48AE-916F-6D7BBB7576B5}" srcId="{F30D5660-30F6-43F9-97B7-9A8F13B6E0AE}" destId="{BA4D0FF5-3F0D-4DDA-8046-DEF573DB4211}" srcOrd="0" destOrd="0" parTransId="{F821F709-29B4-4BC3-9555-09DD4B606DA7}" sibTransId="{5F474571-E99A-4A7B-8688-26D6579F2B46}"/>
    <dgm:cxn modelId="{3B5C4E51-F404-4594-A475-79879E6BE302}" type="presOf" srcId="{F30D5660-30F6-43F9-97B7-9A8F13B6E0AE}" destId="{1273B539-E50F-45B1-A58D-F4C256BD7FA6}" srcOrd="1" destOrd="0" presId="urn:microsoft.com/office/officeart/2005/8/layout/list1"/>
    <dgm:cxn modelId="{12F4F172-9580-49F6-9103-4D7652136E05}" type="presOf" srcId="{FE8FDBA3-D784-47AB-B40D-0BEC6C774ACE}" destId="{CE566268-B667-4502-95A7-B9CB5CF30E73}" srcOrd="0" destOrd="0" presId="urn:microsoft.com/office/officeart/2005/8/layout/list1"/>
    <dgm:cxn modelId="{043C7174-B314-452B-AFBC-B1403F4DBF31}" type="presOf" srcId="{BA4D0FF5-3F0D-4DDA-8046-DEF573DB4211}" destId="{A5F16E5D-20C2-45B9-B1C0-AA005CEAE460}" srcOrd="0" destOrd="0" presId="urn:microsoft.com/office/officeart/2005/8/layout/list1"/>
    <dgm:cxn modelId="{654B2EAC-14C7-4ECB-A758-9337D22CDFE4}" type="presOf" srcId="{58276E8C-0102-457D-B6EF-E8D587C777DE}" destId="{808E4C40-0831-41F1-BCA9-008ABBBBFC0E}" srcOrd="0" destOrd="0" presId="urn:microsoft.com/office/officeart/2005/8/layout/list1"/>
    <dgm:cxn modelId="{420EA5DA-08AC-466B-A13B-51BF4C36039F}" srcId="{AF9E808C-F3DB-45B1-93E1-02CDEE38D05D}" destId="{58276E8C-0102-457D-B6EF-E8D587C777DE}" srcOrd="0" destOrd="0" parTransId="{DF098C54-C763-46BC-A67E-10D012FC9519}" sibTransId="{3B0A4A11-1BB7-4476-A1D5-1A3B02B03637}"/>
    <dgm:cxn modelId="{3FC17307-5B57-4CBA-966E-4DA8F27248F4}" type="presParOf" srcId="{CE566268-B667-4502-95A7-B9CB5CF30E73}" destId="{AFBE3533-2872-4A37-AEE7-7EF8E21ABF9D}" srcOrd="0" destOrd="0" presId="urn:microsoft.com/office/officeart/2005/8/layout/list1"/>
    <dgm:cxn modelId="{32F34ECF-E052-4BB3-99B0-C081BCE6CF5B}" type="presParOf" srcId="{AFBE3533-2872-4A37-AEE7-7EF8E21ABF9D}" destId="{F1BA08F4-63F5-479C-A3BF-7873A44DFB44}" srcOrd="0" destOrd="0" presId="urn:microsoft.com/office/officeart/2005/8/layout/list1"/>
    <dgm:cxn modelId="{87777537-8549-4EEF-BF1D-95E8814A0FD4}" type="presParOf" srcId="{AFBE3533-2872-4A37-AEE7-7EF8E21ABF9D}" destId="{6D2E28F9-C981-41C8-8E7F-082CD03740F4}" srcOrd="1" destOrd="0" presId="urn:microsoft.com/office/officeart/2005/8/layout/list1"/>
    <dgm:cxn modelId="{BEEB924A-F2E9-4784-875C-A0856154BE86}" type="presParOf" srcId="{CE566268-B667-4502-95A7-B9CB5CF30E73}" destId="{6B882306-A47F-4A48-BDD2-B37F2B805582}" srcOrd="1" destOrd="0" presId="urn:microsoft.com/office/officeart/2005/8/layout/list1"/>
    <dgm:cxn modelId="{57C7E5D5-99CC-419C-A5A6-43F039ED3F88}" type="presParOf" srcId="{CE566268-B667-4502-95A7-B9CB5CF30E73}" destId="{808E4C40-0831-41F1-BCA9-008ABBBBFC0E}" srcOrd="2" destOrd="0" presId="urn:microsoft.com/office/officeart/2005/8/layout/list1"/>
    <dgm:cxn modelId="{B3B47547-527E-46D7-B74F-00943F33823D}" type="presParOf" srcId="{CE566268-B667-4502-95A7-B9CB5CF30E73}" destId="{78AEFF94-C4D8-4E6C-9974-ADF395CE7136}" srcOrd="3" destOrd="0" presId="urn:microsoft.com/office/officeart/2005/8/layout/list1"/>
    <dgm:cxn modelId="{89F28AE8-EA52-430F-85C1-1A313F37BE31}" type="presParOf" srcId="{CE566268-B667-4502-95A7-B9CB5CF30E73}" destId="{620DAB31-0DAA-4A54-82A3-7F1AF847CFF8}" srcOrd="4" destOrd="0" presId="urn:microsoft.com/office/officeart/2005/8/layout/list1"/>
    <dgm:cxn modelId="{34CA636A-45C0-40BB-84FB-A6141EE57D17}" type="presParOf" srcId="{620DAB31-0DAA-4A54-82A3-7F1AF847CFF8}" destId="{FCF5EE2C-4CFF-46DC-9B04-724DA9816B57}" srcOrd="0" destOrd="0" presId="urn:microsoft.com/office/officeart/2005/8/layout/list1"/>
    <dgm:cxn modelId="{68337A78-0DAC-4CE5-B4AB-6B03150A034C}" type="presParOf" srcId="{620DAB31-0DAA-4A54-82A3-7F1AF847CFF8}" destId="{1273B539-E50F-45B1-A58D-F4C256BD7FA6}" srcOrd="1" destOrd="0" presId="urn:microsoft.com/office/officeart/2005/8/layout/list1"/>
    <dgm:cxn modelId="{0B2CE919-29DB-47CD-ACD1-C893CD48DFA0}" type="presParOf" srcId="{CE566268-B667-4502-95A7-B9CB5CF30E73}" destId="{A76B7C5D-D0F8-4DA0-BE5B-7BB021AB7549}" srcOrd="5" destOrd="0" presId="urn:microsoft.com/office/officeart/2005/8/layout/list1"/>
    <dgm:cxn modelId="{63FD3471-7ACF-4EA5-B47E-E913467CF383}" type="presParOf" srcId="{CE566268-B667-4502-95A7-B9CB5CF30E73}" destId="{A5F16E5D-20C2-45B9-B1C0-AA005CEAE46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88531-842D-4353-A1D1-9DF2C2540FDD}">
      <dsp:nvSpPr>
        <dsp:cNvPr id="0" name=""/>
        <dsp:cNvSpPr/>
      </dsp:nvSpPr>
      <dsp:spPr>
        <a:xfrm>
          <a:off x="0" y="158955"/>
          <a:ext cx="990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79044" rIns="76881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Sinalização, interface com o meio de transmissão, início e término de conexões, sincronização e multiplexação</a:t>
          </a:r>
        </a:p>
      </dsp:txBody>
      <dsp:txXfrm>
        <a:off x="0" y="158955"/>
        <a:ext cx="9906000" cy="1304100"/>
      </dsp:txXfrm>
    </dsp:sp>
    <dsp:sp modelId="{AFBD22DD-E71A-4A3D-BC70-BE34FB0A1F26}">
      <dsp:nvSpPr>
        <dsp:cNvPr id="0" name=""/>
        <dsp:cNvSpPr/>
      </dsp:nvSpPr>
      <dsp:spPr>
        <a:xfrm>
          <a:off x="495300" y="86048"/>
          <a:ext cx="6934200" cy="412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Física</a:t>
          </a:r>
        </a:p>
      </dsp:txBody>
      <dsp:txXfrm>
        <a:off x="515431" y="106179"/>
        <a:ext cx="6893938" cy="372124"/>
      </dsp:txXfrm>
    </dsp:sp>
    <dsp:sp modelId="{A7ADE0EA-286D-4168-90DD-588B3CD6FEA5}">
      <dsp:nvSpPr>
        <dsp:cNvPr id="0" name=""/>
        <dsp:cNvSpPr/>
      </dsp:nvSpPr>
      <dsp:spPr>
        <a:xfrm>
          <a:off x="0" y="1629303"/>
          <a:ext cx="990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79044" rIns="76881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Enquadramento, detecção e tratamento de erros, controle de fluxo e controle de acesso ao meio.</a:t>
          </a:r>
        </a:p>
      </dsp:txBody>
      <dsp:txXfrm>
        <a:off x="0" y="1629303"/>
        <a:ext cx="9906000" cy="1304100"/>
      </dsp:txXfrm>
    </dsp:sp>
    <dsp:sp modelId="{8DFCF1CC-4825-47D3-AA74-ED27A0AAD2D1}">
      <dsp:nvSpPr>
        <dsp:cNvPr id="0" name=""/>
        <dsp:cNvSpPr/>
      </dsp:nvSpPr>
      <dsp:spPr>
        <a:xfrm>
          <a:off x="495300" y="1587255"/>
          <a:ext cx="6934200" cy="381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Enlace</a:t>
          </a:r>
        </a:p>
      </dsp:txBody>
      <dsp:txXfrm>
        <a:off x="513925" y="1605880"/>
        <a:ext cx="6896950" cy="344277"/>
      </dsp:txXfrm>
    </dsp:sp>
    <dsp:sp modelId="{0CFC405D-705B-4735-9F5F-8B06AF3D4CE4}">
      <dsp:nvSpPr>
        <dsp:cNvPr id="0" name=""/>
        <dsp:cNvSpPr/>
      </dsp:nvSpPr>
      <dsp:spPr>
        <a:xfrm>
          <a:off x="0" y="3145338"/>
          <a:ext cx="990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79044" rIns="76881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Endereçamento, roteamento, fragmentação, qualidade de serviço e controle de congestionamento.</a:t>
          </a:r>
        </a:p>
      </dsp:txBody>
      <dsp:txXfrm>
        <a:off x="0" y="3145338"/>
        <a:ext cx="9906000" cy="1304100"/>
      </dsp:txXfrm>
    </dsp:sp>
    <dsp:sp modelId="{879C4646-B7EA-4BAE-8F95-27625225F03D}">
      <dsp:nvSpPr>
        <dsp:cNvPr id="0" name=""/>
        <dsp:cNvSpPr/>
      </dsp:nvSpPr>
      <dsp:spPr>
        <a:xfrm>
          <a:off x="495300" y="3057603"/>
          <a:ext cx="6934200" cy="427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Rede</a:t>
          </a:r>
        </a:p>
      </dsp:txBody>
      <dsp:txXfrm>
        <a:off x="516155" y="3078458"/>
        <a:ext cx="6892490" cy="385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E4C40-0831-41F1-BCA9-008ABBBBFC0E}">
      <dsp:nvSpPr>
        <dsp:cNvPr id="0" name=""/>
        <dsp:cNvSpPr/>
      </dsp:nvSpPr>
      <dsp:spPr>
        <a:xfrm>
          <a:off x="0" y="404656"/>
          <a:ext cx="990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79044" rIns="76881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Comunicação fim a fim, início e término de conexões lógicas, e controle de fluxo fim a fim.</a:t>
          </a:r>
        </a:p>
      </dsp:txBody>
      <dsp:txXfrm>
        <a:off x="0" y="404656"/>
        <a:ext cx="9906000" cy="1304100"/>
      </dsp:txXfrm>
    </dsp:sp>
    <dsp:sp modelId="{6D2E28F9-C981-41C8-8E7F-082CD03740F4}">
      <dsp:nvSpPr>
        <dsp:cNvPr id="0" name=""/>
        <dsp:cNvSpPr/>
      </dsp:nvSpPr>
      <dsp:spPr>
        <a:xfrm>
          <a:off x="495300" y="65175"/>
          <a:ext cx="6934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Transporte</a:t>
          </a:r>
        </a:p>
      </dsp:txBody>
      <dsp:txXfrm>
        <a:off x="528444" y="98319"/>
        <a:ext cx="6867912" cy="612672"/>
      </dsp:txXfrm>
    </dsp:sp>
    <dsp:sp modelId="{A5F16E5D-20C2-45B9-B1C0-AA005CEAE460}">
      <dsp:nvSpPr>
        <dsp:cNvPr id="0" name=""/>
        <dsp:cNvSpPr/>
      </dsp:nvSpPr>
      <dsp:spPr>
        <a:xfrm>
          <a:off x="0" y="2172436"/>
          <a:ext cx="990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79044" rIns="76881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Web, correio eletrônico, transferência de arquivos e serviços de nomes</a:t>
          </a:r>
        </a:p>
      </dsp:txBody>
      <dsp:txXfrm>
        <a:off x="0" y="2172436"/>
        <a:ext cx="9906000" cy="1304100"/>
      </dsp:txXfrm>
    </dsp:sp>
    <dsp:sp modelId="{1273B539-E50F-45B1-A58D-F4C256BD7FA6}">
      <dsp:nvSpPr>
        <dsp:cNvPr id="0" name=""/>
        <dsp:cNvSpPr/>
      </dsp:nvSpPr>
      <dsp:spPr>
        <a:xfrm>
          <a:off x="495300" y="1832956"/>
          <a:ext cx="6934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Aplicação</a:t>
          </a:r>
        </a:p>
      </dsp:txBody>
      <dsp:txXfrm>
        <a:off x="528444" y="1866100"/>
        <a:ext cx="6867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A12D-CCAC-4F24-BEA6-FD703AAB9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CapíTULO</a:t>
            </a:r>
            <a:r>
              <a:rPr lang="pt-BR" dirty="0"/>
              <a:t> 2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MODELO DE CAMADAS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701F3-8CFA-4630-A54B-3910C2445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Nome: Paulo Ricardo </a:t>
            </a:r>
            <a:r>
              <a:rPr lang="pt-BR" dirty="0" err="1"/>
              <a:t>assis</a:t>
            </a:r>
            <a:r>
              <a:rPr lang="pt-BR" dirty="0"/>
              <a:t> da costa Lopes</a:t>
            </a:r>
          </a:p>
          <a:p>
            <a:r>
              <a:rPr lang="pt-BR" dirty="0"/>
              <a:t>Nome: Henrique Guilherme </a:t>
            </a:r>
            <a:r>
              <a:rPr lang="pt-BR" dirty="0" err="1"/>
              <a:t>ueno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3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6E5EBD-2CB6-41A9-9525-4BDAB7A6D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36" y="1081959"/>
            <a:ext cx="7382128" cy="54363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171E73-C2F7-469F-9307-C9DA31A4F1CE}"/>
              </a:ext>
            </a:extLst>
          </p:cNvPr>
          <p:cNvSpPr txBox="1"/>
          <p:nvPr/>
        </p:nvSpPr>
        <p:spPr>
          <a:xfrm>
            <a:off x="303533" y="374073"/>
            <a:ext cx="4577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Protocolos de Rede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95A012-9A9C-46C1-A00F-25B89B94365E}"/>
              </a:ext>
            </a:extLst>
          </p:cNvPr>
          <p:cNvSpPr/>
          <p:nvPr/>
        </p:nvSpPr>
        <p:spPr>
          <a:xfrm>
            <a:off x="4347410" y="2919664"/>
            <a:ext cx="3201253" cy="41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TCP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ADF60D-D9DE-4F82-B8E8-2B8564CBA67C}"/>
              </a:ext>
            </a:extLst>
          </p:cNvPr>
          <p:cNvSpPr/>
          <p:nvPr/>
        </p:nvSpPr>
        <p:spPr>
          <a:xfrm>
            <a:off x="7752944" y="2919664"/>
            <a:ext cx="1468877" cy="41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UDP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790BD5-113D-457F-9835-8C648C4F8771}"/>
              </a:ext>
            </a:extLst>
          </p:cNvPr>
          <p:cNvSpPr/>
          <p:nvPr/>
        </p:nvSpPr>
        <p:spPr>
          <a:xfrm>
            <a:off x="4347410" y="3627550"/>
            <a:ext cx="4874411" cy="41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IP/ICMP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49B13C0-8EC2-468B-9429-2D3AD5D68337}"/>
              </a:ext>
            </a:extLst>
          </p:cNvPr>
          <p:cNvSpPr/>
          <p:nvPr/>
        </p:nvSpPr>
        <p:spPr>
          <a:xfrm>
            <a:off x="4347410" y="4477943"/>
            <a:ext cx="562779" cy="176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GSM/EDGE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F88080-BDE7-4FE8-B372-42E204C2A369}"/>
              </a:ext>
            </a:extLst>
          </p:cNvPr>
          <p:cNvSpPr/>
          <p:nvPr/>
        </p:nvSpPr>
        <p:spPr>
          <a:xfrm>
            <a:off x="5065015" y="4477943"/>
            <a:ext cx="562779" cy="176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UMTS (3G)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C4FD7B-5F05-4C6C-948A-4BE06A3D1543}"/>
              </a:ext>
            </a:extLst>
          </p:cNvPr>
          <p:cNvSpPr/>
          <p:nvPr/>
        </p:nvSpPr>
        <p:spPr>
          <a:xfrm>
            <a:off x="8388625" y="4457242"/>
            <a:ext cx="833196" cy="1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IEEE ETHERNET</a:t>
            </a:r>
          </a:p>
          <a:p>
            <a:pPr algn="ctr"/>
            <a:r>
              <a:rPr lang="pt-BR" dirty="0"/>
              <a:t>(802.3X)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D405B3-B43A-48C6-B320-E6AA263F68F5}"/>
              </a:ext>
            </a:extLst>
          </p:cNvPr>
          <p:cNvSpPr/>
          <p:nvPr/>
        </p:nvSpPr>
        <p:spPr>
          <a:xfrm>
            <a:off x="7301019" y="4456255"/>
            <a:ext cx="856355" cy="178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IEEE WI-FI</a:t>
            </a:r>
          </a:p>
          <a:p>
            <a:pPr algn="ctr"/>
            <a:r>
              <a:rPr lang="pt-BR" dirty="0"/>
              <a:t>(802.11X)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F4BDF14-35B6-4BE5-955E-199D165655FF}"/>
              </a:ext>
            </a:extLst>
          </p:cNvPr>
          <p:cNvSpPr/>
          <p:nvPr/>
        </p:nvSpPr>
        <p:spPr>
          <a:xfrm>
            <a:off x="6465605" y="4456255"/>
            <a:ext cx="604163" cy="178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WIMAX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6DFDA3-CC53-4D1C-BAD7-8C5C75FC9EFD}"/>
              </a:ext>
            </a:extLst>
          </p:cNvPr>
          <p:cNvSpPr/>
          <p:nvPr/>
        </p:nvSpPr>
        <p:spPr>
          <a:xfrm>
            <a:off x="5748000" y="4475711"/>
            <a:ext cx="604162" cy="176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CABLE TV</a:t>
            </a:r>
          </a:p>
        </p:txBody>
      </p:sp>
    </p:spTree>
    <p:extLst>
      <p:ext uri="{BB962C8B-B14F-4D97-AF65-F5344CB8AC3E}">
        <p14:creationId xmlns:p14="http://schemas.microsoft.com/office/powerpoint/2010/main" val="201575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BF414E-9EF7-4772-A19E-A585D2C90BEF}"/>
              </a:ext>
            </a:extLst>
          </p:cNvPr>
          <p:cNvSpPr txBox="1"/>
          <p:nvPr/>
        </p:nvSpPr>
        <p:spPr>
          <a:xfrm>
            <a:off x="303533" y="374073"/>
            <a:ext cx="4939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Arquitetura de Redes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61F86B-2811-469D-9E0D-F7060DC6D5A6}"/>
              </a:ext>
            </a:extLst>
          </p:cNvPr>
          <p:cNvSpPr txBox="1"/>
          <p:nvPr/>
        </p:nvSpPr>
        <p:spPr>
          <a:xfrm>
            <a:off x="1082574" y="1918267"/>
            <a:ext cx="4160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OSI</a:t>
            </a:r>
          </a:p>
          <a:p>
            <a:endParaRPr lang="pt-B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</a:p>
          <a:p>
            <a:endParaRPr lang="pt-B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IEEE 802</a:t>
            </a:r>
          </a:p>
          <a:p>
            <a:endParaRPr lang="pt-BR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11C351-1FA1-4096-B660-67764D5B4C8D}"/>
              </a:ext>
            </a:extLst>
          </p:cNvPr>
          <p:cNvSpPr txBox="1"/>
          <p:nvPr/>
        </p:nvSpPr>
        <p:spPr>
          <a:xfrm>
            <a:off x="303533" y="374073"/>
            <a:ext cx="2877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Modelo OSI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9E7E34-F261-4329-A825-51CA2544338C}"/>
              </a:ext>
            </a:extLst>
          </p:cNvPr>
          <p:cNvSpPr/>
          <p:nvPr/>
        </p:nvSpPr>
        <p:spPr>
          <a:xfrm>
            <a:off x="4393094" y="1868554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DB3A37-D7F9-4526-8765-B604F6454E54}"/>
              </a:ext>
            </a:extLst>
          </p:cNvPr>
          <p:cNvSpPr/>
          <p:nvPr/>
        </p:nvSpPr>
        <p:spPr>
          <a:xfrm>
            <a:off x="4393094" y="2648776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SESSÃO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8CC7A8-F6E7-4B40-BC5D-8EA758404177}"/>
              </a:ext>
            </a:extLst>
          </p:cNvPr>
          <p:cNvSpPr/>
          <p:nvPr/>
        </p:nvSpPr>
        <p:spPr>
          <a:xfrm>
            <a:off x="4393095" y="3438938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CE2CBF-D915-4D2A-AEA5-1F2088B2EBBF}"/>
              </a:ext>
            </a:extLst>
          </p:cNvPr>
          <p:cNvSpPr/>
          <p:nvPr/>
        </p:nvSpPr>
        <p:spPr>
          <a:xfrm>
            <a:off x="4393096" y="4224130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DDE5C4-C167-4AA3-AC5B-CD8E0E39A23E}"/>
              </a:ext>
            </a:extLst>
          </p:cNvPr>
          <p:cNvSpPr/>
          <p:nvPr/>
        </p:nvSpPr>
        <p:spPr>
          <a:xfrm>
            <a:off x="4393096" y="5009322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ENLACE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825C89-B486-4AA2-99E9-0BEA68B7A307}"/>
              </a:ext>
            </a:extLst>
          </p:cNvPr>
          <p:cNvSpPr/>
          <p:nvPr/>
        </p:nvSpPr>
        <p:spPr>
          <a:xfrm>
            <a:off x="4393096" y="5794514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FISICA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C25510-67A3-406E-BC52-8A926BEEDDC6}"/>
              </a:ext>
            </a:extLst>
          </p:cNvPr>
          <p:cNvSpPr/>
          <p:nvPr/>
        </p:nvSpPr>
        <p:spPr>
          <a:xfrm>
            <a:off x="4393095" y="1088332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236322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387C65-F8B0-4569-9668-CA95F3E23A43}"/>
              </a:ext>
            </a:extLst>
          </p:cNvPr>
          <p:cNvSpPr txBox="1"/>
          <p:nvPr/>
        </p:nvSpPr>
        <p:spPr>
          <a:xfrm>
            <a:off x="303533" y="374073"/>
            <a:ext cx="3853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Modelo Internet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45B8CA-0F3F-4328-974A-65C505B0D090}"/>
              </a:ext>
            </a:extLst>
          </p:cNvPr>
          <p:cNvSpPr/>
          <p:nvPr/>
        </p:nvSpPr>
        <p:spPr>
          <a:xfrm>
            <a:off x="4564545" y="2162588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BDAA16-8B65-45B9-AADB-0B59C75AD6DC}"/>
              </a:ext>
            </a:extLst>
          </p:cNvPr>
          <p:cNvSpPr/>
          <p:nvPr/>
        </p:nvSpPr>
        <p:spPr>
          <a:xfrm>
            <a:off x="4564546" y="2947780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39722B-269A-4EC9-8B31-DA1D9E2F9664}"/>
              </a:ext>
            </a:extLst>
          </p:cNvPr>
          <p:cNvSpPr/>
          <p:nvPr/>
        </p:nvSpPr>
        <p:spPr>
          <a:xfrm>
            <a:off x="4564546" y="3732972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B33DC5A-AB95-47A3-9406-776CD0C8DEB2}"/>
              </a:ext>
            </a:extLst>
          </p:cNvPr>
          <p:cNvSpPr/>
          <p:nvPr/>
        </p:nvSpPr>
        <p:spPr>
          <a:xfrm>
            <a:off x="4564546" y="4518164"/>
            <a:ext cx="2544417" cy="6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FISICA</a:t>
            </a:r>
          </a:p>
        </p:txBody>
      </p:sp>
    </p:spTree>
    <p:extLst>
      <p:ext uri="{BB962C8B-B14F-4D97-AF65-F5344CB8AC3E}">
        <p14:creationId xmlns:p14="http://schemas.microsoft.com/office/powerpoint/2010/main" val="283681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66E98D-C8CA-4CCB-8D7D-3850BEBD436E}"/>
              </a:ext>
            </a:extLst>
          </p:cNvPr>
          <p:cNvSpPr txBox="1"/>
          <p:nvPr/>
        </p:nvSpPr>
        <p:spPr>
          <a:xfrm>
            <a:off x="303533" y="374073"/>
            <a:ext cx="3970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Modelo IEEE 802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96F8CC2-67AA-4B69-A858-637E1CCE74F8}"/>
              </a:ext>
            </a:extLst>
          </p:cNvPr>
          <p:cNvSpPr/>
          <p:nvPr/>
        </p:nvSpPr>
        <p:spPr>
          <a:xfrm>
            <a:off x="1554645" y="1953038"/>
            <a:ext cx="2544417" cy="5979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F95A05-1382-4DCE-931C-BCA4727D74FF}"/>
              </a:ext>
            </a:extLst>
          </p:cNvPr>
          <p:cNvSpPr/>
          <p:nvPr/>
        </p:nvSpPr>
        <p:spPr>
          <a:xfrm>
            <a:off x="1554646" y="2738230"/>
            <a:ext cx="2544417" cy="5979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CE42CC-97DD-4933-A035-3E3A450AE645}"/>
              </a:ext>
            </a:extLst>
          </p:cNvPr>
          <p:cNvSpPr/>
          <p:nvPr/>
        </p:nvSpPr>
        <p:spPr>
          <a:xfrm>
            <a:off x="1554646" y="3523422"/>
            <a:ext cx="2544417" cy="5979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BE3BE-ADD0-419B-991D-50F98E8C4967}"/>
              </a:ext>
            </a:extLst>
          </p:cNvPr>
          <p:cNvSpPr/>
          <p:nvPr/>
        </p:nvSpPr>
        <p:spPr>
          <a:xfrm>
            <a:off x="1554646" y="4308614"/>
            <a:ext cx="2544417" cy="5979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ENLACE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268D0B-69AC-45FA-A53F-4C57A2F08BD2}"/>
              </a:ext>
            </a:extLst>
          </p:cNvPr>
          <p:cNvSpPr/>
          <p:nvPr/>
        </p:nvSpPr>
        <p:spPr>
          <a:xfrm>
            <a:off x="1554645" y="5093806"/>
            <a:ext cx="2544417" cy="5979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FISICA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641663-54E5-4107-9B83-E7C0E6E0234F}"/>
              </a:ext>
            </a:extLst>
          </p:cNvPr>
          <p:cNvSpPr/>
          <p:nvPr/>
        </p:nvSpPr>
        <p:spPr>
          <a:xfrm>
            <a:off x="4545496" y="5093806"/>
            <a:ext cx="1874356" cy="59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FISICA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6BB988-8CDC-48DE-B1ED-07DEDA4CD2E8}"/>
              </a:ext>
            </a:extLst>
          </p:cNvPr>
          <p:cNvSpPr/>
          <p:nvPr/>
        </p:nvSpPr>
        <p:spPr>
          <a:xfrm>
            <a:off x="4545496" y="4308614"/>
            <a:ext cx="1874356" cy="59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LLC</a:t>
            </a:r>
          </a:p>
          <a:p>
            <a:pPr algn="ctr"/>
            <a:r>
              <a:rPr lang="pt-BR" dirty="0"/>
              <a:t>MAC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8861D2-6B98-4414-9AF9-269C83439F35}"/>
              </a:ext>
            </a:extLst>
          </p:cNvPr>
          <p:cNvSpPr/>
          <p:nvPr/>
        </p:nvSpPr>
        <p:spPr>
          <a:xfrm>
            <a:off x="6866285" y="4658864"/>
            <a:ext cx="3826979" cy="103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numCol="1" rtlCol="0" anchor="ctr"/>
          <a:lstStyle/>
          <a:p>
            <a:pPr algn="ctr">
              <a:lnSpc>
                <a:spcPct val="200000"/>
              </a:lnSpc>
            </a:pPr>
            <a:r>
              <a:rPr lang="pt-BR" dirty="0"/>
              <a:t>802.3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802.4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802.5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802.11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802.15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802.16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5F30222-038D-4FCB-A5B0-FF242C8A4627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4545496" y="4607564"/>
            <a:ext cx="1874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1F3FA1-9287-413C-9461-DCF9FDE5A667}"/>
              </a:ext>
            </a:extLst>
          </p:cNvPr>
          <p:cNvSpPr txBox="1"/>
          <p:nvPr/>
        </p:nvSpPr>
        <p:spPr>
          <a:xfrm>
            <a:off x="1554645" y="1452966"/>
            <a:ext cx="254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Modelo de cinco camadas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EBB881-680B-4102-AB17-C8A4F8A8B49D}"/>
              </a:ext>
            </a:extLst>
          </p:cNvPr>
          <p:cNvSpPr txBox="1"/>
          <p:nvPr/>
        </p:nvSpPr>
        <p:spPr>
          <a:xfrm>
            <a:off x="4545496" y="3636756"/>
            <a:ext cx="187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Modelo</a:t>
            </a:r>
          </a:p>
          <a:p>
            <a:pPr algn="ctr"/>
            <a:r>
              <a:rPr lang="pt-BR" sz="1600" dirty="0"/>
              <a:t>IEEE 802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27C15C-256D-4846-846C-43A85DB1114D}"/>
              </a:ext>
            </a:extLst>
          </p:cNvPr>
          <p:cNvSpPr txBox="1"/>
          <p:nvPr/>
        </p:nvSpPr>
        <p:spPr>
          <a:xfrm>
            <a:off x="7842596" y="3636756"/>
            <a:ext cx="187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Modelo</a:t>
            </a:r>
          </a:p>
          <a:p>
            <a:pPr algn="ctr"/>
            <a:r>
              <a:rPr lang="pt-BR" sz="1600" dirty="0"/>
              <a:t>IEEE 802</a:t>
            </a:r>
          </a:p>
        </p:txBody>
      </p:sp>
    </p:spTree>
    <p:extLst>
      <p:ext uri="{BB962C8B-B14F-4D97-AF65-F5344CB8AC3E}">
        <p14:creationId xmlns:p14="http://schemas.microsoft.com/office/powerpoint/2010/main" val="365777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D7191C-F156-4B1C-817D-E6424176A405}"/>
              </a:ext>
            </a:extLst>
          </p:cNvPr>
          <p:cNvSpPr txBox="1"/>
          <p:nvPr/>
        </p:nvSpPr>
        <p:spPr>
          <a:xfrm>
            <a:off x="303533" y="374073"/>
            <a:ext cx="5689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Orgãos</a:t>
            </a:r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 de Padronização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FA3F8D-BEC1-4A33-9277-79310C2A25A2}"/>
              </a:ext>
            </a:extLst>
          </p:cNvPr>
          <p:cNvSpPr txBox="1"/>
          <p:nvPr/>
        </p:nvSpPr>
        <p:spPr>
          <a:xfrm>
            <a:off x="1082574" y="1918267"/>
            <a:ext cx="4160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</a:p>
          <a:p>
            <a:endParaRPr lang="pt-B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ISO</a:t>
            </a:r>
          </a:p>
          <a:p>
            <a:endParaRPr lang="pt-B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IEEE</a:t>
            </a:r>
          </a:p>
          <a:p>
            <a:endParaRPr lang="pt-BR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9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7352891-DDDC-4452-9008-255D099A7824}"/>
              </a:ext>
            </a:extLst>
          </p:cNvPr>
          <p:cNvSpPr txBox="1"/>
          <p:nvPr/>
        </p:nvSpPr>
        <p:spPr>
          <a:xfrm>
            <a:off x="3274541" y="2372497"/>
            <a:ext cx="4374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09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8E786-50E5-454C-8934-0CF3E9A4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1278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dirty="0"/>
              <a:t>1. Quais as motivações para a utilização do modelo de camadas no projeto de arquitetura de redes?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E55CE-149E-4D22-B786-89741DF4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/>
          <a:lstStyle/>
          <a:p>
            <a:r>
              <a:rPr lang="pt-BR" dirty="0"/>
              <a:t>Tornar o projeto mais fácil de implementar e realizar manutenção. Além disso adotar um padrão traz vantagens no mercado pra quem precisa dessa implementação.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91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D2CA96-D1A1-4059-8412-661FD028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22" y="1615994"/>
            <a:ext cx="9905998" cy="850426"/>
          </a:xfrm>
        </p:spPr>
        <p:txBody>
          <a:bodyPr>
            <a:normAutofit fontScale="90000"/>
          </a:bodyPr>
          <a:lstStyle/>
          <a:p>
            <a:r>
              <a:rPr lang="pt-BR" dirty="0"/>
              <a:t>2. Quais as camadas que formam o modelo de cinco camadas? Qual a camada mais próxima do meio de transmissão? Qual a camada mais próxima do usuário?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2BB676-C12C-4FD2-A040-D1BDB981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28999"/>
            <a:ext cx="9905999" cy="23622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Aplicação (próxima do usuário)</a:t>
            </a:r>
          </a:p>
          <a:p>
            <a:r>
              <a:rPr lang="pt-BR" dirty="0"/>
              <a:t>Transporte</a:t>
            </a:r>
          </a:p>
          <a:p>
            <a:r>
              <a:rPr lang="pt-BR" dirty="0"/>
              <a:t>Rede</a:t>
            </a:r>
          </a:p>
          <a:p>
            <a:r>
              <a:rPr lang="pt-BR" dirty="0"/>
              <a:t>Enlace</a:t>
            </a:r>
          </a:p>
          <a:p>
            <a:r>
              <a:rPr lang="pt-BR" dirty="0"/>
              <a:t>Física (próxima do meio de transmissão)</a:t>
            </a:r>
          </a:p>
        </p:txBody>
      </p:sp>
    </p:spTree>
    <p:extLst>
      <p:ext uri="{BB962C8B-B14F-4D97-AF65-F5344CB8AC3E}">
        <p14:creationId xmlns:p14="http://schemas.microsoft.com/office/powerpoint/2010/main" val="70548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2092A46-596A-45AF-B42D-E64FF1976396}"/>
              </a:ext>
            </a:extLst>
          </p:cNvPr>
          <p:cNvSpPr txBox="1"/>
          <p:nvPr/>
        </p:nvSpPr>
        <p:spPr>
          <a:xfrm>
            <a:off x="1186249" y="741405"/>
            <a:ext cx="848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85B2BE-B18C-462B-A274-11B6B7FD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3.O que é uma pilha de protocolos?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F60137-8C53-4368-B30B-D7406FC1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conjunto de protocolos implementados por todas as camadas de um modelo.</a:t>
            </a:r>
          </a:p>
        </p:txBody>
      </p:sp>
    </p:spTree>
    <p:extLst>
      <p:ext uri="{BB962C8B-B14F-4D97-AF65-F5344CB8AC3E}">
        <p14:creationId xmlns:p14="http://schemas.microsoft.com/office/powerpoint/2010/main" val="84346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C92D3-ADFD-4C00-8132-87079FE5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907C7-82C2-45C8-AE98-B10DAC30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 de redes de computadores: modelo de camadas.</a:t>
            </a:r>
          </a:p>
          <a:p>
            <a:r>
              <a:rPr lang="pt-BR" dirty="0"/>
              <a:t>Camadas: física, enlace, rede, transporte e aplicação.</a:t>
            </a:r>
          </a:p>
          <a:p>
            <a:r>
              <a:rPr lang="pt-BR" dirty="0"/>
              <a:t>Veremos: o funcionamento do modelo, conceitos de encapsulamento. </a:t>
            </a:r>
            <a:r>
              <a:rPr lang="pt-BR" dirty="0" err="1"/>
              <a:t>desencapsulamento</a:t>
            </a:r>
            <a:r>
              <a:rPr lang="pt-BR" dirty="0"/>
              <a:t>, PDU e protocolos de rede.</a:t>
            </a:r>
          </a:p>
          <a:p>
            <a:r>
              <a:rPr lang="pt-BR" dirty="0"/>
              <a:t>Modelos importantes: OSI, Internet e IEEE 802.3.</a:t>
            </a:r>
          </a:p>
        </p:txBody>
      </p:sp>
    </p:spTree>
    <p:extLst>
      <p:ext uri="{BB962C8B-B14F-4D97-AF65-F5344CB8AC3E}">
        <p14:creationId xmlns:p14="http://schemas.microsoft.com/office/powerpoint/2010/main" val="383751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D37E-672A-4C27-A343-EC64B2DB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Quais as camadas do modelo </a:t>
            </a:r>
            <a:r>
              <a:rPr lang="pt-BR" dirty="0" err="1"/>
              <a:t>osi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2AB08-4578-4315-BFEC-F4270C62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Física</a:t>
            </a:r>
          </a:p>
          <a:p>
            <a:r>
              <a:rPr lang="pt-BR" dirty="0"/>
              <a:t>Enlace</a:t>
            </a:r>
          </a:p>
          <a:p>
            <a:r>
              <a:rPr lang="pt-BR" dirty="0"/>
              <a:t>Rede</a:t>
            </a:r>
          </a:p>
          <a:p>
            <a:r>
              <a:rPr lang="pt-BR" dirty="0"/>
              <a:t>Transporte</a:t>
            </a:r>
          </a:p>
          <a:p>
            <a:r>
              <a:rPr lang="pt-BR" dirty="0"/>
              <a:t>Sessão</a:t>
            </a:r>
          </a:p>
          <a:p>
            <a:r>
              <a:rPr lang="pt-BR" dirty="0"/>
              <a:t>Apresentação</a:t>
            </a:r>
          </a:p>
          <a:p>
            <a:r>
              <a:rPr lang="pt-BR" dirty="0"/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101705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4FDAC-ABA7-4A3D-AAF3-2E613E02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5. Como é possível que dois dispositivos com arquiteturas de rede diferentes podem se comunicar?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3B8DA-3BBB-43DD-9D89-B923EF8F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comunicação é possível através de gateways ou conversores.</a:t>
            </a:r>
          </a:p>
        </p:txBody>
      </p:sp>
    </p:spTree>
    <p:extLst>
      <p:ext uri="{BB962C8B-B14F-4D97-AF65-F5344CB8AC3E}">
        <p14:creationId xmlns:p14="http://schemas.microsoft.com/office/powerpoint/2010/main" val="210819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2EEEA8-CD12-4E7B-A8DA-BCB5FF1BC4C1}"/>
              </a:ext>
            </a:extLst>
          </p:cNvPr>
          <p:cNvSpPr txBox="1"/>
          <p:nvPr/>
        </p:nvSpPr>
        <p:spPr>
          <a:xfrm>
            <a:off x="1927654" y="1668162"/>
            <a:ext cx="8501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35048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46877-92B6-485B-BAAB-150CF54B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modelo de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9794A-4614-4C03-8FB1-966EAB8E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do modelo de camadas é, inicialmente, </a:t>
            </a:r>
            <a:r>
              <a:rPr lang="pt-BR" u="sng" dirty="0"/>
              <a:t>dividir</a:t>
            </a:r>
            <a:r>
              <a:rPr lang="pt-BR" dirty="0"/>
              <a:t> o projeto de redes em funções independentes e agrupá-las em camadas.</a:t>
            </a:r>
          </a:p>
          <a:p>
            <a:r>
              <a:rPr lang="pt-BR" dirty="0"/>
              <a:t>Implementa regras para comunicação entre camadas.</a:t>
            </a:r>
          </a:p>
          <a:p>
            <a:r>
              <a:rPr lang="pt-BR" dirty="0"/>
              <a:t>Isolamento de funções.</a:t>
            </a:r>
          </a:p>
          <a:p>
            <a:r>
              <a:rPr lang="pt-BR" dirty="0"/>
              <a:t>Independência de cada nível.</a:t>
            </a:r>
          </a:p>
          <a:p>
            <a:r>
              <a:rPr lang="pt-BR" dirty="0"/>
              <a:t>Benefícios para manutenção do projeto da rede.</a:t>
            </a:r>
          </a:p>
        </p:txBody>
      </p:sp>
    </p:spTree>
    <p:extLst>
      <p:ext uri="{BB962C8B-B14F-4D97-AF65-F5344CB8AC3E}">
        <p14:creationId xmlns:p14="http://schemas.microsoft.com/office/powerpoint/2010/main" val="5336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E132-9C15-4C5D-9A0F-9C2F20DB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941"/>
          </a:xfrm>
        </p:spPr>
        <p:txBody>
          <a:bodyPr>
            <a:normAutofit/>
          </a:bodyPr>
          <a:lstStyle/>
          <a:p>
            <a:r>
              <a:rPr lang="pt-BR" dirty="0"/>
              <a:t>Camadas e funções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04A291B-3D0D-45CD-8F72-42A34A333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67216"/>
              </p:ext>
            </p:extLst>
          </p:nvPr>
        </p:nvGraphicFramePr>
        <p:xfrm>
          <a:off x="1141413" y="1420813"/>
          <a:ext cx="9906000" cy="453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6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1C1B8-13C7-4867-851C-C750C368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e funções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7A27CDD-769C-42C0-B9DA-ADD61C0B4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79761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43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55F88-6555-4A22-8130-B178E2A1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036F4-BE8B-46EF-A9D3-DAC1C0C5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</a:t>
            </a:r>
          </a:p>
          <a:p>
            <a:pPr lvl="1"/>
            <a:r>
              <a:rPr lang="pt-BR" dirty="0"/>
              <a:t>5. Camada de Aplicação</a:t>
            </a:r>
          </a:p>
          <a:p>
            <a:pPr lvl="1"/>
            <a:r>
              <a:rPr lang="pt-BR" dirty="0"/>
              <a:t>4. Camada de Transporte</a:t>
            </a:r>
          </a:p>
          <a:p>
            <a:pPr lvl="1"/>
            <a:r>
              <a:rPr lang="pt-BR" dirty="0"/>
              <a:t>3. Camada de Rede</a:t>
            </a:r>
          </a:p>
          <a:p>
            <a:pPr lvl="1"/>
            <a:r>
              <a:rPr lang="pt-BR" dirty="0"/>
              <a:t>2. Camada de Enlace</a:t>
            </a:r>
          </a:p>
          <a:p>
            <a:pPr lvl="1"/>
            <a:r>
              <a:rPr lang="pt-BR" dirty="0"/>
              <a:t>1. Camada Física</a:t>
            </a:r>
          </a:p>
          <a:p>
            <a:r>
              <a:rPr lang="pt-BR" dirty="0"/>
              <a:t>Canal de comunicação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1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2816F-E8FF-4513-A5B4-AF964B4D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vertical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9A079-E0FA-4E38-800E-BF0AC1D1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nível comunica-se apenas com camadas </a:t>
            </a:r>
            <a:r>
              <a:rPr lang="pt-BR" u="sng" dirty="0"/>
              <a:t>adjacentes</a:t>
            </a:r>
            <a:r>
              <a:rPr lang="pt-BR" dirty="0"/>
              <a:t> .</a:t>
            </a:r>
          </a:p>
          <a:p>
            <a:r>
              <a:rPr lang="pt-BR" dirty="0"/>
              <a:t>Cada nível oferece um conjunto de serviços para a camada imediatamente superior e utiliza serviços do nível inferior.</a:t>
            </a:r>
          </a:p>
          <a:p>
            <a:r>
              <a:rPr lang="pt-BR" dirty="0"/>
              <a:t>Os serviços são disponíveis através de interfaces.</a:t>
            </a:r>
          </a:p>
          <a:p>
            <a:r>
              <a:rPr lang="pt-BR" dirty="0"/>
              <a:t>Ocorre entre as camadas dentro de um mesmo dispositivo.</a:t>
            </a:r>
          </a:p>
        </p:txBody>
      </p:sp>
    </p:spTree>
    <p:extLst>
      <p:ext uri="{BB962C8B-B14F-4D97-AF65-F5344CB8AC3E}">
        <p14:creationId xmlns:p14="http://schemas.microsoft.com/office/powerpoint/2010/main" val="2139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48C59-5F22-493D-A907-826BFAB4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horizontal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69D91-8E88-4510-BA99-9578AC1A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44220"/>
          </a:xfrm>
        </p:spPr>
        <p:txBody>
          <a:bodyPr/>
          <a:lstStyle/>
          <a:p>
            <a:r>
              <a:rPr lang="pt-BR" dirty="0"/>
              <a:t>Comunicação entre dispositivos distintos.</a:t>
            </a:r>
          </a:p>
          <a:p>
            <a:r>
              <a:rPr lang="pt-BR" dirty="0"/>
              <a:t>Na origem, cada camada adiciona ao dado a ser enviado informações de controle, na forma de cabeçalho, que serão recebidos e processados pela camada de destino.</a:t>
            </a:r>
          </a:p>
          <a:p>
            <a:r>
              <a:rPr lang="pt-BR" dirty="0"/>
              <a:t>No destino, a camada física recebe bits, processa as informações de controle no cabeçalho físico e passa o restante para o nível superior.</a:t>
            </a:r>
          </a:p>
          <a:p>
            <a:r>
              <a:rPr lang="pt-BR" dirty="0"/>
              <a:t>Encapsulamento: cada camada trata apenas informações relacionadas ao seu cabeçalho – abstrações – comunicação direta.</a:t>
            </a:r>
          </a:p>
        </p:txBody>
      </p:sp>
    </p:spTree>
    <p:extLst>
      <p:ext uri="{BB962C8B-B14F-4D97-AF65-F5344CB8AC3E}">
        <p14:creationId xmlns:p14="http://schemas.microsoft.com/office/powerpoint/2010/main" val="319009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207399-54E8-40FD-BAF5-DF7326939178}"/>
              </a:ext>
            </a:extLst>
          </p:cNvPr>
          <p:cNvSpPr txBox="1"/>
          <p:nvPr/>
        </p:nvSpPr>
        <p:spPr>
          <a:xfrm>
            <a:off x="303533" y="374073"/>
            <a:ext cx="4577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Protocolos de Rede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07A16C-0F18-4C0A-A004-0BF310FEF2C2}"/>
              </a:ext>
            </a:extLst>
          </p:cNvPr>
          <p:cNvSpPr/>
          <p:nvPr/>
        </p:nvSpPr>
        <p:spPr>
          <a:xfrm>
            <a:off x="2133600" y="2032000"/>
            <a:ext cx="31496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N + 1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BFC09E-227A-42E7-929D-27D0A6EA3271}"/>
              </a:ext>
            </a:extLst>
          </p:cNvPr>
          <p:cNvSpPr/>
          <p:nvPr/>
        </p:nvSpPr>
        <p:spPr>
          <a:xfrm>
            <a:off x="2133600" y="3449707"/>
            <a:ext cx="31496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N + 1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3CB3AC-5122-4414-AC5C-8BA4AACF4B01}"/>
              </a:ext>
            </a:extLst>
          </p:cNvPr>
          <p:cNvSpPr/>
          <p:nvPr/>
        </p:nvSpPr>
        <p:spPr>
          <a:xfrm>
            <a:off x="2133600" y="4867415"/>
            <a:ext cx="31496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N - 1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6B2A9F-C533-471A-9599-480676A16404}"/>
              </a:ext>
            </a:extLst>
          </p:cNvPr>
          <p:cNvSpPr/>
          <p:nvPr/>
        </p:nvSpPr>
        <p:spPr>
          <a:xfrm>
            <a:off x="2133600" y="3429000"/>
            <a:ext cx="31496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F4662-5FBB-4753-ADE6-0B3CBC489C0A}"/>
              </a:ext>
            </a:extLst>
          </p:cNvPr>
          <p:cNvSpPr/>
          <p:nvPr/>
        </p:nvSpPr>
        <p:spPr>
          <a:xfrm>
            <a:off x="6908800" y="2032000"/>
            <a:ext cx="31496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N + 1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D6BADC-EF6A-47BD-9255-881714B6AC22}"/>
              </a:ext>
            </a:extLst>
          </p:cNvPr>
          <p:cNvSpPr/>
          <p:nvPr/>
        </p:nvSpPr>
        <p:spPr>
          <a:xfrm>
            <a:off x="6908800" y="4867415"/>
            <a:ext cx="31496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N - 1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1793F69-5D8D-46A1-98DE-0B63639BC1C3}"/>
              </a:ext>
            </a:extLst>
          </p:cNvPr>
          <p:cNvSpPr/>
          <p:nvPr/>
        </p:nvSpPr>
        <p:spPr>
          <a:xfrm>
            <a:off x="6908800" y="3429000"/>
            <a:ext cx="31496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N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184317-D57D-4EDD-A92A-3446599064B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708400" y="2739886"/>
            <a:ext cx="0" cy="689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2783CD3-2538-45DB-9232-BF68D276A36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08400" y="4136886"/>
            <a:ext cx="0" cy="730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3532615-3F70-4C57-BC98-ED39C7E4590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483600" y="2739886"/>
            <a:ext cx="0" cy="689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0CDDFD4-7526-4F59-80DD-1E7EB1E18488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483600" y="4136886"/>
            <a:ext cx="0" cy="730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040B25C-75F0-4E88-A1BC-FAE753DBF31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283200" y="2385943"/>
            <a:ext cx="1625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EBE8BDE-407F-4630-AC8A-592D67A58AB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283200" y="3782943"/>
            <a:ext cx="1625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7AEEBDD-A0C5-411C-A9D1-BC799BC227FF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283200" y="5221358"/>
            <a:ext cx="1625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A07B1F-A248-4CB6-A452-51B71B75CD15}"/>
              </a:ext>
            </a:extLst>
          </p:cNvPr>
          <p:cNvSpPr txBox="1"/>
          <p:nvPr/>
        </p:nvSpPr>
        <p:spPr>
          <a:xfrm flipH="1">
            <a:off x="2133600" y="2829119"/>
            <a:ext cx="139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Serviços oferecidos pela camada 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F11823-E97C-4C46-A1E2-216E743FA5BA}"/>
              </a:ext>
            </a:extLst>
          </p:cNvPr>
          <p:cNvSpPr txBox="1"/>
          <p:nvPr/>
        </p:nvSpPr>
        <p:spPr>
          <a:xfrm flipH="1">
            <a:off x="2133599" y="4281671"/>
            <a:ext cx="139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Serviços oferecidos pela camada N -1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ECC75E-9F9D-4945-8FD6-92722FAF9DBF}"/>
              </a:ext>
            </a:extLst>
          </p:cNvPr>
          <p:cNvSpPr txBox="1"/>
          <p:nvPr/>
        </p:nvSpPr>
        <p:spPr>
          <a:xfrm flipH="1">
            <a:off x="5516226" y="1870418"/>
            <a:ext cx="115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Protocolos da camada N + 1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04BBCD3-F5EC-4F08-837A-B4C6C7F3A8DC}"/>
              </a:ext>
            </a:extLst>
          </p:cNvPr>
          <p:cNvSpPr txBox="1"/>
          <p:nvPr/>
        </p:nvSpPr>
        <p:spPr>
          <a:xfrm flipH="1">
            <a:off x="5516225" y="3308832"/>
            <a:ext cx="115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Protocolos da camada 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7FAF45-C111-4505-A085-623EB46BF90A}"/>
              </a:ext>
            </a:extLst>
          </p:cNvPr>
          <p:cNvSpPr txBox="1"/>
          <p:nvPr/>
        </p:nvSpPr>
        <p:spPr>
          <a:xfrm flipH="1">
            <a:off x="5516224" y="4724318"/>
            <a:ext cx="115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Protocolos da camada N - 1</a:t>
            </a:r>
          </a:p>
        </p:txBody>
      </p:sp>
    </p:spTree>
    <p:extLst>
      <p:ext uri="{BB962C8B-B14F-4D97-AF65-F5344CB8AC3E}">
        <p14:creationId xmlns:p14="http://schemas.microsoft.com/office/powerpoint/2010/main" val="1022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176</TotalTime>
  <Words>669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Segoe UI</vt:lpstr>
      <vt:lpstr>Trebuchet MS</vt:lpstr>
      <vt:lpstr>Tw Cen MT</vt:lpstr>
      <vt:lpstr>Circuito</vt:lpstr>
      <vt:lpstr>CapíTULO 2  MODELO DE CAMADAS</vt:lpstr>
      <vt:lpstr>Introdução</vt:lpstr>
      <vt:lpstr>Vantagens do modelo de camadas</vt:lpstr>
      <vt:lpstr>Camadas e funções</vt:lpstr>
      <vt:lpstr>Camadas e funções</vt:lpstr>
      <vt:lpstr>Hierarquia</vt:lpstr>
      <vt:lpstr>Comunicação vertical</vt:lpstr>
      <vt:lpstr>Comunicação horizontal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1. Quais as motivações para a utilização do modelo de camadas no projeto de arquitetura de redes? </vt:lpstr>
      <vt:lpstr>2. Quais as camadas que formam o modelo de cinco camadas? Qual a camada mais próxima do meio de transmissão? Qual a camada mais próxima do usuário? </vt:lpstr>
      <vt:lpstr>3.O que é uma pilha de protocolos?</vt:lpstr>
      <vt:lpstr>4. Quais as camadas do modelo osi?</vt:lpstr>
      <vt:lpstr>5. Como é possível que dois dispositivos com arquiteturas de rede diferentes podem se comunicar?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2  MODELO DE CAMADAS</dc:title>
  <dc:creator>Paulo Ricardo Assis da Costa Lopes</dc:creator>
  <cp:lastModifiedBy>Paulo Ricardo Assis da Costa Lopes</cp:lastModifiedBy>
  <cp:revision>18</cp:revision>
  <dcterms:created xsi:type="dcterms:W3CDTF">2018-10-02T23:58:51Z</dcterms:created>
  <dcterms:modified xsi:type="dcterms:W3CDTF">2018-10-03T22:49:02Z</dcterms:modified>
</cp:coreProperties>
</file>