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9" r:id="rId2"/>
    <p:sldId id="258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320" r:id="rId16"/>
    <p:sldId id="321" r:id="rId17"/>
    <p:sldId id="322" r:id="rId18"/>
    <p:sldId id="278" r:id="rId19"/>
    <p:sldId id="279" r:id="rId20"/>
    <p:sldId id="280" r:id="rId21"/>
    <p:sldId id="281" r:id="rId22"/>
    <p:sldId id="282" r:id="rId23"/>
    <p:sldId id="283" r:id="rId24"/>
    <p:sldId id="285" r:id="rId25"/>
    <p:sldId id="288" r:id="rId26"/>
    <p:sldId id="286" r:id="rId27"/>
    <p:sldId id="289" r:id="rId28"/>
    <p:sldId id="287" r:id="rId29"/>
    <p:sldId id="290" r:id="rId30"/>
    <p:sldId id="311" r:id="rId31"/>
    <p:sldId id="314" r:id="rId32"/>
    <p:sldId id="312" r:id="rId33"/>
    <p:sldId id="315" r:id="rId34"/>
    <p:sldId id="313" r:id="rId35"/>
    <p:sldId id="316" r:id="rId36"/>
    <p:sldId id="323" r:id="rId37"/>
    <p:sldId id="326" r:id="rId38"/>
    <p:sldId id="324" r:id="rId39"/>
    <p:sldId id="327" r:id="rId40"/>
    <p:sldId id="325" r:id="rId41"/>
    <p:sldId id="32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80A99AB8-5C46-4278-9C82-B0B9BA472121}">
          <p14:sldIdLst>
            <p14:sldId id="259"/>
          </p14:sldIdLst>
        </p14:section>
        <p14:section name="1_ 2_ 3_ 4_" id="{28427971-C1FF-4FFC-B8EF-6F43F42EEE66}">
          <p14:sldIdLst>
            <p14:sldId id="258"/>
            <p14:sldId id="261"/>
            <p14:sldId id="260"/>
            <p14:sldId id="262"/>
          </p14:sldIdLst>
        </p14:section>
        <p14:section name="12_ 13_ 14_" id="{A6A59C0C-0C65-443F-B73E-48E1608DD1BA}">
          <p14:sldIdLst>
            <p14:sldId id="263"/>
            <p14:sldId id="264"/>
            <p14:sldId id="265"/>
          </p14:sldIdLst>
        </p14:section>
        <p14:section name="21_ 23_ 24_" id="{D5A72B13-AE80-4A22-9FDC-DAEEE2368456}">
          <p14:sldIdLst>
            <p14:sldId id="266"/>
            <p14:sldId id="267"/>
            <p14:sldId id="268"/>
          </p14:sldIdLst>
        </p14:section>
        <p14:section name="31_ 32_ 34_" id="{A7C66C1B-60EA-41A5-B1BD-34DB72671C4E}">
          <p14:sldIdLst>
            <p14:sldId id="269"/>
            <p14:sldId id="270"/>
            <p14:sldId id="271"/>
          </p14:sldIdLst>
        </p14:section>
        <p14:section name="41_ 42_ 43_" id="{C4DC561C-9AF9-498F-BF42-302E69C37A8F}">
          <p14:sldIdLst>
            <p14:sldId id="320"/>
            <p14:sldId id="321"/>
            <p14:sldId id="322"/>
          </p14:sldIdLst>
        </p14:section>
        <p14:section name="1_ _ _" id="{4DA40740-0F7B-40B1-A6DB-93CBA01A58F4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2_ _ _" id="{20B08288-346C-49D6-8473-CC2F126F0D74}">
          <p14:sldIdLst>
            <p14:sldId id="285"/>
            <p14:sldId id="288"/>
            <p14:sldId id="286"/>
            <p14:sldId id="289"/>
            <p14:sldId id="287"/>
            <p14:sldId id="290"/>
          </p14:sldIdLst>
        </p14:section>
        <p14:section name="3_ _ _" id="{6E5763AC-1ED4-47AB-B493-7B95D9C9F74C}">
          <p14:sldIdLst>
            <p14:sldId id="311"/>
            <p14:sldId id="314"/>
            <p14:sldId id="312"/>
            <p14:sldId id="315"/>
            <p14:sldId id="313"/>
            <p14:sldId id="316"/>
          </p14:sldIdLst>
        </p14:section>
        <p14:section name="4_ _ _" id="{6372DB29-F70C-4C42-B7CB-37ACA983239E}">
          <p14:sldIdLst>
            <p14:sldId id="323"/>
            <p14:sldId id="326"/>
            <p14:sldId id="324"/>
            <p14:sldId id="327"/>
            <p14:sldId id="325"/>
            <p14:sldId id="328"/>
          </p14:sldIdLst>
        </p14:section>
        <p14:section name="Turn 4" id="{0EE23BDB-A8AB-4F6B-84C4-BAF6D57861A0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3" autoAdjust="0"/>
    <p:restoredTop sz="86371" autoAdjust="0"/>
  </p:normalViewPr>
  <p:slideViewPr>
    <p:cSldViewPr snapToGrid="0">
      <p:cViewPr>
        <p:scale>
          <a:sx n="75" d="100"/>
          <a:sy n="75" d="100"/>
        </p:scale>
        <p:origin x="4584" y="816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613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C5427-7BE2-43C3-B10F-A51D520DE360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4B9CD-BF21-4634-B7E2-8E40D0BD6D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145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4B9CD-BF21-4634-B7E2-8E40D0BD6DF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29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4B9CD-BF21-4634-B7E2-8E40D0BD6D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89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6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5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15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04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0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5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99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1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B7D03-620E-4310-9985-AA4802A9F4A5}" type="datetimeFigureOut">
              <a:rPr lang="de-DE" smtClean="0"/>
              <a:t>06.11.2019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DE6C-3B38-47DB-BB30-809DEC55D8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0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1.xml"/><Relationship Id="rId4" Type="http://schemas.openxmlformats.org/officeDocument/2006/relationships/slide" Target="slide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slide" Target="slide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5.xml"/><Relationship Id="rId4" Type="http://schemas.openxmlformats.org/officeDocument/2006/relationships/slide" Target="slide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6.xml"/><Relationship Id="rId4" Type="http://schemas.openxmlformats.org/officeDocument/2006/relationships/slide" Target="slide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5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6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17.xml"/><Relationship Id="rId4" Type="http://schemas.openxmlformats.org/officeDocument/2006/relationships/slide" Target="slide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5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ver top right">
            <a:hlinkClick r:id="rId6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7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8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numbox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0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uppieren 6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5" name="Zylinder 14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Zylinder 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2" name="Trapezoid 11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llipse 9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Ellipse 24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0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5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1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ver top right">
            <a:hlinkClick r:id="rId5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Zylinder 17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2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5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9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5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14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9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0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ver top right">
            <a:hlinkClick r:id="rId5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Zylinder 17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7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71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123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124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6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</a:t>
            </a:r>
          </a:p>
        </p:txBody>
      </p:sp>
      <p:sp>
        <p:nvSpPr>
          <p:cNvPr id="12" name="Ellipse 11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5" name="Zylinder 14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2" name="Trapezoid 21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9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132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134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51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142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143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7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213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19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214</a:t>
            </a: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78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231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0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234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241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47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243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4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ver top right">
            <a:hlinkClick r:id="rId5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6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5" name="Zylinder 14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Zylinder 17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2" name="Trapezoid 21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57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312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314</a:t>
            </a: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2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9" name="cover bottom right">
            <a:hlinkClick r:id="rId4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321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5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324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2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341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342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8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412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6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413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43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421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423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88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6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5" name="Zylinder 14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Zylinder 16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2" name="Trapezoid 21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431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7" name="Trapezoid 16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75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432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3" name="Zylinder 12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Zylinder 13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8" name="Trapezoid 17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Ellipse 19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43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1234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2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1243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0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1324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1342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1423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212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1432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2134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2143</a:t>
            </a: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3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6" name="cover top left">
            <a:hlinkClick r:id="rId4" action="ppaction://hlinksldjump"/>
          </p:cNvPr>
          <p:cNvSpPr/>
          <p:nvPr/>
        </p:nvSpPr>
        <p:spPr>
          <a:xfrm>
            <a:off x="2456588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cover top right">
            <a:hlinkClick r:id="rId5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6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5" name="Zylinder 14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Zylinder 18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Zylinder 19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2" name="Trapezoid 21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" name="Ellipse 23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2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  <p:bldP spid="11" grpId="4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2314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68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2341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3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2413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7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2431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0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3124</a:t>
            </a: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9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3142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3214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4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3241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84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3412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3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3421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5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6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9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4123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1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4132</a:t>
            </a: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9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4213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4231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9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4312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0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4321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1" name="Zylinder 10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Zylinder 11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Zylinder 12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15" name="Trapezoid 14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Ellipse 16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89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8" name="cover bottom left">
            <a:hlinkClick r:id="rId4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5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13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9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cover bottom left">
            <a:hlinkClick r:id="rId5" action="ppaction://hlinksldjump"/>
          </p:cNvPr>
          <p:cNvSpPr/>
          <p:nvPr/>
        </p:nvSpPr>
        <p:spPr>
          <a:xfrm>
            <a:off x="2456588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14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3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/>
          <p:cNvSpPr/>
          <p:nvPr/>
        </p:nvSpPr>
        <p:spPr>
          <a:xfrm>
            <a:off x="63305" y="49237"/>
            <a:ext cx="12056012" cy="6731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AlChubb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957" y="1573202"/>
            <a:ext cx="3044198" cy="295441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" name="alChubb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03" y="1791629"/>
            <a:ext cx="1763004" cy="2735983"/>
          </a:xfrm>
          <a:prstGeom prst="rect">
            <a:avLst/>
          </a:prstGeom>
        </p:spPr>
      </p:pic>
      <p:sp>
        <p:nvSpPr>
          <p:cNvPr id="17" name="cover top right">
            <a:hlinkClick r:id="rId4" action="ppaction://hlinksldjump"/>
          </p:cNvPr>
          <p:cNvSpPr/>
          <p:nvPr/>
        </p:nvSpPr>
        <p:spPr>
          <a:xfrm>
            <a:off x="6108137" y="2563871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cover bottom right">
            <a:hlinkClick r:id="rId5" action="ppaction://hlinksldjump"/>
          </p:cNvPr>
          <p:cNvSpPr/>
          <p:nvPr/>
        </p:nvSpPr>
        <p:spPr>
          <a:xfrm>
            <a:off x="6108137" y="3407933"/>
            <a:ext cx="3490937" cy="757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42090" y="6316462"/>
            <a:ext cx="949910" cy="541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>
                    <a:lumMod val="85000"/>
                  </a:schemeClr>
                </a:solidFill>
              </a:rPr>
              <a:t>21</a:t>
            </a:r>
            <a:endParaRPr lang="de-D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4557933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6159306" y="6270004"/>
            <a:ext cx="1329397" cy="31652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/>
          <p:cNvGrpSpPr/>
          <p:nvPr/>
        </p:nvGrpSpPr>
        <p:grpSpPr>
          <a:xfrm>
            <a:off x="4796497" y="5865531"/>
            <a:ext cx="762293" cy="372091"/>
            <a:chOff x="369277" y="5574322"/>
            <a:chExt cx="1652954" cy="806841"/>
          </a:xfrm>
          <a:effectLst>
            <a:outerShdw blurRad="177800" dir="18900000" sy="23000" kx="-1200000" algn="bl" rotWithShape="0">
              <a:prstClr val="black">
                <a:alpha val="78000"/>
              </a:prstClr>
            </a:outerShdw>
          </a:effectLst>
        </p:grpSpPr>
        <p:sp>
          <p:nvSpPr>
            <p:cNvPr id="14" name="Zylinder 13"/>
            <p:cNvSpPr/>
            <p:nvPr/>
          </p:nvSpPr>
          <p:spPr>
            <a:xfrm>
              <a:off x="531641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Zylinder 14"/>
            <p:cNvSpPr/>
            <p:nvPr/>
          </p:nvSpPr>
          <p:spPr>
            <a:xfrm>
              <a:off x="1725808" y="5651695"/>
              <a:ext cx="154745" cy="729468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Zylinder 15"/>
            <p:cNvSpPr/>
            <p:nvPr/>
          </p:nvSpPr>
          <p:spPr>
            <a:xfrm rot="5400000">
              <a:off x="1118381" y="4825218"/>
              <a:ext cx="154745" cy="1652954"/>
            </a:xfrm>
            <a:prstGeom prst="can">
              <a:avLst/>
            </a:pr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633171" y="5926661"/>
            <a:ext cx="381666" cy="298483"/>
            <a:chOff x="1816507" y="5078741"/>
            <a:chExt cx="640081" cy="561460"/>
          </a:xfrm>
          <a:solidFill>
            <a:schemeClr val="bg2">
              <a:lumMod val="90000"/>
            </a:schemeClr>
          </a:solidFill>
          <a:effectLst>
            <a:outerShdw blurRad="127000" dir="18900000" sy="23000" kx="-1200000" algn="bl" rotWithShape="0">
              <a:prstClr val="black">
                <a:alpha val="52000"/>
              </a:prstClr>
            </a:outerShdw>
          </a:effectLst>
        </p:grpSpPr>
        <p:sp>
          <p:nvSpPr>
            <p:cNvPr id="20" name="Trapezoid 19"/>
            <p:cNvSpPr/>
            <p:nvPr/>
          </p:nvSpPr>
          <p:spPr>
            <a:xfrm rot="10800000">
              <a:off x="1816508" y="5166360"/>
              <a:ext cx="640080" cy="473841"/>
            </a:xfrm>
            <a:prstGeom prst="trapezoid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816507" y="5078741"/>
              <a:ext cx="640081" cy="149261"/>
            </a:xfrm>
            <a:prstGeom prst="ellipse">
              <a:avLst/>
            </a:prstGeom>
            <a:gradFill>
              <a:gsLst>
                <a:gs pos="0">
                  <a:schemeClr val="bg2">
                    <a:lumMod val="2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Ellipse 21"/>
          <p:cNvSpPr/>
          <p:nvPr/>
        </p:nvSpPr>
        <p:spPr>
          <a:xfrm>
            <a:off x="6323418" y="6004237"/>
            <a:ext cx="267541" cy="26754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8900000" scaled="0"/>
            <a:tileRect/>
          </a:gradFill>
          <a:ln>
            <a:solidFill>
              <a:schemeClr val="tx1"/>
            </a:solidFill>
          </a:ln>
          <a:effectLst>
            <a:outerShdw blurRad="165100" dir="18900000" sy="23000" kx="-1200000" algn="b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5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D9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67</Paragraphs>
  <Slides>65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Domberg, Andreas</dc:creator>
  <cp:lastModifiedBy>Domberg, Andreas</cp:lastModifiedBy>
  <cp:revision>24</cp:revision>
  <dcterms:created xsi:type="dcterms:W3CDTF">2019-11-05T12:39:57Z</dcterms:created>
  <dcterms:modified xsi:type="dcterms:W3CDTF">2019-11-06T10:26:12Z</dcterms:modified>
</cp:coreProperties>
</file>