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2F59-4DD8-40F2-9005-42E9EECCC6A7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B3C3F-745A-47A2-AEE6-D4B328E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B3C3F-745A-47A2-AEE6-D4B328E26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6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FD7D-D476-496C-87ED-A094702D757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A91D-E425-4B10-B323-DFA4A135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uk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89" y="1369944"/>
            <a:ext cx="604816" cy="61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43769" y="1134070"/>
            <a:ext cx="461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gency FB" pitchFamily="34" charset="0"/>
              </a:rPr>
              <a:t>| </a:t>
            </a:r>
            <a:endParaRPr lang="en-US" sz="5400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334869"/>
            <a:ext cx="1408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Bebas" pitchFamily="2" charset="0"/>
              </a:rPr>
              <a:t>Bimbingan</a:t>
            </a:r>
            <a:r>
              <a:rPr lang="en-US" dirty="0" smtClean="0">
                <a:latin typeface="Bebas" pitchFamily="2" charset="0"/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  <a:latin typeface="Bebas" pitchFamily="2" charset="0"/>
              </a:rPr>
              <a:t>Tugas</a:t>
            </a:r>
            <a:r>
              <a:rPr lang="en-US" dirty="0">
                <a:solidFill>
                  <a:schemeClr val="tx2"/>
                </a:solidFill>
                <a:latin typeface="Bebas" pitchFamily="2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Bebas" pitchFamily="2" charset="0"/>
              </a:rPr>
              <a:t>Akhir</a:t>
            </a:r>
            <a:endParaRPr lang="en-US" dirty="0">
              <a:solidFill>
                <a:schemeClr val="tx2"/>
              </a:solidFill>
              <a:latin typeface="Beba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3" b="27488"/>
          <a:stretch/>
        </p:blipFill>
        <p:spPr>
          <a:xfrm>
            <a:off x="-2895600" y="2762451"/>
            <a:ext cx="2139519" cy="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2023-06-19T03:46:55Z</dcterms:created>
  <dcterms:modified xsi:type="dcterms:W3CDTF">2023-06-19T09:02:55Z</dcterms:modified>
</cp:coreProperties>
</file>