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4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0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8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22C2-0389-4BE0-8A0C-682BB96D7E2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F734-BC01-4195-BCA6-7569CA050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(1) Vector Icons free download in SVG, PNG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66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0033" y="2261553"/>
            <a:ext cx="6083935" cy="2334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13" y="2405063"/>
            <a:ext cx="1060450" cy="10604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68613" y="2405063"/>
            <a:ext cx="4216400" cy="15684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sz="1100">
                <a:effectLst/>
                <a:latin typeface="Times New Roman"/>
                <a:ea typeface="Times New Roman"/>
                <a:cs typeface="Times New Roman"/>
              </a:rPr>
              <a:t>KEMENTERIAN PENDIDIKAN  DAN KEBUDAYAAN</a:t>
            </a:r>
            <a:endParaRPr lang="en-US" sz="1100">
              <a:effectLst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sz="1400" b="1">
                <a:effectLst/>
                <a:latin typeface="Times New Roman"/>
                <a:ea typeface="Times New Roman"/>
                <a:cs typeface="Times New Roman"/>
              </a:rPr>
              <a:t>UNIVERSITAS FAJAR</a:t>
            </a:r>
            <a:endParaRPr lang="en-US" sz="1100">
              <a:effectLst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sz="1100" b="1">
                <a:effectLst/>
                <a:latin typeface="Times New Roman"/>
                <a:ea typeface="Times New Roman"/>
                <a:cs typeface="Times New Roman"/>
              </a:rPr>
              <a:t>Lembaga Pengembangan dan Penjaminan Mutu Internal (LP2MI)</a:t>
            </a:r>
            <a:endParaRPr lang="en-US" sz="1100">
              <a:effectLst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sz="900">
                <a:effectLst/>
                <a:latin typeface="Times New Roman"/>
                <a:ea typeface="Times New Roman"/>
                <a:cs typeface="Times New Roman"/>
              </a:rPr>
              <a:t>Jl.  Prof. Abdurahman Basalamah  No.101, Karampuang, Kec. Panakukang, Kota Makassar, Sulawesi Selatan 90231</a:t>
            </a:r>
            <a:endParaRPr lang="en-US" sz="1100">
              <a:effectLst/>
              <a:ea typeface="Times New Roman"/>
              <a:cs typeface="Times New Roman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515553" y="3696018"/>
            <a:ext cx="4310380" cy="6819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d-ID" sz="1400" b="1">
                <a:effectLst/>
                <a:ea typeface="Times New Roman"/>
                <a:cs typeface="Times New Roman"/>
              </a:rPr>
              <a:t>BORANG AUDIT AKADEMIK INTERNAL PROGRAM STUDI </a:t>
            </a:r>
            <a:endParaRPr lang="en-US" sz="1100">
              <a:effectLst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sz="1400" b="1">
                <a:effectLst/>
                <a:ea typeface="Times New Roman"/>
                <a:cs typeface="Times New Roman"/>
              </a:rPr>
              <a:t>Daftar Pertanyaan/Checklist</a:t>
            </a:r>
            <a:endParaRPr lang="en-US" sz="1100">
              <a:effectLst/>
              <a:ea typeface="Times New Roman"/>
              <a:cs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3581400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2023-08-24T05:32:47Z</dcterms:created>
  <dcterms:modified xsi:type="dcterms:W3CDTF">2023-08-24T11:13:52Z</dcterms:modified>
</cp:coreProperties>
</file>