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2844" y="-3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5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072C-2E5B-4DAA-A536-4DE5E5AE419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6890" y="116632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Observation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69913" y="220250"/>
            <a:ext cx="2043952" cy="25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Ressources FHIR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869913" y="542977"/>
            <a:ext cx="2043952" cy="251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FHIR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869913" y="865704"/>
            <a:ext cx="2043952" cy="2510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</a:t>
            </a:r>
            <a:r>
              <a:rPr lang="fr-FR" sz="1200" err="1">
                <a:solidFill>
                  <a:schemeClr val="tx1"/>
                </a:solidFill>
              </a:rPr>
              <a:t>InteropSanté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62301" y="1347831"/>
            <a:ext cx="1453639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Vital-</a:t>
            </a:r>
            <a:r>
              <a:rPr lang="fr-FR" sz="1200" err="1">
                <a:solidFill>
                  <a:schemeClr val="tx1"/>
                </a:solidFill>
              </a:rPr>
              <a:t>signs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 flipH="1">
            <a:off x="889121" y="1138608"/>
            <a:ext cx="2294" cy="2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8" idx="2"/>
          </p:cNvCxnSpPr>
          <p:nvPr/>
        </p:nvCxnSpPr>
        <p:spPr>
          <a:xfrm>
            <a:off x="889121" y="1625737"/>
            <a:ext cx="2294" cy="240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2"/>
          </p:cNvCxnSpPr>
          <p:nvPr/>
        </p:nvCxnSpPr>
        <p:spPr>
          <a:xfrm rot="16200000" flipH="1">
            <a:off x="887427" y="1627430"/>
            <a:ext cx="439271" cy="435883"/>
          </a:xfrm>
          <a:prstGeom prst="bentConnector3">
            <a:avLst>
              <a:gd name="adj1" fmla="val 101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</p:cNvCxnSpPr>
          <p:nvPr/>
        </p:nvCxnSpPr>
        <p:spPr>
          <a:xfrm rot="16200000" flipH="1">
            <a:off x="695582" y="1819275"/>
            <a:ext cx="822960" cy="435883"/>
          </a:xfrm>
          <a:prstGeom prst="bentConnector3">
            <a:avLst>
              <a:gd name="adj1" fmla="val 1004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2"/>
          </p:cNvCxnSpPr>
          <p:nvPr/>
        </p:nvCxnSpPr>
        <p:spPr>
          <a:xfrm rot="16200000" flipH="1">
            <a:off x="497388" y="2017469"/>
            <a:ext cx="1219349" cy="435883"/>
          </a:xfrm>
          <a:prstGeom prst="bentConnector3">
            <a:avLst>
              <a:gd name="adj1" fmla="val 100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2"/>
          </p:cNvCxnSpPr>
          <p:nvPr/>
        </p:nvCxnSpPr>
        <p:spPr>
          <a:xfrm rot="16200000" flipH="1">
            <a:off x="305543" y="2209314"/>
            <a:ext cx="1603038" cy="435883"/>
          </a:xfrm>
          <a:prstGeom prst="bentConnector3">
            <a:avLst>
              <a:gd name="adj1" fmla="val 99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</p:cNvCxnSpPr>
          <p:nvPr/>
        </p:nvCxnSpPr>
        <p:spPr>
          <a:xfrm rot="16200000" flipH="1">
            <a:off x="113699" y="2401158"/>
            <a:ext cx="1986727" cy="435883"/>
          </a:xfrm>
          <a:prstGeom prst="bentConnector3">
            <a:avLst>
              <a:gd name="adj1" fmla="val 99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1325004" y="192605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bmi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325004" y="229315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325004" y="270956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325004" y="307667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325004" y="3474257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974508" y="207752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4508" y="246121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974508" y="284490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974508" y="322859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974508" y="3612281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494461" y="1915333"/>
            <a:ext cx="2225935" cy="2819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FrObservationBmi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494461" y="228243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FrObservationHeartrate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3494461" y="26988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FrObservationBodyWeight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494461" y="3065953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FrObservationBodyHeight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494461" y="3463536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FrObservationBodyTemperature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708048" y="206372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708048" y="244741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708048" y="283110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708048" y="321479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708048" y="359848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6224452" y="1937099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MesFrObservationBmi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224452" y="2320788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MesFrObservationHeartrate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6224452" y="270447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MesFrObservationBodyWeight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6224452" y="3088166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MesFrObservationBodyHeight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224452" y="3471855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MesFrObservationBodyTemperature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860948" y="1207703"/>
            <a:ext cx="2052917" cy="2586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MES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315204" y="534153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MesObservationStepsByDay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325004" y="4581128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MesObservationPainSeverity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315204" y="4949159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MesObservationWaistCircumference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325004" y="387184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bloodpressure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>
            <a:stCxn id="8" idx="2"/>
          </p:cNvCxnSpPr>
          <p:nvPr/>
        </p:nvCxnSpPr>
        <p:spPr>
          <a:xfrm rot="16200000" flipH="1">
            <a:off x="-95755" y="2610612"/>
            <a:ext cx="2405635" cy="435883"/>
          </a:xfrm>
          <a:prstGeom prst="bentConnector3">
            <a:avLst>
              <a:gd name="adj1" fmla="val 1001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8" idx="1"/>
          </p:cNvCxnSpPr>
          <p:nvPr/>
        </p:nvCxnSpPr>
        <p:spPr>
          <a:xfrm rot="16200000" flipH="1">
            <a:off x="-440833" y="2955690"/>
            <a:ext cx="3095791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68"/>
          <p:cNvCxnSpPr>
            <a:stCxn id="8" idx="2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8"/>
          <p:cNvCxnSpPr>
            <a:stCxn id="8" idx="2"/>
            <a:endCxn id="49" idx="1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68"/>
          <p:cNvCxnSpPr>
            <a:stCxn id="8" idx="2"/>
            <a:endCxn id="47" idx="1"/>
          </p:cNvCxnSpPr>
          <p:nvPr/>
        </p:nvCxnSpPr>
        <p:spPr>
          <a:xfrm rot="16200000" flipH="1">
            <a:off x="-825936" y="3340793"/>
            <a:ext cx="3856197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0" idx="3"/>
            <a:endCxn id="98" idx="1"/>
          </p:cNvCxnSpPr>
          <p:nvPr/>
        </p:nvCxnSpPr>
        <p:spPr>
          <a:xfrm flipV="1">
            <a:off x="2978056" y="4018602"/>
            <a:ext cx="516405" cy="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à coins arrondis 97"/>
          <p:cNvSpPr/>
          <p:nvPr/>
        </p:nvSpPr>
        <p:spPr>
          <a:xfrm>
            <a:off x="3494461" y="38610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FrObservationBP</a:t>
            </a:r>
          </a:p>
        </p:txBody>
      </p:sp>
      <p:cxnSp>
        <p:nvCxnSpPr>
          <p:cNvPr id="99" name="Connecteur droit avec flèche 98"/>
          <p:cNvCxnSpPr>
            <a:stCxn id="98" idx="3"/>
            <a:endCxn id="100" idx="1"/>
          </p:cNvCxnSpPr>
          <p:nvPr/>
        </p:nvCxnSpPr>
        <p:spPr>
          <a:xfrm flipV="1">
            <a:off x="5720396" y="4010012"/>
            <a:ext cx="504055" cy="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à coins arrondis 99"/>
          <p:cNvSpPr/>
          <p:nvPr/>
        </p:nvSpPr>
        <p:spPr>
          <a:xfrm>
            <a:off x="6224451" y="3869612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MesFrObservationBP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46">
            <a:extLst>
              <a:ext uri="{FF2B5EF4-FFF2-40B4-BE49-F238E27FC236}">
                <a16:creationId xmlns:a16="http://schemas.microsoft.com/office/drawing/2014/main" id="{75D59CAC-2470-4AEB-A5DB-E0995BD3128A}"/>
              </a:ext>
            </a:extLst>
          </p:cNvPr>
          <p:cNvSpPr/>
          <p:nvPr/>
        </p:nvSpPr>
        <p:spPr>
          <a:xfrm>
            <a:off x="1311255" y="574587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MesObservationGlucose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68">
            <a:extLst>
              <a:ext uri="{FF2B5EF4-FFF2-40B4-BE49-F238E27FC236}">
                <a16:creationId xmlns:a16="http://schemas.microsoft.com/office/drawing/2014/main" id="{95BE5470-E336-4133-846A-4807C5F6B98A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rot="16200000" flipH="1">
            <a:off x="-1030080" y="3544938"/>
            <a:ext cx="4260537" cy="4221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46">
            <a:extLst>
              <a:ext uri="{FF2B5EF4-FFF2-40B4-BE49-F238E27FC236}">
                <a16:creationId xmlns:a16="http://schemas.microsoft.com/office/drawing/2014/main" id="{9ED51456-3033-43F3-BC73-DD75250689BF}"/>
              </a:ext>
            </a:extLst>
          </p:cNvPr>
          <p:cNvSpPr/>
          <p:nvPr/>
        </p:nvSpPr>
        <p:spPr>
          <a:xfrm>
            <a:off x="1331900" y="6184461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MesObservationHeadCircumference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68">
            <a:extLst>
              <a:ext uri="{FF2B5EF4-FFF2-40B4-BE49-F238E27FC236}">
                <a16:creationId xmlns:a16="http://schemas.microsoft.com/office/drawing/2014/main" id="{556A13E6-A67F-4C72-A0F0-F34A51AC5171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6200000" flipH="1">
            <a:off x="-1239052" y="3753909"/>
            <a:ext cx="4699124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6C62B71-D642-43EC-B8BB-EBD81B51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25744" y="476672"/>
            <a:ext cx="1997021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5EC09-E9C2-4238-F6FC-8C06F192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912" y="1844824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1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</Words>
  <Application>Microsoft Office PowerPoint</Application>
  <PresentationFormat>Affichage à l'écran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ARNOUX</dc:creator>
  <cp:lastModifiedBy>Nicolas ARNOUX</cp:lastModifiedBy>
  <cp:revision>15</cp:revision>
  <dcterms:created xsi:type="dcterms:W3CDTF">2021-03-26T15:58:17Z</dcterms:created>
  <dcterms:modified xsi:type="dcterms:W3CDTF">2023-01-26T10:03:17Z</dcterms:modified>
</cp:coreProperties>
</file>