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>
      <p:cViewPr>
        <p:scale>
          <a:sx n="120" d="100"/>
          <a:sy n="120" d="100"/>
        </p:scale>
        <p:origin x="162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9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62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3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5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00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7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4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072C-2E5B-4DAA-A536-4DE5E5AE419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D3FF-3E31-482B-B1CD-B4CBCF0776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66890" y="116632"/>
            <a:ext cx="1449050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Observation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869913" y="220250"/>
            <a:ext cx="2043952" cy="25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Ressources FHIR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869913" y="542977"/>
            <a:ext cx="2043952" cy="2510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Profils FHIR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6869913" y="865704"/>
            <a:ext cx="2043952" cy="2510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Profils InteropSanté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162301" y="1347831"/>
            <a:ext cx="1453639" cy="277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Vital-</a:t>
            </a:r>
            <a:r>
              <a:rPr lang="fr-FR" sz="1200" err="1">
                <a:solidFill>
                  <a:schemeClr val="tx1"/>
                </a:solidFill>
              </a:rPr>
              <a:t>signs</a:t>
            </a:r>
            <a:endParaRPr lang="fr-FR" sz="120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 flipH="1">
            <a:off x="889121" y="1138608"/>
            <a:ext cx="2294" cy="20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8" idx="2"/>
          </p:cNvCxnSpPr>
          <p:nvPr/>
        </p:nvCxnSpPr>
        <p:spPr>
          <a:xfrm>
            <a:off x="889121" y="1625737"/>
            <a:ext cx="2294" cy="2405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8" idx="2"/>
          </p:cNvCxnSpPr>
          <p:nvPr/>
        </p:nvCxnSpPr>
        <p:spPr>
          <a:xfrm rot="16200000" flipH="1">
            <a:off x="887427" y="1627430"/>
            <a:ext cx="439271" cy="435883"/>
          </a:xfrm>
          <a:prstGeom prst="bentConnector3">
            <a:avLst>
              <a:gd name="adj1" fmla="val 101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2"/>
          </p:cNvCxnSpPr>
          <p:nvPr/>
        </p:nvCxnSpPr>
        <p:spPr>
          <a:xfrm rot="16200000" flipH="1">
            <a:off x="695582" y="1819275"/>
            <a:ext cx="822960" cy="435883"/>
          </a:xfrm>
          <a:prstGeom prst="bentConnector3">
            <a:avLst>
              <a:gd name="adj1" fmla="val 1004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2"/>
          </p:cNvCxnSpPr>
          <p:nvPr/>
        </p:nvCxnSpPr>
        <p:spPr>
          <a:xfrm rot="16200000" flipH="1">
            <a:off x="497388" y="2017469"/>
            <a:ext cx="1219349" cy="435883"/>
          </a:xfrm>
          <a:prstGeom prst="bentConnector3">
            <a:avLst>
              <a:gd name="adj1" fmla="val 100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8" idx="2"/>
          </p:cNvCxnSpPr>
          <p:nvPr/>
        </p:nvCxnSpPr>
        <p:spPr>
          <a:xfrm rot="16200000" flipH="1">
            <a:off x="305543" y="2209314"/>
            <a:ext cx="1603038" cy="435883"/>
          </a:xfrm>
          <a:prstGeom prst="bentConnector3">
            <a:avLst>
              <a:gd name="adj1" fmla="val 999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2"/>
          </p:cNvCxnSpPr>
          <p:nvPr/>
        </p:nvCxnSpPr>
        <p:spPr>
          <a:xfrm rot="16200000" flipH="1">
            <a:off x="113699" y="2401158"/>
            <a:ext cx="1986727" cy="435883"/>
          </a:xfrm>
          <a:prstGeom prst="bentConnector3">
            <a:avLst>
              <a:gd name="adj1" fmla="val 99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1325004" y="1926054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bmi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1325004" y="2293159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heartrate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1325004" y="2709569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bodyweight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1325004" y="3076674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bodyheight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1325004" y="3474257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bodytemperature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974508" y="207752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74508" y="246121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974508" y="284490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974508" y="3228592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974508" y="3612281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3494461" y="1915333"/>
            <a:ext cx="2225935" cy="2819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FrObservationBmi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3494461" y="2282438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FrObservationHeartrate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3494461" y="2698848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FrObservationBodyWeight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3494461" y="3065953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FrObservationBodyHeight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3494461" y="3463536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FrObservationBodyTemperature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708048" y="2063726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5708048" y="244741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5708048" y="283110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5708048" y="321479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708048" y="3598482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6224452" y="1937099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MesFrObservationBmi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6224452" y="2320788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MesFrObservationHeartrate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6224452" y="2704477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MesFrObservationBodyWeight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6224452" y="3088166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MesFrObservationBodyHeight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6224452" y="3471855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MesFrObservationBodyTemperature</a:t>
            </a:r>
          </a:p>
        </p:txBody>
      </p:sp>
      <p:sp>
        <p:nvSpPr>
          <p:cNvPr id="45" name="Rectangle à coins arrondis 44"/>
          <p:cNvSpPr/>
          <p:nvPr/>
        </p:nvSpPr>
        <p:spPr>
          <a:xfrm>
            <a:off x="6860948" y="1207703"/>
            <a:ext cx="2052917" cy="2586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Profils MES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1315204" y="5341534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MesObservationStepsByDay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1325004" y="4581128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MesObservationPainSeverity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1315204" y="4949159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MesObservationWaistCircumference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1325004" y="3871840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bloodpressure</a:t>
            </a:r>
          </a:p>
        </p:txBody>
      </p:sp>
      <p:cxnSp>
        <p:nvCxnSpPr>
          <p:cNvPr id="51" name="Connecteur droit avec flèche 50"/>
          <p:cNvCxnSpPr>
            <a:stCxn id="8" idx="2"/>
          </p:cNvCxnSpPr>
          <p:nvPr/>
        </p:nvCxnSpPr>
        <p:spPr>
          <a:xfrm rot="16200000" flipH="1">
            <a:off x="-95755" y="2610612"/>
            <a:ext cx="2405635" cy="435883"/>
          </a:xfrm>
          <a:prstGeom prst="bentConnector3">
            <a:avLst>
              <a:gd name="adj1" fmla="val 1001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8" idx="2"/>
            <a:endCxn id="48" idx="1"/>
          </p:cNvCxnSpPr>
          <p:nvPr/>
        </p:nvCxnSpPr>
        <p:spPr>
          <a:xfrm rot="16200000" flipH="1">
            <a:off x="-440833" y="2955690"/>
            <a:ext cx="3095791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68"/>
          <p:cNvCxnSpPr>
            <a:stCxn id="8" idx="2"/>
          </p:cNvCxnSpPr>
          <p:nvPr/>
        </p:nvCxnSpPr>
        <p:spPr>
          <a:xfrm rot="16200000" flipH="1">
            <a:off x="-629749" y="3144606"/>
            <a:ext cx="3463822" cy="426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68"/>
          <p:cNvCxnSpPr>
            <a:stCxn id="8" idx="2"/>
            <a:endCxn id="49" idx="1"/>
          </p:cNvCxnSpPr>
          <p:nvPr/>
        </p:nvCxnSpPr>
        <p:spPr>
          <a:xfrm rot="16200000" flipH="1">
            <a:off x="-629749" y="3144606"/>
            <a:ext cx="3463822" cy="426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68"/>
          <p:cNvCxnSpPr>
            <a:stCxn id="8" idx="2"/>
            <a:endCxn id="47" idx="1"/>
          </p:cNvCxnSpPr>
          <p:nvPr/>
        </p:nvCxnSpPr>
        <p:spPr>
          <a:xfrm rot="16200000" flipH="1">
            <a:off x="-825936" y="3340793"/>
            <a:ext cx="3856197" cy="426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0" idx="3"/>
            <a:endCxn id="98" idx="1"/>
          </p:cNvCxnSpPr>
          <p:nvPr/>
        </p:nvCxnSpPr>
        <p:spPr>
          <a:xfrm flipV="1">
            <a:off x="2978056" y="4018602"/>
            <a:ext cx="516405" cy="7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à coins arrondis 97"/>
          <p:cNvSpPr/>
          <p:nvPr/>
        </p:nvSpPr>
        <p:spPr>
          <a:xfrm>
            <a:off x="3494461" y="3861048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FrObservationBP</a:t>
            </a:r>
          </a:p>
        </p:txBody>
      </p:sp>
      <p:cxnSp>
        <p:nvCxnSpPr>
          <p:cNvPr id="99" name="Connecteur droit avec flèche 98"/>
          <p:cNvCxnSpPr>
            <a:stCxn id="98" idx="3"/>
            <a:endCxn id="100" idx="1"/>
          </p:cNvCxnSpPr>
          <p:nvPr/>
        </p:nvCxnSpPr>
        <p:spPr>
          <a:xfrm flipV="1">
            <a:off x="5720396" y="4010012"/>
            <a:ext cx="504055" cy="8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à coins arrondis 99"/>
          <p:cNvSpPr/>
          <p:nvPr/>
        </p:nvSpPr>
        <p:spPr>
          <a:xfrm>
            <a:off x="6224451" y="3869612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MesFrObservationBP</a:t>
            </a:r>
          </a:p>
        </p:txBody>
      </p:sp>
      <p:sp>
        <p:nvSpPr>
          <p:cNvPr id="53" name="Rectangle à coins arrondis 46">
            <a:extLst>
              <a:ext uri="{FF2B5EF4-FFF2-40B4-BE49-F238E27FC236}">
                <a16:creationId xmlns:a16="http://schemas.microsoft.com/office/drawing/2014/main" id="{75D59CAC-2470-4AEB-A5DB-E0995BD3128A}"/>
              </a:ext>
            </a:extLst>
          </p:cNvPr>
          <p:cNvSpPr/>
          <p:nvPr/>
        </p:nvSpPr>
        <p:spPr>
          <a:xfrm>
            <a:off x="1311255" y="5745874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MesObservationGlucose</a:t>
            </a:r>
          </a:p>
        </p:txBody>
      </p:sp>
      <p:cxnSp>
        <p:nvCxnSpPr>
          <p:cNvPr id="54" name="Connecteur droit 68">
            <a:extLst>
              <a:ext uri="{FF2B5EF4-FFF2-40B4-BE49-F238E27FC236}">
                <a16:creationId xmlns:a16="http://schemas.microsoft.com/office/drawing/2014/main" id="{95BE5470-E336-4133-846A-4807C5F6B98A}"/>
              </a:ext>
            </a:extLst>
          </p:cNvPr>
          <p:cNvCxnSpPr>
            <a:cxnSpLocks/>
            <a:stCxn id="8" idx="2"/>
            <a:endCxn id="53" idx="1"/>
          </p:cNvCxnSpPr>
          <p:nvPr/>
        </p:nvCxnSpPr>
        <p:spPr>
          <a:xfrm rot="16200000" flipH="1">
            <a:off x="-1030080" y="3544938"/>
            <a:ext cx="4260537" cy="4221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46">
            <a:extLst>
              <a:ext uri="{FF2B5EF4-FFF2-40B4-BE49-F238E27FC236}">
                <a16:creationId xmlns:a16="http://schemas.microsoft.com/office/drawing/2014/main" id="{9ED51456-3033-43F3-BC73-DD75250689BF}"/>
              </a:ext>
            </a:extLst>
          </p:cNvPr>
          <p:cNvSpPr/>
          <p:nvPr/>
        </p:nvSpPr>
        <p:spPr>
          <a:xfrm>
            <a:off x="1331900" y="6184461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MesObservationHeadCircumference</a:t>
            </a:r>
          </a:p>
        </p:txBody>
      </p:sp>
      <p:cxnSp>
        <p:nvCxnSpPr>
          <p:cNvPr id="56" name="Connecteur droit 68">
            <a:extLst>
              <a:ext uri="{FF2B5EF4-FFF2-40B4-BE49-F238E27FC236}">
                <a16:creationId xmlns:a16="http://schemas.microsoft.com/office/drawing/2014/main" id="{556A13E6-A67F-4C72-A0F0-F34A51AC5171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 rot="16200000" flipH="1">
            <a:off x="-1239052" y="3753909"/>
            <a:ext cx="4699124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4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2C910-4523-3594-A019-1CB2CABD1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19DBC244-6C52-B9C1-7830-DEBBDF0EE03B}"/>
              </a:ext>
            </a:extLst>
          </p:cNvPr>
          <p:cNvSpPr/>
          <p:nvPr/>
        </p:nvSpPr>
        <p:spPr>
          <a:xfrm>
            <a:off x="166890" y="116632"/>
            <a:ext cx="1449050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Observation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47AD8BA2-C1E8-AE47-45DB-42A96B916C6B}"/>
              </a:ext>
            </a:extLst>
          </p:cNvPr>
          <p:cNvSpPr/>
          <p:nvPr/>
        </p:nvSpPr>
        <p:spPr>
          <a:xfrm>
            <a:off x="6869913" y="220250"/>
            <a:ext cx="2043952" cy="251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Ressources FHIR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C9D492AB-0E5E-E60B-8F78-4A3E464FAE1A}"/>
              </a:ext>
            </a:extLst>
          </p:cNvPr>
          <p:cNvSpPr/>
          <p:nvPr/>
        </p:nvSpPr>
        <p:spPr>
          <a:xfrm>
            <a:off x="6869913" y="542977"/>
            <a:ext cx="2043952" cy="2510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Profils FHIR</a:t>
            </a:r>
          </a:p>
        </p:txBody>
      </p:sp>
      <p:sp>
        <p:nvSpPr>
          <p:cNvPr id="7" name="Rectangle à coins arrondis 6">
            <a:extLst>
              <a:ext uri="{FF2B5EF4-FFF2-40B4-BE49-F238E27FC236}">
                <a16:creationId xmlns:a16="http://schemas.microsoft.com/office/drawing/2014/main" id="{83EE8A50-DB17-8BEB-8825-03B1913D7D24}"/>
              </a:ext>
            </a:extLst>
          </p:cNvPr>
          <p:cNvSpPr/>
          <p:nvPr/>
        </p:nvSpPr>
        <p:spPr>
          <a:xfrm>
            <a:off x="6869913" y="865704"/>
            <a:ext cx="2043952" cy="25101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Profils InteropSanté</a:t>
            </a:r>
          </a:p>
        </p:txBody>
      </p:sp>
      <p:sp>
        <p:nvSpPr>
          <p:cNvPr id="8" name="Rectangle à coins arrondis 7">
            <a:extLst>
              <a:ext uri="{FF2B5EF4-FFF2-40B4-BE49-F238E27FC236}">
                <a16:creationId xmlns:a16="http://schemas.microsoft.com/office/drawing/2014/main" id="{1D8C9727-7DC5-BB2C-8286-07F554FC2155}"/>
              </a:ext>
            </a:extLst>
          </p:cNvPr>
          <p:cNvSpPr/>
          <p:nvPr/>
        </p:nvSpPr>
        <p:spPr>
          <a:xfrm>
            <a:off x="162301" y="1347831"/>
            <a:ext cx="1453639" cy="277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Vital-signs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DF052EF-E713-334A-D91E-9625D64DBBD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889121" y="1138608"/>
            <a:ext cx="2294" cy="209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638054-3FB2-E9DE-065C-304A06680E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9121" y="1625737"/>
            <a:ext cx="2294" cy="2405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C836F4B-8651-3CD4-0F9F-719239BA7E56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6200000" flipH="1">
            <a:off x="915062" y="1599795"/>
            <a:ext cx="384000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6DF65E1-EDA9-52FE-9D4B-825834988348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731510" y="1783347"/>
            <a:ext cx="751105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F75AA71-45E7-B4B7-B0B2-E96276AFDC70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523305" y="1991552"/>
            <a:ext cx="1167515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36AC499-B27D-E29F-5F48-7F704663EC80}"/>
              </a:ext>
            </a:extLst>
          </p:cNvPr>
          <p:cNvCxnSpPr>
            <a:cxnSpLocks/>
            <a:stCxn id="8" idx="2"/>
            <a:endCxn id="19" idx="1"/>
          </p:cNvCxnSpPr>
          <p:nvPr/>
        </p:nvCxnSpPr>
        <p:spPr>
          <a:xfrm rot="16200000" flipH="1">
            <a:off x="339752" y="2175105"/>
            <a:ext cx="1534620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F2502D1-10AF-C628-4398-02DBA5F116CA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113699" y="2401158"/>
            <a:ext cx="1986727" cy="435883"/>
          </a:xfrm>
          <a:prstGeom prst="bentConnector3">
            <a:avLst>
              <a:gd name="adj1" fmla="val 998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>
            <a:extLst>
              <a:ext uri="{FF2B5EF4-FFF2-40B4-BE49-F238E27FC236}">
                <a16:creationId xmlns:a16="http://schemas.microsoft.com/office/drawing/2014/main" id="{65FD312A-A85A-D77F-54C7-954685B73A74}"/>
              </a:ext>
            </a:extLst>
          </p:cNvPr>
          <p:cNvSpPr/>
          <p:nvPr/>
        </p:nvSpPr>
        <p:spPr>
          <a:xfrm>
            <a:off x="1325004" y="1855545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bmi</a:t>
            </a:r>
          </a:p>
        </p:txBody>
      </p:sp>
      <p:sp>
        <p:nvSpPr>
          <p:cNvPr id="17" name="Rectangle à coins arrondis 16">
            <a:extLst>
              <a:ext uri="{FF2B5EF4-FFF2-40B4-BE49-F238E27FC236}">
                <a16:creationId xmlns:a16="http://schemas.microsoft.com/office/drawing/2014/main" id="{210E3F98-C444-1E4C-8658-9E1CB97546E5}"/>
              </a:ext>
            </a:extLst>
          </p:cNvPr>
          <p:cNvSpPr/>
          <p:nvPr/>
        </p:nvSpPr>
        <p:spPr>
          <a:xfrm>
            <a:off x="1325004" y="2222650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heartrate</a:t>
            </a:r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0E889915-E6BD-F0EC-0147-2A6480492179}"/>
              </a:ext>
            </a:extLst>
          </p:cNvPr>
          <p:cNvSpPr/>
          <p:nvPr/>
        </p:nvSpPr>
        <p:spPr>
          <a:xfrm>
            <a:off x="1325004" y="2639060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bodyweight</a:t>
            </a:r>
          </a:p>
        </p:txBody>
      </p:sp>
      <p:sp>
        <p:nvSpPr>
          <p:cNvPr id="19" name="Rectangle à coins arrondis 18">
            <a:extLst>
              <a:ext uri="{FF2B5EF4-FFF2-40B4-BE49-F238E27FC236}">
                <a16:creationId xmlns:a16="http://schemas.microsoft.com/office/drawing/2014/main" id="{191884C7-1C61-E022-D4B6-29F341F9B116}"/>
              </a:ext>
            </a:extLst>
          </p:cNvPr>
          <p:cNvSpPr/>
          <p:nvPr/>
        </p:nvSpPr>
        <p:spPr>
          <a:xfrm>
            <a:off x="1325004" y="3006165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bodyheight</a:t>
            </a:r>
          </a:p>
        </p:txBody>
      </p:sp>
      <p:sp>
        <p:nvSpPr>
          <p:cNvPr id="20" name="Rectangle à coins arrondis 19">
            <a:extLst>
              <a:ext uri="{FF2B5EF4-FFF2-40B4-BE49-F238E27FC236}">
                <a16:creationId xmlns:a16="http://schemas.microsoft.com/office/drawing/2014/main" id="{3164807E-4245-36CE-DBDC-CA43740888D1}"/>
              </a:ext>
            </a:extLst>
          </p:cNvPr>
          <p:cNvSpPr/>
          <p:nvPr/>
        </p:nvSpPr>
        <p:spPr>
          <a:xfrm>
            <a:off x="1325004" y="3403748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bodytemperature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3A7945-6C76-A968-566F-6E494F701A5C}"/>
              </a:ext>
            </a:extLst>
          </p:cNvPr>
          <p:cNvCxnSpPr/>
          <p:nvPr/>
        </p:nvCxnSpPr>
        <p:spPr>
          <a:xfrm>
            <a:off x="2974508" y="2007016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F63C790-270F-23F0-8E39-0F5BAF1092BE}"/>
              </a:ext>
            </a:extLst>
          </p:cNvPr>
          <p:cNvCxnSpPr/>
          <p:nvPr/>
        </p:nvCxnSpPr>
        <p:spPr>
          <a:xfrm>
            <a:off x="2974508" y="239070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DBF3EEF-AEB4-954A-3E32-08F123E64F68}"/>
              </a:ext>
            </a:extLst>
          </p:cNvPr>
          <p:cNvCxnSpPr/>
          <p:nvPr/>
        </p:nvCxnSpPr>
        <p:spPr>
          <a:xfrm>
            <a:off x="2974508" y="277439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3E1D7D4-6ED0-705A-7C0F-A0FEDC86D83E}"/>
              </a:ext>
            </a:extLst>
          </p:cNvPr>
          <p:cNvCxnSpPr/>
          <p:nvPr/>
        </p:nvCxnSpPr>
        <p:spPr>
          <a:xfrm>
            <a:off x="2974508" y="315808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2E90E3D-1DF3-F12E-86D3-618CDAB516BC}"/>
              </a:ext>
            </a:extLst>
          </p:cNvPr>
          <p:cNvCxnSpPr/>
          <p:nvPr/>
        </p:nvCxnSpPr>
        <p:spPr>
          <a:xfrm>
            <a:off x="2974508" y="3541772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0EC50287-84E1-B5DB-FF70-695D74765BF2}"/>
              </a:ext>
            </a:extLst>
          </p:cNvPr>
          <p:cNvSpPr/>
          <p:nvPr/>
        </p:nvSpPr>
        <p:spPr>
          <a:xfrm>
            <a:off x="3494461" y="1844824"/>
            <a:ext cx="2225935" cy="2819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FrObservationBmi</a:t>
            </a:r>
          </a:p>
        </p:txBody>
      </p:sp>
      <p:sp>
        <p:nvSpPr>
          <p:cNvPr id="27" name="Rectangle à coins arrondis 26">
            <a:extLst>
              <a:ext uri="{FF2B5EF4-FFF2-40B4-BE49-F238E27FC236}">
                <a16:creationId xmlns:a16="http://schemas.microsoft.com/office/drawing/2014/main" id="{30D7D424-19FB-B4D1-D839-AA4580839BD0}"/>
              </a:ext>
            </a:extLst>
          </p:cNvPr>
          <p:cNvSpPr/>
          <p:nvPr/>
        </p:nvSpPr>
        <p:spPr>
          <a:xfrm>
            <a:off x="3494461" y="2211929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FrObservationHeartrate</a:t>
            </a:r>
          </a:p>
        </p:txBody>
      </p:sp>
      <p:sp>
        <p:nvSpPr>
          <p:cNvPr id="28" name="Rectangle à coins arrondis 27">
            <a:extLst>
              <a:ext uri="{FF2B5EF4-FFF2-40B4-BE49-F238E27FC236}">
                <a16:creationId xmlns:a16="http://schemas.microsoft.com/office/drawing/2014/main" id="{51808A21-CC8F-6138-E29B-5F7FD8BFFA15}"/>
              </a:ext>
            </a:extLst>
          </p:cNvPr>
          <p:cNvSpPr/>
          <p:nvPr/>
        </p:nvSpPr>
        <p:spPr>
          <a:xfrm>
            <a:off x="3494461" y="2628339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FrObservationBodyWeight</a:t>
            </a:r>
          </a:p>
        </p:txBody>
      </p:sp>
      <p:sp>
        <p:nvSpPr>
          <p:cNvPr id="29" name="Rectangle à coins arrondis 28">
            <a:extLst>
              <a:ext uri="{FF2B5EF4-FFF2-40B4-BE49-F238E27FC236}">
                <a16:creationId xmlns:a16="http://schemas.microsoft.com/office/drawing/2014/main" id="{A2E08E15-EEED-4721-E024-56681D9C74CA}"/>
              </a:ext>
            </a:extLst>
          </p:cNvPr>
          <p:cNvSpPr/>
          <p:nvPr/>
        </p:nvSpPr>
        <p:spPr>
          <a:xfrm>
            <a:off x="3494461" y="2995444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FrObservationBodyHeight</a:t>
            </a:r>
          </a:p>
        </p:txBody>
      </p:sp>
      <p:sp>
        <p:nvSpPr>
          <p:cNvPr id="30" name="Rectangle à coins arrondis 29">
            <a:extLst>
              <a:ext uri="{FF2B5EF4-FFF2-40B4-BE49-F238E27FC236}">
                <a16:creationId xmlns:a16="http://schemas.microsoft.com/office/drawing/2014/main" id="{43B974EF-1576-2189-9D43-94D3AFC374E1}"/>
              </a:ext>
            </a:extLst>
          </p:cNvPr>
          <p:cNvSpPr/>
          <p:nvPr/>
        </p:nvSpPr>
        <p:spPr>
          <a:xfrm>
            <a:off x="3494461" y="3393027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FrObservationBodyTemperature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34FFC6-6FD2-8368-3FE1-36562A5E3B4B}"/>
              </a:ext>
            </a:extLst>
          </p:cNvPr>
          <p:cNvCxnSpPr/>
          <p:nvPr/>
        </p:nvCxnSpPr>
        <p:spPr>
          <a:xfrm>
            <a:off x="5708048" y="1993217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E5F5EDE-B48F-0F78-44B8-1607F1F389A4}"/>
              </a:ext>
            </a:extLst>
          </p:cNvPr>
          <p:cNvCxnSpPr/>
          <p:nvPr/>
        </p:nvCxnSpPr>
        <p:spPr>
          <a:xfrm>
            <a:off x="5708048" y="2376906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4078F76-F0A1-FAD8-351F-F7384A3C757F}"/>
              </a:ext>
            </a:extLst>
          </p:cNvPr>
          <p:cNvCxnSpPr/>
          <p:nvPr/>
        </p:nvCxnSpPr>
        <p:spPr>
          <a:xfrm>
            <a:off x="5708048" y="2760595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3A07AE2-8221-A77A-1157-D2EEBE9B9FD0}"/>
              </a:ext>
            </a:extLst>
          </p:cNvPr>
          <p:cNvCxnSpPr/>
          <p:nvPr/>
        </p:nvCxnSpPr>
        <p:spPr>
          <a:xfrm>
            <a:off x="5708048" y="3144284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9B560B4-0153-6CB3-7B0F-767AD4C45810}"/>
              </a:ext>
            </a:extLst>
          </p:cNvPr>
          <p:cNvCxnSpPr/>
          <p:nvPr/>
        </p:nvCxnSpPr>
        <p:spPr>
          <a:xfrm>
            <a:off x="5708048" y="3527973"/>
            <a:ext cx="51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à coins arrondis 37">
            <a:extLst>
              <a:ext uri="{FF2B5EF4-FFF2-40B4-BE49-F238E27FC236}">
                <a16:creationId xmlns:a16="http://schemas.microsoft.com/office/drawing/2014/main" id="{3DC566FF-E66A-A946-89A6-E8268ED03914}"/>
              </a:ext>
            </a:extLst>
          </p:cNvPr>
          <p:cNvSpPr/>
          <p:nvPr/>
        </p:nvSpPr>
        <p:spPr>
          <a:xfrm>
            <a:off x="6224452" y="1866590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MesFrObservationBmi</a:t>
            </a:r>
          </a:p>
        </p:txBody>
      </p:sp>
      <p:sp>
        <p:nvSpPr>
          <p:cNvPr id="39" name="Rectangle à coins arrondis 38">
            <a:extLst>
              <a:ext uri="{FF2B5EF4-FFF2-40B4-BE49-F238E27FC236}">
                <a16:creationId xmlns:a16="http://schemas.microsoft.com/office/drawing/2014/main" id="{DA04F85C-1A32-0D50-9E68-ACC70841C025}"/>
              </a:ext>
            </a:extLst>
          </p:cNvPr>
          <p:cNvSpPr/>
          <p:nvPr/>
        </p:nvSpPr>
        <p:spPr>
          <a:xfrm>
            <a:off x="6224452" y="2250279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MesFrObservationHeartrate</a:t>
            </a:r>
          </a:p>
        </p:txBody>
      </p:sp>
      <p:sp>
        <p:nvSpPr>
          <p:cNvPr id="40" name="Rectangle à coins arrondis 39">
            <a:extLst>
              <a:ext uri="{FF2B5EF4-FFF2-40B4-BE49-F238E27FC236}">
                <a16:creationId xmlns:a16="http://schemas.microsoft.com/office/drawing/2014/main" id="{96AF7E18-14D2-59B5-0281-93F2A90B46BF}"/>
              </a:ext>
            </a:extLst>
          </p:cNvPr>
          <p:cNvSpPr/>
          <p:nvPr/>
        </p:nvSpPr>
        <p:spPr>
          <a:xfrm>
            <a:off x="6224452" y="2633968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MesFrObservationBodyWeight</a:t>
            </a:r>
          </a:p>
        </p:txBody>
      </p:sp>
      <p:sp>
        <p:nvSpPr>
          <p:cNvPr id="41" name="Rectangle à coins arrondis 40">
            <a:extLst>
              <a:ext uri="{FF2B5EF4-FFF2-40B4-BE49-F238E27FC236}">
                <a16:creationId xmlns:a16="http://schemas.microsoft.com/office/drawing/2014/main" id="{6184A405-7410-EF9E-E023-B1BEF54562C7}"/>
              </a:ext>
            </a:extLst>
          </p:cNvPr>
          <p:cNvSpPr/>
          <p:nvPr/>
        </p:nvSpPr>
        <p:spPr>
          <a:xfrm>
            <a:off x="6224452" y="3017657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MesFrObservationBodyHeight</a:t>
            </a:r>
          </a:p>
        </p:txBody>
      </p:sp>
      <p:sp>
        <p:nvSpPr>
          <p:cNvPr id="42" name="Rectangle à coins arrondis 41">
            <a:extLst>
              <a:ext uri="{FF2B5EF4-FFF2-40B4-BE49-F238E27FC236}">
                <a16:creationId xmlns:a16="http://schemas.microsoft.com/office/drawing/2014/main" id="{E72AE87C-597C-3D20-371B-26CEABE1ECCE}"/>
              </a:ext>
            </a:extLst>
          </p:cNvPr>
          <p:cNvSpPr/>
          <p:nvPr/>
        </p:nvSpPr>
        <p:spPr>
          <a:xfrm>
            <a:off x="6224452" y="3401346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MesFrObservationBodyTemperature</a:t>
            </a:r>
          </a:p>
        </p:txBody>
      </p:sp>
      <p:sp>
        <p:nvSpPr>
          <p:cNvPr id="45" name="Rectangle à coins arrondis 44">
            <a:extLst>
              <a:ext uri="{FF2B5EF4-FFF2-40B4-BE49-F238E27FC236}">
                <a16:creationId xmlns:a16="http://schemas.microsoft.com/office/drawing/2014/main" id="{6C7B2439-EDEF-1A27-A1F0-737E71CA2E99}"/>
              </a:ext>
            </a:extLst>
          </p:cNvPr>
          <p:cNvSpPr/>
          <p:nvPr/>
        </p:nvSpPr>
        <p:spPr>
          <a:xfrm>
            <a:off x="6860948" y="1207703"/>
            <a:ext cx="2052917" cy="2586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Profils mesures</a:t>
            </a:r>
          </a:p>
        </p:txBody>
      </p:sp>
      <p:sp>
        <p:nvSpPr>
          <p:cNvPr id="47" name="Rectangle à coins arrondis 46">
            <a:extLst>
              <a:ext uri="{FF2B5EF4-FFF2-40B4-BE49-F238E27FC236}">
                <a16:creationId xmlns:a16="http://schemas.microsoft.com/office/drawing/2014/main" id="{B4A3BFCE-C16E-B811-9A54-F1F0B0FBF786}"/>
              </a:ext>
            </a:extLst>
          </p:cNvPr>
          <p:cNvSpPr/>
          <p:nvPr/>
        </p:nvSpPr>
        <p:spPr>
          <a:xfrm>
            <a:off x="1331900" y="5729935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MesObservationStepsByDay</a:t>
            </a:r>
          </a:p>
        </p:txBody>
      </p:sp>
      <p:sp>
        <p:nvSpPr>
          <p:cNvPr id="48" name="Rectangle à coins arrondis 47">
            <a:extLst>
              <a:ext uri="{FF2B5EF4-FFF2-40B4-BE49-F238E27FC236}">
                <a16:creationId xmlns:a16="http://schemas.microsoft.com/office/drawing/2014/main" id="{E1C4FDC7-BA48-E30D-7B69-5D10C263FA84}"/>
              </a:ext>
            </a:extLst>
          </p:cNvPr>
          <p:cNvSpPr/>
          <p:nvPr/>
        </p:nvSpPr>
        <p:spPr>
          <a:xfrm>
            <a:off x="1319552" y="5002914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MesObservationPainSeverity</a:t>
            </a:r>
          </a:p>
        </p:txBody>
      </p:sp>
      <p:sp>
        <p:nvSpPr>
          <p:cNvPr id="49" name="Rectangle à coins arrondis 48">
            <a:extLst>
              <a:ext uri="{FF2B5EF4-FFF2-40B4-BE49-F238E27FC236}">
                <a16:creationId xmlns:a16="http://schemas.microsoft.com/office/drawing/2014/main" id="{3839B3AF-C197-9A34-F5F6-E25A1035A70D}"/>
              </a:ext>
            </a:extLst>
          </p:cNvPr>
          <p:cNvSpPr/>
          <p:nvPr/>
        </p:nvSpPr>
        <p:spPr>
          <a:xfrm>
            <a:off x="1331900" y="5388476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MesObservationWaistCircumference</a:t>
            </a:r>
          </a:p>
        </p:txBody>
      </p:sp>
      <p:sp>
        <p:nvSpPr>
          <p:cNvPr id="50" name="Rectangle à coins arrondis 49">
            <a:extLst>
              <a:ext uri="{FF2B5EF4-FFF2-40B4-BE49-F238E27FC236}">
                <a16:creationId xmlns:a16="http://schemas.microsoft.com/office/drawing/2014/main" id="{9C09F461-E3E9-1C79-1E3A-CB22A5219045}"/>
              </a:ext>
            </a:extLst>
          </p:cNvPr>
          <p:cNvSpPr/>
          <p:nvPr/>
        </p:nvSpPr>
        <p:spPr>
          <a:xfrm>
            <a:off x="1325004" y="3801331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bloodpressure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00FA9F2-FAD0-851A-9162-DE3079F97812}"/>
              </a:ext>
            </a:extLst>
          </p:cNvPr>
          <p:cNvCxnSpPr>
            <a:cxnSpLocks/>
            <a:stCxn id="8" idx="2"/>
            <a:endCxn id="50" idx="1"/>
          </p:cNvCxnSpPr>
          <p:nvPr/>
        </p:nvCxnSpPr>
        <p:spPr>
          <a:xfrm rot="16200000" flipH="1">
            <a:off x="-57831" y="2572688"/>
            <a:ext cx="2329786" cy="435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145CD999-E692-C520-F877-E4560C4BEC18}"/>
              </a:ext>
            </a:extLst>
          </p:cNvPr>
          <p:cNvCxnSpPr>
            <a:cxnSpLocks/>
            <a:stCxn id="8" idx="2"/>
            <a:endCxn id="48" idx="1"/>
          </p:cNvCxnSpPr>
          <p:nvPr/>
        </p:nvCxnSpPr>
        <p:spPr>
          <a:xfrm rot="16200000" flipH="1">
            <a:off x="-654452" y="3169309"/>
            <a:ext cx="3517577" cy="430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68">
            <a:extLst>
              <a:ext uri="{FF2B5EF4-FFF2-40B4-BE49-F238E27FC236}">
                <a16:creationId xmlns:a16="http://schemas.microsoft.com/office/drawing/2014/main" id="{F9E06D08-4481-EED3-4ACC-790E529E53A1}"/>
              </a:ext>
            </a:extLst>
          </p:cNvPr>
          <p:cNvCxnSpPr>
            <a:cxnSpLocks/>
            <a:stCxn id="8" idx="2"/>
            <a:endCxn id="49" idx="1"/>
          </p:cNvCxnSpPr>
          <p:nvPr/>
        </p:nvCxnSpPr>
        <p:spPr>
          <a:xfrm rot="16200000" flipH="1">
            <a:off x="-841059" y="3355916"/>
            <a:ext cx="3903139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68">
            <a:extLst>
              <a:ext uri="{FF2B5EF4-FFF2-40B4-BE49-F238E27FC236}">
                <a16:creationId xmlns:a16="http://schemas.microsoft.com/office/drawing/2014/main" id="{2DE882B5-59F9-6153-8759-410E2294C8B4}"/>
              </a:ext>
            </a:extLst>
          </p:cNvPr>
          <p:cNvCxnSpPr>
            <a:cxnSpLocks/>
            <a:stCxn id="8" idx="2"/>
            <a:endCxn id="47" idx="1"/>
          </p:cNvCxnSpPr>
          <p:nvPr/>
        </p:nvCxnSpPr>
        <p:spPr>
          <a:xfrm rot="16200000" flipH="1">
            <a:off x="-1011789" y="3526646"/>
            <a:ext cx="4244598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7EC28E73-67D6-2E2C-2508-973E2F9AE1F8}"/>
              </a:ext>
            </a:extLst>
          </p:cNvPr>
          <p:cNvCxnSpPr>
            <a:cxnSpLocks/>
            <a:stCxn id="50" idx="3"/>
            <a:endCxn id="98" idx="1"/>
          </p:cNvCxnSpPr>
          <p:nvPr/>
        </p:nvCxnSpPr>
        <p:spPr>
          <a:xfrm>
            <a:off x="2978056" y="3955523"/>
            <a:ext cx="516405" cy="3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à coins arrondis 97">
            <a:extLst>
              <a:ext uri="{FF2B5EF4-FFF2-40B4-BE49-F238E27FC236}">
                <a16:creationId xmlns:a16="http://schemas.microsoft.com/office/drawing/2014/main" id="{4B6B9DA8-02AA-6A2F-C19F-CF4A46EED308}"/>
              </a:ext>
            </a:extLst>
          </p:cNvPr>
          <p:cNvSpPr/>
          <p:nvPr/>
        </p:nvSpPr>
        <p:spPr>
          <a:xfrm>
            <a:off x="3494461" y="3801612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FrObservationBP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FCDB4C03-C4F1-0894-046A-666275EC4311}"/>
              </a:ext>
            </a:extLst>
          </p:cNvPr>
          <p:cNvCxnSpPr>
            <a:stCxn id="98" idx="3"/>
            <a:endCxn id="100" idx="1"/>
          </p:cNvCxnSpPr>
          <p:nvPr/>
        </p:nvCxnSpPr>
        <p:spPr>
          <a:xfrm>
            <a:off x="5720396" y="3959166"/>
            <a:ext cx="504055" cy="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à coins arrondis 99">
            <a:extLst>
              <a:ext uri="{FF2B5EF4-FFF2-40B4-BE49-F238E27FC236}">
                <a16:creationId xmlns:a16="http://schemas.microsoft.com/office/drawing/2014/main" id="{DA105B94-62C1-E727-7E8F-AEF02AAE97E2}"/>
              </a:ext>
            </a:extLst>
          </p:cNvPr>
          <p:cNvSpPr/>
          <p:nvPr/>
        </p:nvSpPr>
        <p:spPr>
          <a:xfrm>
            <a:off x="6224451" y="3818877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MesFrObservationBP</a:t>
            </a:r>
          </a:p>
        </p:txBody>
      </p:sp>
      <p:sp>
        <p:nvSpPr>
          <p:cNvPr id="53" name="Rectangle à coins arrondis 46">
            <a:extLst>
              <a:ext uri="{FF2B5EF4-FFF2-40B4-BE49-F238E27FC236}">
                <a16:creationId xmlns:a16="http://schemas.microsoft.com/office/drawing/2014/main" id="{1E5F0EBA-D0C3-3945-A1F0-1AE925811475}"/>
              </a:ext>
            </a:extLst>
          </p:cNvPr>
          <p:cNvSpPr/>
          <p:nvPr/>
        </p:nvSpPr>
        <p:spPr>
          <a:xfrm>
            <a:off x="1331900" y="6121229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MesObservationGlucose</a:t>
            </a:r>
          </a:p>
        </p:txBody>
      </p:sp>
      <p:cxnSp>
        <p:nvCxnSpPr>
          <p:cNvPr id="54" name="Connecteur droit 68">
            <a:extLst>
              <a:ext uri="{FF2B5EF4-FFF2-40B4-BE49-F238E27FC236}">
                <a16:creationId xmlns:a16="http://schemas.microsoft.com/office/drawing/2014/main" id="{7980E821-4D77-3683-B941-04BE79EF8281}"/>
              </a:ext>
            </a:extLst>
          </p:cNvPr>
          <p:cNvCxnSpPr>
            <a:cxnSpLocks/>
            <a:stCxn id="8" idx="2"/>
            <a:endCxn id="53" idx="1"/>
          </p:cNvCxnSpPr>
          <p:nvPr/>
        </p:nvCxnSpPr>
        <p:spPr>
          <a:xfrm rot="16200000" flipH="1">
            <a:off x="-1207436" y="3722293"/>
            <a:ext cx="4635892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46">
            <a:extLst>
              <a:ext uri="{FF2B5EF4-FFF2-40B4-BE49-F238E27FC236}">
                <a16:creationId xmlns:a16="http://schemas.microsoft.com/office/drawing/2014/main" id="{71CBB417-0B84-FE7E-68B8-381C83D57A7F}"/>
              </a:ext>
            </a:extLst>
          </p:cNvPr>
          <p:cNvSpPr/>
          <p:nvPr/>
        </p:nvSpPr>
        <p:spPr>
          <a:xfrm>
            <a:off x="1331900" y="6472493"/>
            <a:ext cx="2685864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MesObservationHeadCircumference</a:t>
            </a:r>
          </a:p>
        </p:txBody>
      </p:sp>
      <p:cxnSp>
        <p:nvCxnSpPr>
          <p:cNvPr id="56" name="Connecteur droit 68">
            <a:extLst>
              <a:ext uri="{FF2B5EF4-FFF2-40B4-BE49-F238E27FC236}">
                <a16:creationId xmlns:a16="http://schemas.microsoft.com/office/drawing/2014/main" id="{A0B9B47C-B41F-9BA5-DEE0-0CF232A9A753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 rot="16200000" flipH="1">
            <a:off x="-1383068" y="3897925"/>
            <a:ext cx="4987156" cy="44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à coins arrondis 3">
            <a:extLst>
              <a:ext uri="{FF2B5EF4-FFF2-40B4-BE49-F238E27FC236}">
                <a16:creationId xmlns:a16="http://schemas.microsoft.com/office/drawing/2014/main" id="{7C3D9EAB-CBA0-4AF4-F3F4-8FEAC03357B5}"/>
              </a:ext>
            </a:extLst>
          </p:cNvPr>
          <p:cNvSpPr/>
          <p:nvPr/>
        </p:nvSpPr>
        <p:spPr>
          <a:xfrm>
            <a:off x="2453203" y="106089"/>
            <a:ext cx="1449050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Bundle</a:t>
            </a:r>
          </a:p>
        </p:txBody>
      </p:sp>
      <p:sp>
        <p:nvSpPr>
          <p:cNvPr id="3" name="Rectangle à coins arrondis 7">
            <a:extLst>
              <a:ext uri="{FF2B5EF4-FFF2-40B4-BE49-F238E27FC236}">
                <a16:creationId xmlns:a16="http://schemas.microsoft.com/office/drawing/2014/main" id="{6D120D6B-A1C2-E16D-41DD-49C98293D13A}"/>
              </a:ext>
            </a:extLst>
          </p:cNvPr>
          <p:cNvSpPr/>
          <p:nvPr/>
        </p:nvSpPr>
        <p:spPr>
          <a:xfrm>
            <a:off x="2064761" y="1329124"/>
            <a:ext cx="2225935" cy="277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MesBundleFluxAlimentation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0E8970E-597C-DAAD-4D7E-F9C87A7D406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177728" y="1128065"/>
            <a:ext cx="1" cy="20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à coins arrondis 49">
            <a:extLst>
              <a:ext uri="{FF2B5EF4-FFF2-40B4-BE49-F238E27FC236}">
                <a16:creationId xmlns:a16="http://schemas.microsoft.com/office/drawing/2014/main" id="{B339EFEC-89E1-4EA0-D228-5B7F9DB47FE1}"/>
              </a:ext>
            </a:extLst>
          </p:cNvPr>
          <p:cNvSpPr/>
          <p:nvPr/>
        </p:nvSpPr>
        <p:spPr>
          <a:xfrm>
            <a:off x="1319552" y="4189821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oxygensat</a:t>
            </a:r>
          </a:p>
        </p:txBody>
      </p:sp>
      <p:cxnSp>
        <p:nvCxnSpPr>
          <p:cNvPr id="59" name="Connecteur droit avec flèche 50">
            <a:extLst>
              <a:ext uri="{FF2B5EF4-FFF2-40B4-BE49-F238E27FC236}">
                <a16:creationId xmlns:a16="http://schemas.microsoft.com/office/drawing/2014/main" id="{B324C41E-0E8B-A69A-FCDA-4445E1F3B89F}"/>
              </a:ext>
            </a:extLst>
          </p:cNvPr>
          <p:cNvCxnSpPr>
            <a:cxnSpLocks/>
            <a:stCxn id="8" idx="2"/>
            <a:endCxn id="58" idx="1"/>
          </p:cNvCxnSpPr>
          <p:nvPr/>
        </p:nvCxnSpPr>
        <p:spPr>
          <a:xfrm rot="16200000" flipH="1">
            <a:off x="-254802" y="2769659"/>
            <a:ext cx="2718276" cy="430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6891840-7332-3EA3-7E1B-8397632E6F71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2972604" y="4344013"/>
            <a:ext cx="509509" cy="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97">
            <a:extLst>
              <a:ext uri="{FF2B5EF4-FFF2-40B4-BE49-F238E27FC236}">
                <a16:creationId xmlns:a16="http://schemas.microsoft.com/office/drawing/2014/main" id="{7E7156FA-6BBB-2A80-665A-71F2550D0EC1}"/>
              </a:ext>
            </a:extLst>
          </p:cNvPr>
          <p:cNvSpPr/>
          <p:nvPr/>
        </p:nvSpPr>
        <p:spPr>
          <a:xfrm>
            <a:off x="3482113" y="4188954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FrObservationOxygenSaturation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E53963C-90FB-14E1-8368-E8E45D1FE420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 flipV="1">
            <a:off x="5708048" y="4344013"/>
            <a:ext cx="504055" cy="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à coins arrondis 99">
            <a:extLst>
              <a:ext uri="{FF2B5EF4-FFF2-40B4-BE49-F238E27FC236}">
                <a16:creationId xmlns:a16="http://schemas.microsoft.com/office/drawing/2014/main" id="{B01C5EF7-2E55-10AF-F661-F9BAADB0B2C1}"/>
              </a:ext>
            </a:extLst>
          </p:cNvPr>
          <p:cNvSpPr/>
          <p:nvPr/>
        </p:nvSpPr>
        <p:spPr>
          <a:xfrm>
            <a:off x="6212103" y="4203613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MesFrObservationOxygenSat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85" name="Rectangle à coins arrondis 49">
            <a:extLst>
              <a:ext uri="{FF2B5EF4-FFF2-40B4-BE49-F238E27FC236}">
                <a16:creationId xmlns:a16="http://schemas.microsoft.com/office/drawing/2014/main" id="{000D9D0A-8EBD-21B7-1801-B0C360DD41F7}"/>
              </a:ext>
            </a:extLst>
          </p:cNvPr>
          <p:cNvSpPr/>
          <p:nvPr/>
        </p:nvSpPr>
        <p:spPr>
          <a:xfrm>
            <a:off x="1319552" y="4554919"/>
            <a:ext cx="1653052" cy="30838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resprate</a:t>
            </a:r>
          </a:p>
        </p:txBody>
      </p:sp>
      <p:sp>
        <p:nvSpPr>
          <p:cNvPr id="86" name="Rectangle à coins arrondis 97">
            <a:extLst>
              <a:ext uri="{FF2B5EF4-FFF2-40B4-BE49-F238E27FC236}">
                <a16:creationId xmlns:a16="http://schemas.microsoft.com/office/drawing/2014/main" id="{8327BA80-1273-01B9-C923-93A0186F8DF9}"/>
              </a:ext>
            </a:extLst>
          </p:cNvPr>
          <p:cNvSpPr/>
          <p:nvPr/>
        </p:nvSpPr>
        <p:spPr>
          <a:xfrm>
            <a:off x="3482113" y="4554052"/>
            <a:ext cx="2225935" cy="31510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FrOservationRespRate</a:t>
            </a:r>
          </a:p>
        </p:txBody>
      </p:sp>
      <p:sp>
        <p:nvSpPr>
          <p:cNvPr id="87" name="Rectangle à coins arrondis 99">
            <a:extLst>
              <a:ext uri="{FF2B5EF4-FFF2-40B4-BE49-F238E27FC236}">
                <a16:creationId xmlns:a16="http://schemas.microsoft.com/office/drawing/2014/main" id="{A04F2B5D-30B0-0FDA-47BC-0E0838D69498}"/>
              </a:ext>
            </a:extLst>
          </p:cNvPr>
          <p:cNvSpPr/>
          <p:nvPr/>
        </p:nvSpPr>
        <p:spPr>
          <a:xfrm>
            <a:off x="6212103" y="4568711"/>
            <a:ext cx="2689413" cy="280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MesFrObservationRespiratoryRate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88" name="Connecteur droit avec flèche 50">
            <a:extLst>
              <a:ext uri="{FF2B5EF4-FFF2-40B4-BE49-F238E27FC236}">
                <a16:creationId xmlns:a16="http://schemas.microsoft.com/office/drawing/2014/main" id="{72CD9368-A409-E713-5994-F84C64937970}"/>
              </a:ext>
            </a:extLst>
          </p:cNvPr>
          <p:cNvCxnSpPr>
            <a:cxnSpLocks/>
            <a:stCxn id="8" idx="2"/>
            <a:endCxn id="85" idx="1"/>
          </p:cNvCxnSpPr>
          <p:nvPr/>
        </p:nvCxnSpPr>
        <p:spPr>
          <a:xfrm rot="16200000" flipH="1">
            <a:off x="-437351" y="2952208"/>
            <a:ext cx="3083374" cy="430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1251EF8D-B8DC-26AE-E7AE-BFB6DA1DE8AD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5708048" y="4709111"/>
            <a:ext cx="504055" cy="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0B19DC0-3614-A4CA-FF3D-C13473F8FF4A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2972604" y="4709111"/>
            <a:ext cx="509509" cy="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F02C2-B2C0-29C3-7961-A1D329FD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D2FC33C-DEE1-C07F-52AD-B817EEBF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25744" y="476672"/>
            <a:ext cx="1997021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1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775EC09-E9C2-4238-F6FC-8C06F192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6912" y="1844824"/>
            <a:ext cx="9144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81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74</Words>
  <Application>Microsoft Macintosh PowerPoint</Application>
  <PresentationFormat>Affichage à l'écran (4:3)</PresentationFormat>
  <Paragraphs>66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ARNOUX</dc:creator>
  <cp:lastModifiedBy>Nicolas Riss</cp:lastModifiedBy>
  <cp:revision>20</cp:revision>
  <dcterms:created xsi:type="dcterms:W3CDTF">2021-03-26T15:58:17Z</dcterms:created>
  <dcterms:modified xsi:type="dcterms:W3CDTF">2024-02-01T13:39:09Z</dcterms:modified>
</cp:coreProperties>
</file>