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66" r:id="rId3"/>
    <p:sldId id="267" r:id="rId4"/>
    <p:sldId id="256" r:id="rId5"/>
    <p:sldId id="272" r:id="rId6"/>
    <p:sldId id="274" r:id="rId7"/>
    <p:sldId id="276" r:id="rId8"/>
    <p:sldId id="278" r:id="rId9"/>
    <p:sldId id="279" r:id="rId10"/>
    <p:sldId id="281" r:id="rId11"/>
    <p:sldId id="268" r:id="rId12"/>
    <p:sldId id="258" r:id="rId13"/>
    <p:sldId id="259" r:id="rId14"/>
    <p:sldId id="265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0CBAC-29F4-45DA-99D2-AF4AD471644B}" v="32" dt="2023-08-29T07:22:42.662"/>
    <p1510:client id="{EEDAE1C0-438A-459C-8FF9-73FDCC131261}" v="2" dt="2023-08-29T07:26:40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1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le COHEN" userId="a505c8fd-017a-44d5-ba9d-c1136dcad9d9" providerId="ADAL" clId="{EEDAE1C0-438A-459C-8FF9-73FDCC131261}"/>
    <pc:docChg chg="custSel addSld delSld modSld">
      <pc:chgData name="Danielle COHEN" userId="a505c8fd-017a-44d5-ba9d-c1136dcad9d9" providerId="ADAL" clId="{EEDAE1C0-438A-459C-8FF9-73FDCC131261}" dt="2023-08-29T07:29:51.759" v="76" actId="14100"/>
      <pc:docMkLst>
        <pc:docMk/>
      </pc:docMkLst>
      <pc:sldChg chg="modSp del mod">
        <pc:chgData name="Danielle COHEN" userId="a505c8fd-017a-44d5-ba9d-c1136dcad9d9" providerId="ADAL" clId="{EEDAE1C0-438A-459C-8FF9-73FDCC131261}" dt="2023-08-29T07:24:50.002" v="7" actId="2696"/>
        <pc:sldMkLst>
          <pc:docMk/>
          <pc:sldMk cId="895940748" sldId="258"/>
        </pc:sldMkLst>
        <pc:spChg chg="mod">
          <ac:chgData name="Danielle COHEN" userId="a505c8fd-017a-44d5-ba9d-c1136dcad9d9" providerId="ADAL" clId="{EEDAE1C0-438A-459C-8FF9-73FDCC131261}" dt="2023-08-29T07:24:18.775" v="3" actId="1076"/>
          <ac:spMkLst>
            <pc:docMk/>
            <pc:sldMk cId="895940748" sldId="258"/>
            <ac:spMk id="4" creationId="{CC5154C8-1527-6842-A560-6483B8F01D19}"/>
          </ac:spMkLst>
        </pc:spChg>
      </pc:sldChg>
      <pc:sldChg chg="add">
        <pc:chgData name="Danielle COHEN" userId="a505c8fd-017a-44d5-ba9d-c1136dcad9d9" providerId="ADAL" clId="{EEDAE1C0-438A-459C-8FF9-73FDCC131261}" dt="2023-08-29T07:24:54.142" v="8"/>
        <pc:sldMkLst>
          <pc:docMk/>
          <pc:sldMk cId="2519531930" sldId="258"/>
        </pc:sldMkLst>
      </pc:sldChg>
      <pc:sldChg chg="add">
        <pc:chgData name="Danielle COHEN" userId="a505c8fd-017a-44d5-ba9d-c1136dcad9d9" providerId="ADAL" clId="{EEDAE1C0-438A-459C-8FF9-73FDCC131261}" dt="2023-08-29T07:24:54.142" v="8"/>
        <pc:sldMkLst>
          <pc:docMk/>
          <pc:sldMk cId="2872743483" sldId="259"/>
        </pc:sldMkLst>
      </pc:sldChg>
      <pc:sldChg chg="del">
        <pc:chgData name="Danielle COHEN" userId="a505c8fd-017a-44d5-ba9d-c1136dcad9d9" providerId="ADAL" clId="{EEDAE1C0-438A-459C-8FF9-73FDCC131261}" dt="2023-08-29T07:24:50.002" v="7" actId="2696"/>
        <pc:sldMkLst>
          <pc:docMk/>
          <pc:sldMk cId="3500822285" sldId="259"/>
        </pc:sldMkLst>
      </pc:sldChg>
      <pc:sldChg chg="del">
        <pc:chgData name="Danielle COHEN" userId="a505c8fd-017a-44d5-ba9d-c1136dcad9d9" providerId="ADAL" clId="{EEDAE1C0-438A-459C-8FF9-73FDCC131261}" dt="2023-08-29T07:24:35.765" v="6" actId="47"/>
        <pc:sldMkLst>
          <pc:docMk/>
          <pc:sldMk cId="191091729" sldId="260"/>
        </pc:sldMkLst>
      </pc:sldChg>
      <pc:sldChg chg="delSp del mod">
        <pc:chgData name="Danielle COHEN" userId="a505c8fd-017a-44d5-ba9d-c1136dcad9d9" providerId="ADAL" clId="{EEDAE1C0-438A-459C-8FF9-73FDCC131261}" dt="2023-08-29T07:25:17.785" v="11" actId="47"/>
        <pc:sldMkLst>
          <pc:docMk/>
          <pc:sldMk cId="0" sldId="261"/>
        </pc:sldMkLst>
        <pc:picChg chg="del">
          <ac:chgData name="Danielle COHEN" userId="a505c8fd-017a-44d5-ba9d-c1136dcad9d9" providerId="ADAL" clId="{EEDAE1C0-438A-459C-8FF9-73FDCC131261}" dt="2023-08-29T07:25:16.567" v="10" actId="478"/>
          <ac:picMkLst>
            <pc:docMk/>
            <pc:sldMk cId="0" sldId="261"/>
            <ac:picMk id="4" creationId="{FDB1C5D0-7438-9892-8EC3-3B0999BF10B4}"/>
          </ac:picMkLst>
        </pc:picChg>
      </pc:sldChg>
      <pc:sldChg chg="del">
        <pc:chgData name="Danielle COHEN" userId="a505c8fd-017a-44d5-ba9d-c1136dcad9d9" providerId="ADAL" clId="{EEDAE1C0-438A-459C-8FF9-73FDCC131261}" dt="2023-08-29T07:24:32.132" v="4" actId="47"/>
        <pc:sldMkLst>
          <pc:docMk/>
          <pc:sldMk cId="4064537694" sldId="262"/>
        </pc:sldMkLst>
      </pc:sldChg>
      <pc:sldChg chg="del">
        <pc:chgData name="Danielle COHEN" userId="a505c8fd-017a-44d5-ba9d-c1136dcad9d9" providerId="ADAL" clId="{EEDAE1C0-438A-459C-8FF9-73FDCC131261}" dt="2023-08-29T07:24:34.730" v="5" actId="47"/>
        <pc:sldMkLst>
          <pc:docMk/>
          <pc:sldMk cId="172854574" sldId="263"/>
        </pc:sldMkLst>
      </pc:sldChg>
      <pc:sldChg chg="del">
        <pc:chgData name="Danielle COHEN" userId="a505c8fd-017a-44d5-ba9d-c1136dcad9d9" providerId="ADAL" clId="{EEDAE1C0-438A-459C-8FF9-73FDCC131261}" dt="2023-08-29T07:25:00.794" v="9" actId="47"/>
        <pc:sldMkLst>
          <pc:docMk/>
          <pc:sldMk cId="3760451548" sldId="264"/>
        </pc:sldMkLst>
      </pc:sldChg>
      <pc:sldChg chg="add">
        <pc:chgData name="Danielle COHEN" userId="a505c8fd-017a-44d5-ba9d-c1136dcad9d9" providerId="ADAL" clId="{EEDAE1C0-438A-459C-8FF9-73FDCC131261}" dt="2023-08-29T07:24:54.142" v="8"/>
        <pc:sldMkLst>
          <pc:docMk/>
          <pc:sldMk cId="3019771506" sldId="265"/>
        </pc:sldMkLst>
      </pc:sldChg>
      <pc:sldChg chg="del">
        <pc:chgData name="Danielle COHEN" userId="a505c8fd-017a-44d5-ba9d-c1136dcad9d9" providerId="ADAL" clId="{EEDAE1C0-438A-459C-8FF9-73FDCC131261}" dt="2023-08-29T07:24:50.002" v="7" actId="2696"/>
        <pc:sldMkLst>
          <pc:docMk/>
          <pc:sldMk cId="3422265175" sldId="265"/>
        </pc:sldMkLst>
      </pc:sldChg>
      <pc:sldChg chg="modSp mod">
        <pc:chgData name="Danielle COHEN" userId="a505c8fd-017a-44d5-ba9d-c1136dcad9d9" providerId="ADAL" clId="{EEDAE1C0-438A-459C-8FF9-73FDCC131261}" dt="2023-08-29T07:28:22.552" v="63" actId="20577"/>
        <pc:sldMkLst>
          <pc:docMk/>
          <pc:sldMk cId="4246343313" sldId="266"/>
        </pc:sldMkLst>
        <pc:spChg chg="mod">
          <ac:chgData name="Danielle COHEN" userId="a505c8fd-017a-44d5-ba9d-c1136dcad9d9" providerId="ADAL" clId="{EEDAE1C0-438A-459C-8FF9-73FDCC131261}" dt="2023-08-29T07:28:22.552" v="63" actId="20577"/>
          <ac:spMkLst>
            <pc:docMk/>
            <pc:sldMk cId="4246343313" sldId="266"/>
            <ac:spMk id="98" creationId="{35763D00-E5EE-771F-A678-5B2807F01280}"/>
          </ac:spMkLst>
        </pc:spChg>
      </pc:sldChg>
      <pc:sldChg chg="addSp modSp mod">
        <pc:chgData name="Danielle COHEN" userId="a505c8fd-017a-44d5-ba9d-c1136dcad9d9" providerId="ADAL" clId="{EEDAE1C0-438A-459C-8FF9-73FDCC131261}" dt="2023-08-29T07:29:51.759" v="76" actId="14100"/>
        <pc:sldMkLst>
          <pc:docMk/>
          <pc:sldMk cId="84421406" sldId="267"/>
        </pc:sldMkLst>
        <pc:spChg chg="mod">
          <ac:chgData name="Danielle COHEN" userId="a505c8fd-017a-44d5-ba9d-c1136dcad9d9" providerId="ADAL" clId="{EEDAE1C0-438A-459C-8FF9-73FDCC131261}" dt="2023-08-29T07:27:06.956" v="39" actId="1076"/>
          <ac:spMkLst>
            <pc:docMk/>
            <pc:sldMk cId="84421406" sldId="267"/>
            <ac:spMk id="2" creationId="{EF217B21-3F63-FE2E-2F3A-B5B079F5C718}"/>
          </ac:spMkLst>
        </pc:spChg>
        <pc:spChg chg="mod">
          <ac:chgData name="Danielle COHEN" userId="a505c8fd-017a-44d5-ba9d-c1136dcad9d9" providerId="ADAL" clId="{EEDAE1C0-438A-459C-8FF9-73FDCC131261}" dt="2023-08-29T07:27:06.956" v="39" actId="1076"/>
          <ac:spMkLst>
            <pc:docMk/>
            <pc:sldMk cId="84421406" sldId="267"/>
            <ac:spMk id="3" creationId="{307C5C24-D630-C9F4-65CD-72B3165C8562}"/>
          </ac:spMkLst>
        </pc:spChg>
        <pc:spChg chg="mod">
          <ac:chgData name="Danielle COHEN" userId="a505c8fd-017a-44d5-ba9d-c1136dcad9d9" providerId="ADAL" clId="{EEDAE1C0-438A-459C-8FF9-73FDCC131261}" dt="2023-08-29T07:29:51.759" v="76" actId="14100"/>
          <ac:spMkLst>
            <pc:docMk/>
            <pc:sldMk cId="84421406" sldId="267"/>
            <ac:spMk id="4" creationId="{CC5154C8-1527-6842-A560-6483B8F01D19}"/>
          </ac:spMkLst>
        </pc:spChg>
        <pc:spChg chg="mod">
          <ac:chgData name="Danielle COHEN" userId="a505c8fd-017a-44d5-ba9d-c1136dcad9d9" providerId="ADAL" clId="{EEDAE1C0-438A-459C-8FF9-73FDCC131261}" dt="2023-08-29T07:27:31.587" v="48" actId="122"/>
          <ac:spMkLst>
            <pc:docMk/>
            <pc:sldMk cId="84421406" sldId="267"/>
            <ac:spMk id="5" creationId="{4B679B95-29C3-1B4E-841C-54387BEE1898}"/>
          </ac:spMkLst>
        </pc:spChg>
        <pc:spChg chg="mod">
          <ac:chgData name="Danielle COHEN" userId="a505c8fd-017a-44d5-ba9d-c1136dcad9d9" providerId="ADAL" clId="{EEDAE1C0-438A-459C-8FF9-73FDCC131261}" dt="2023-08-29T07:26:58.899" v="38" actId="1076"/>
          <ac:spMkLst>
            <pc:docMk/>
            <pc:sldMk cId="84421406" sldId="267"/>
            <ac:spMk id="6" creationId="{7A82D566-3134-364B-8B74-B7DD15BFBDEC}"/>
          </ac:spMkLst>
        </pc:spChg>
        <pc:spChg chg="mod">
          <ac:chgData name="Danielle COHEN" userId="a505c8fd-017a-44d5-ba9d-c1136dcad9d9" providerId="ADAL" clId="{EEDAE1C0-438A-459C-8FF9-73FDCC131261}" dt="2023-08-29T07:26:58.899" v="38" actId="1076"/>
          <ac:spMkLst>
            <pc:docMk/>
            <pc:sldMk cId="84421406" sldId="267"/>
            <ac:spMk id="7" creationId="{3485778F-D9FE-B742-A395-9519C40600EF}"/>
          </ac:spMkLst>
        </pc:spChg>
        <pc:spChg chg="mod">
          <ac:chgData name="Danielle COHEN" userId="a505c8fd-017a-44d5-ba9d-c1136dcad9d9" providerId="ADAL" clId="{EEDAE1C0-438A-459C-8FF9-73FDCC131261}" dt="2023-08-29T07:26:58.899" v="38" actId="1076"/>
          <ac:spMkLst>
            <pc:docMk/>
            <pc:sldMk cId="84421406" sldId="267"/>
            <ac:spMk id="8" creationId="{2020234B-9217-1544-B169-77917AF56DEF}"/>
          </ac:spMkLst>
        </pc:spChg>
        <pc:spChg chg="mod">
          <ac:chgData name="Danielle COHEN" userId="a505c8fd-017a-44d5-ba9d-c1136dcad9d9" providerId="ADAL" clId="{EEDAE1C0-438A-459C-8FF9-73FDCC131261}" dt="2023-08-29T07:27:39.716" v="50" actId="14100"/>
          <ac:spMkLst>
            <pc:docMk/>
            <pc:sldMk cId="84421406" sldId="267"/>
            <ac:spMk id="9" creationId="{1E7A3405-EF97-544F-B792-6A1CC3C507DF}"/>
          </ac:spMkLst>
        </pc:spChg>
        <pc:spChg chg="mod">
          <ac:chgData name="Danielle COHEN" userId="a505c8fd-017a-44d5-ba9d-c1136dcad9d9" providerId="ADAL" clId="{EEDAE1C0-438A-459C-8FF9-73FDCC131261}" dt="2023-08-29T07:26:58.899" v="38" actId="1076"/>
          <ac:spMkLst>
            <pc:docMk/>
            <pc:sldMk cId="84421406" sldId="267"/>
            <ac:spMk id="12" creationId="{D022C62F-CF8E-D74D-B2FF-842158D8D542}"/>
          </ac:spMkLst>
        </pc:spChg>
        <pc:spChg chg="mod">
          <ac:chgData name="Danielle COHEN" userId="a505c8fd-017a-44d5-ba9d-c1136dcad9d9" providerId="ADAL" clId="{EEDAE1C0-438A-459C-8FF9-73FDCC131261}" dt="2023-08-29T07:26:58.899" v="38" actId="1076"/>
          <ac:spMkLst>
            <pc:docMk/>
            <pc:sldMk cId="84421406" sldId="267"/>
            <ac:spMk id="13" creationId="{E638A5AA-382E-0B41-A599-A3E7781FD3AF}"/>
          </ac:spMkLst>
        </pc:spChg>
        <pc:spChg chg="add mod">
          <ac:chgData name="Danielle COHEN" userId="a505c8fd-017a-44d5-ba9d-c1136dcad9d9" providerId="ADAL" clId="{EEDAE1C0-438A-459C-8FF9-73FDCC131261}" dt="2023-08-29T07:26:58.899" v="38" actId="1076"/>
          <ac:spMkLst>
            <pc:docMk/>
            <pc:sldMk cId="84421406" sldId="267"/>
            <ac:spMk id="16" creationId="{09A97FE0-1CEE-8630-9C24-FCFDF0675B3B}"/>
          </ac:spMkLst>
        </pc:spChg>
        <pc:spChg chg="add mod">
          <ac:chgData name="Danielle COHEN" userId="a505c8fd-017a-44d5-ba9d-c1136dcad9d9" providerId="ADAL" clId="{EEDAE1C0-438A-459C-8FF9-73FDCC131261}" dt="2023-08-29T07:26:58.899" v="38" actId="1076"/>
          <ac:spMkLst>
            <pc:docMk/>
            <pc:sldMk cId="84421406" sldId="267"/>
            <ac:spMk id="17" creationId="{00341777-DB20-EA8C-55AB-68C4B281F55F}"/>
          </ac:spMkLst>
        </pc:spChg>
        <pc:spChg chg="mod">
          <ac:chgData name="Danielle COHEN" userId="a505c8fd-017a-44d5-ba9d-c1136dcad9d9" providerId="ADAL" clId="{EEDAE1C0-438A-459C-8FF9-73FDCC131261}" dt="2023-08-29T07:28:06.123" v="54" actId="20577"/>
          <ac:spMkLst>
            <pc:docMk/>
            <pc:sldMk cId="84421406" sldId="267"/>
            <ac:spMk id="19" creationId="{054D86E5-165D-6E64-C3BC-2065BAF4F366}"/>
          </ac:spMkLst>
        </pc:spChg>
        <pc:spChg chg="mod">
          <ac:chgData name="Danielle COHEN" userId="a505c8fd-017a-44d5-ba9d-c1136dcad9d9" providerId="ADAL" clId="{EEDAE1C0-438A-459C-8FF9-73FDCC131261}" dt="2023-08-29T07:27:06.956" v="39" actId="1076"/>
          <ac:spMkLst>
            <pc:docMk/>
            <pc:sldMk cId="84421406" sldId="267"/>
            <ac:spMk id="20" creationId="{718FF279-D5D5-D2A2-9D81-C78ACB2B527D}"/>
          </ac:spMkLst>
        </pc:spChg>
        <pc:spChg chg="mod">
          <ac:chgData name="Danielle COHEN" userId="a505c8fd-017a-44d5-ba9d-c1136dcad9d9" providerId="ADAL" clId="{EEDAE1C0-438A-459C-8FF9-73FDCC131261}" dt="2023-08-29T07:27:06.956" v="39" actId="1076"/>
          <ac:spMkLst>
            <pc:docMk/>
            <pc:sldMk cId="84421406" sldId="267"/>
            <ac:spMk id="21" creationId="{FA8D1FA8-152B-5ABB-B733-0102A3098B51}"/>
          </ac:spMkLst>
        </pc:spChg>
        <pc:spChg chg="add mod">
          <ac:chgData name="Danielle COHEN" userId="a505c8fd-017a-44d5-ba9d-c1136dcad9d9" providerId="ADAL" clId="{EEDAE1C0-438A-459C-8FF9-73FDCC131261}" dt="2023-08-29T07:26:58.899" v="38" actId="1076"/>
          <ac:spMkLst>
            <pc:docMk/>
            <pc:sldMk cId="84421406" sldId="267"/>
            <ac:spMk id="22" creationId="{10605782-C244-F886-0547-9F445E719B20}"/>
          </ac:spMkLst>
        </pc:spChg>
        <pc:spChg chg="mod">
          <ac:chgData name="Danielle COHEN" userId="a505c8fd-017a-44d5-ba9d-c1136dcad9d9" providerId="ADAL" clId="{EEDAE1C0-438A-459C-8FF9-73FDCC131261}" dt="2023-08-29T07:26:58.899" v="38" actId="1076"/>
          <ac:spMkLst>
            <pc:docMk/>
            <pc:sldMk cId="84421406" sldId="267"/>
            <ac:spMk id="25" creationId="{74B40238-6458-F506-1340-3BE0B3D5B78E}"/>
          </ac:spMkLst>
        </pc:spChg>
        <pc:spChg chg="mod">
          <ac:chgData name="Danielle COHEN" userId="a505c8fd-017a-44d5-ba9d-c1136dcad9d9" providerId="ADAL" clId="{EEDAE1C0-438A-459C-8FF9-73FDCC131261}" dt="2023-08-29T07:26:58.899" v="38" actId="1076"/>
          <ac:spMkLst>
            <pc:docMk/>
            <pc:sldMk cId="84421406" sldId="267"/>
            <ac:spMk id="28" creationId="{D62B1604-B936-0EC9-C281-2BE7AE64C956}"/>
          </ac:spMkLst>
        </pc:spChg>
        <pc:spChg chg="mod">
          <ac:chgData name="Danielle COHEN" userId="a505c8fd-017a-44d5-ba9d-c1136dcad9d9" providerId="ADAL" clId="{EEDAE1C0-438A-459C-8FF9-73FDCC131261}" dt="2023-08-29T07:26:58.899" v="38" actId="1076"/>
          <ac:spMkLst>
            <pc:docMk/>
            <pc:sldMk cId="84421406" sldId="267"/>
            <ac:spMk id="34" creationId="{76FB663D-6467-D34A-92A0-A66B34866037}"/>
          </ac:spMkLst>
        </pc:spChg>
        <pc:spChg chg="mod">
          <ac:chgData name="Danielle COHEN" userId="a505c8fd-017a-44d5-ba9d-c1136dcad9d9" providerId="ADAL" clId="{EEDAE1C0-438A-459C-8FF9-73FDCC131261}" dt="2023-08-29T07:26:58.899" v="38" actId="1076"/>
          <ac:spMkLst>
            <pc:docMk/>
            <pc:sldMk cId="84421406" sldId="267"/>
            <ac:spMk id="35" creationId="{1D32DEBC-3610-6D40-A0D2-20C5C6BEE1AC}"/>
          </ac:spMkLst>
        </pc:spChg>
        <pc:spChg chg="mod">
          <ac:chgData name="Danielle COHEN" userId="a505c8fd-017a-44d5-ba9d-c1136dcad9d9" providerId="ADAL" clId="{EEDAE1C0-438A-459C-8FF9-73FDCC131261}" dt="2023-08-29T07:29:28.078" v="75" actId="1076"/>
          <ac:spMkLst>
            <pc:docMk/>
            <pc:sldMk cId="84421406" sldId="267"/>
            <ac:spMk id="36" creationId="{F4C061B1-75CC-2D3B-35E6-2B438839EBF7}"/>
          </ac:spMkLst>
        </pc:spChg>
        <pc:spChg chg="mod">
          <ac:chgData name="Danielle COHEN" userId="a505c8fd-017a-44d5-ba9d-c1136dcad9d9" providerId="ADAL" clId="{EEDAE1C0-438A-459C-8FF9-73FDCC131261}" dt="2023-08-29T07:26:58.899" v="38" actId="1076"/>
          <ac:spMkLst>
            <pc:docMk/>
            <pc:sldMk cId="84421406" sldId="267"/>
            <ac:spMk id="37" creationId="{3D32A3D4-FE09-8230-0992-0B40E1195F2B}"/>
          </ac:spMkLst>
        </pc:spChg>
        <pc:spChg chg="mod">
          <ac:chgData name="Danielle COHEN" userId="a505c8fd-017a-44d5-ba9d-c1136dcad9d9" providerId="ADAL" clId="{EEDAE1C0-438A-459C-8FF9-73FDCC131261}" dt="2023-08-29T07:26:58.899" v="38" actId="1076"/>
          <ac:spMkLst>
            <pc:docMk/>
            <pc:sldMk cId="84421406" sldId="267"/>
            <ac:spMk id="41" creationId="{DDDB1601-5E29-2848-B23F-F426C5BB1A80}"/>
          </ac:spMkLst>
        </pc:spChg>
        <pc:spChg chg="mod">
          <ac:chgData name="Danielle COHEN" userId="a505c8fd-017a-44d5-ba9d-c1136dcad9d9" providerId="ADAL" clId="{EEDAE1C0-438A-459C-8FF9-73FDCC131261}" dt="2023-08-29T07:26:58.899" v="38" actId="1076"/>
          <ac:spMkLst>
            <pc:docMk/>
            <pc:sldMk cId="84421406" sldId="267"/>
            <ac:spMk id="46" creationId="{910F829A-C866-854A-83FE-4CBE0A3348BE}"/>
          </ac:spMkLst>
        </pc:spChg>
        <pc:spChg chg="mod">
          <ac:chgData name="Danielle COHEN" userId="a505c8fd-017a-44d5-ba9d-c1136dcad9d9" providerId="ADAL" clId="{EEDAE1C0-438A-459C-8FF9-73FDCC131261}" dt="2023-08-29T07:26:58.899" v="38" actId="1076"/>
          <ac:spMkLst>
            <pc:docMk/>
            <pc:sldMk cId="84421406" sldId="267"/>
            <ac:spMk id="49" creationId="{7F6C39FC-AF43-6C45-947E-1BCCB294F0F7}"/>
          </ac:spMkLst>
        </pc:spChg>
        <pc:spChg chg="mod">
          <ac:chgData name="Danielle COHEN" userId="a505c8fd-017a-44d5-ba9d-c1136dcad9d9" providerId="ADAL" clId="{EEDAE1C0-438A-459C-8FF9-73FDCC131261}" dt="2023-08-29T07:26:58.899" v="38" actId="1076"/>
          <ac:spMkLst>
            <pc:docMk/>
            <pc:sldMk cId="84421406" sldId="267"/>
            <ac:spMk id="50" creationId="{BD92DD35-BEDA-3264-87C0-23B4F162EA70}"/>
          </ac:spMkLst>
        </pc:spChg>
        <pc:cxnChg chg="mod">
          <ac:chgData name="Danielle COHEN" userId="a505c8fd-017a-44d5-ba9d-c1136dcad9d9" providerId="ADAL" clId="{EEDAE1C0-438A-459C-8FF9-73FDCC131261}" dt="2023-08-29T07:26:58.899" v="38" actId="1076"/>
          <ac:cxnSpMkLst>
            <pc:docMk/>
            <pc:sldMk cId="84421406" sldId="267"/>
            <ac:cxnSpMk id="10" creationId="{25C025B7-5FBF-3CBC-9801-D3716D95BF70}"/>
          </ac:cxnSpMkLst>
        </pc:cxnChg>
        <pc:cxnChg chg="mod">
          <ac:chgData name="Danielle COHEN" userId="a505c8fd-017a-44d5-ba9d-c1136dcad9d9" providerId="ADAL" clId="{EEDAE1C0-438A-459C-8FF9-73FDCC131261}" dt="2023-08-29T07:26:58.899" v="38" actId="1076"/>
          <ac:cxnSpMkLst>
            <pc:docMk/>
            <pc:sldMk cId="84421406" sldId="267"/>
            <ac:cxnSpMk id="11" creationId="{D0F05FFB-4C95-C64E-90A3-8005FC0EF7DC}"/>
          </ac:cxnSpMkLst>
        </pc:cxnChg>
        <pc:cxnChg chg="mod">
          <ac:chgData name="Danielle COHEN" userId="a505c8fd-017a-44d5-ba9d-c1136dcad9d9" providerId="ADAL" clId="{EEDAE1C0-438A-459C-8FF9-73FDCC131261}" dt="2023-08-29T07:27:06.956" v="39" actId="1076"/>
          <ac:cxnSpMkLst>
            <pc:docMk/>
            <pc:sldMk cId="84421406" sldId="267"/>
            <ac:cxnSpMk id="14" creationId="{26434533-24B5-1D49-57DD-F4B05C5FA573}"/>
          </ac:cxnSpMkLst>
        </pc:cxnChg>
        <pc:cxnChg chg="mod">
          <ac:chgData name="Danielle COHEN" userId="a505c8fd-017a-44d5-ba9d-c1136dcad9d9" providerId="ADAL" clId="{EEDAE1C0-438A-459C-8FF9-73FDCC131261}" dt="2023-08-29T07:26:58.899" v="38" actId="1076"/>
          <ac:cxnSpMkLst>
            <pc:docMk/>
            <pc:sldMk cId="84421406" sldId="267"/>
            <ac:cxnSpMk id="15" creationId="{A5A7FEC9-9EC6-B443-9802-1896A2C9A8FE}"/>
          </ac:cxnSpMkLst>
        </pc:cxnChg>
        <pc:cxnChg chg="add mod">
          <ac:chgData name="Danielle COHEN" userId="a505c8fd-017a-44d5-ba9d-c1136dcad9d9" providerId="ADAL" clId="{EEDAE1C0-438A-459C-8FF9-73FDCC131261}" dt="2023-08-29T07:26:58.899" v="38" actId="1076"/>
          <ac:cxnSpMkLst>
            <pc:docMk/>
            <pc:sldMk cId="84421406" sldId="267"/>
            <ac:cxnSpMk id="18" creationId="{B3F8180D-161D-22BE-FD01-34B94D0A16C3}"/>
          </ac:cxnSpMkLst>
        </pc:cxnChg>
        <pc:cxnChg chg="mod">
          <ac:chgData name="Danielle COHEN" userId="a505c8fd-017a-44d5-ba9d-c1136dcad9d9" providerId="ADAL" clId="{EEDAE1C0-438A-459C-8FF9-73FDCC131261}" dt="2023-08-29T07:29:06.298" v="71" actId="14100"/>
          <ac:cxnSpMkLst>
            <pc:docMk/>
            <pc:sldMk cId="84421406" sldId="267"/>
            <ac:cxnSpMk id="26" creationId="{1D7F1FB6-F4CB-12B8-7A5B-2134D60624D2}"/>
          </ac:cxnSpMkLst>
        </pc:cxnChg>
        <pc:cxnChg chg="mod">
          <ac:chgData name="Danielle COHEN" userId="a505c8fd-017a-44d5-ba9d-c1136dcad9d9" providerId="ADAL" clId="{EEDAE1C0-438A-459C-8FF9-73FDCC131261}" dt="2023-08-29T07:26:58.899" v="38" actId="1076"/>
          <ac:cxnSpMkLst>
            <pc:docMk/>
            <pc:sldMk cId="84421406" sldId="267"/>
            <ac:cxnSpMk id="44" creationId="{50CD8756-4295-5645-BC64-A382B6E291FF}"/>
          </ac:cxnSpMkLst>
        </pc:cxnChg>
        <pc:cxnChg chg="mod">
          <ac:chgData name="Danielle COHEN" userId="a505c8fd-017a-44d5-ba9d-c1136dcad9d9" providerId="ADAL" clId="{EEDAE1C0-438A-459C-8FF9-73FDCC131261}" dt="2023-08-29T07:26:58.899" v="38" actId="1076"/>
          <ac:cxnSpMkLst>
            <pc:docMk/>
            <pc:sldMk cId="84421406" sldId="267"/>
            <ac:cxnSpMk id="69" creationId="{49633125-CA3E-F097-E3AA-E59074072BD6}"/>
          </ac:cxnSpMkLst>
        </pc:cxnChg>
      </pc:sldChg>
      <pc:sldChg chg="del">
        <pc:chgData name="Danielle COHEN" userId="a505c8fd-017a-44d5-ba9d-c1136dcad9d9" providerId="ADAL" clId="{EEDAE1C0-438A-459C-8FF9-73FDCC131261}" dt="2023-08-29T07:24:50.002" v="7" actId="2696"/>
        <pc:sldMkLst>
          <pc:docMk/>
          <pc:sldMk cId="769166525" sldId="268"/>
        </pc:sldMkLst>
      </pc:sldChg>
      <pc:sldChg chg="modSp add mod">
        <pc:chgData name="Danielle COHEN" userId="a505c8fd-017a-44d5-ba9d-c1136dcad9d9" providerId="ADAL" clId="{EEDAE1C0-438A-459C-8FF9-73FDCC131261}" dt="2023-08-29T07:25:53.395" v="35" actId="20577"/>
        <pc:sldMkLst>
          <pc:docMk/>
          <pc:sldMk cId="3143742931" sldId="268"/>
        </pc:sldMkLst>
        <pc:spChg chg="mod">
          <ac:chgData name="Danielle COHEN" userId="a505c8fd-017a-44d5-ba9d-c1136dcad9d9" providerId="ADAL" clId="{EEDAE1C0-438A-459C-8FF9-73FDCC131261}" dt="2023-08-29T07:25:53.395" v="35" actId="20577"/>
          <ac:spMkLst>
            <pc:docMk/>
            <pc:sldMk cId="3143742931" sldId="268"/>
            <ac:spMk id="3" creationId="{E962E2CE-55CF-5574-2E0F-05D338C6431D}"/>
          </ac:spMkLst>
        </pc:spChg>
      </pc:sldChg>
      <pc:sldChg chg="del">
        <pc:chgData name="Danielle COHEN" userId="a505c8fd-017a-44d5-ba9d-c1136dcad9d9" providerId="ADAL" clId="{EEDAE1C0-438A-459C-8FF9-73FDCC131261}" dt="2023-08-29T07:24:12.881" v="2" actId="47"/>
        <pc:sldMkLst>
          <pc:docMk/>
          <pc:sldMk cId="212547419" sldId="269"/>
        </pc:sldMkLst>
      </pc:sldChg>
      <pc:sldChg chg="del">
        <pc:chgData name="Danielle COHEN" userId="a505c8fd-017a-44d5-ba9d-c1136dcad9d9" providerId="ADAL" clId="{EEDAE1C0-438A-459C-8FF9-73FDCC131261}" dt="2023-08-29T07:24:10.759" v="1" actId="47"/>
        <pc:sldMkLst>
          <pc:docMk/>
          <pc:sldMk cId="2822578239" sldId="270"/>
        </pc:sldMkLst>
      </pc:sldChg>
      <pc:sldChg chg="del">
        <pc:chgData name="Danielle COHEN" userId="a505c8fd-017a-44d5-ba9d-c1136dcad9d9" providerId="ADAL" clId="{EEDAE1C0-438A-459C-8FF9-73FDCC131261}" dt="2023-08-29T07:24:06.420" v="0" actId="47"/>
        <pc:sldMkLst>
          <pc:docMk/>
          <pc:sldMk cId="493667492" sldId="271"/>
        </pc:sldMkLst>
      </pc:sldChg>
      <pc:sldChg chg="delSp del mod">
        <pc:chgData name="Danielle COHEN" userId="a505c8fd-017a-44d5-ba9d-c1136dcad9d9" providerId="ADAL" clId="{EEDAE1C0-438A-459C-8FF9-73FDCC131261}" dt="2023-08-29T07:25:23.727" v="13" actId="47"/>
        <pc:sldMkLst>
          <pc:docMk/>
          <pc:sldMk cId="0" sldId="273"/>
        </pc:sldMkLst>
        <pc:picChg chg="del">
          <ac:chgData name="Danielle COHEN" userId="a505c8fd-017a-44d5-ba9d-c1136dcad9d9" providerId="ADAL" clId="{EEDAE1C0-438A-459C-8FF9-73FDCC131261}" dt="2023-08-29T07:25:22.461" v="12" actId="478"/>
          <ac:picMkLst>
            <pc:docMk/>
            <pc:sldMk cId="0" sldId="273"/>
            <ac:picMk id="4" creationId="{4AB27951-BBD3-335D-3815-9BBB50547E97}"/>
          </ac:picMkLst>
        </pc:picChg>
      </pc:sldChg>
      <pc:sldChg chg="del">
        <pc:chgData name="Danielle COHEN" userId="a505c8fd-017a-44d5-ba9d-c1136dcad9d9" providerId="ADAL" clId="{EEDAE1C0-438A-459C-8FF9-73FDCC131261}" dt="2023-08-29T07:25:28.933" v="14" actId="47"/>
        <pc:sldMkLst>
          <pc:docMk/>
          <pc:sldMk cId="1924173139" sldId="275"/>
        </pc:sldMkLst>
      </pc:sldChg>
      <pc:sldChg chg="del">
        <pc:chgData name="Danielle COHEN" userId="a505c8fd-017a-44d5-ba9d-c1136dcad9d9" providerId="ADAL" clId="{EEDAE1C0-438A-459C-8FF9-73FDCC131261}" dt="2023-08-29T07:25:35.100" v="15" actId="47"/>
        <pc:sldMkLst>
          <pc:docMk/>
          <pc:sldMk cId="1702846600" sldId="277"/>
        </pc:sldMkLst>
      </pc:sldChg>
      <pc:sldChg chg="delSp del mod">
        <pc:chgData name="Danielle COHEN" userId="a505c8fd-017a-44d5-ba9d-c1136dcad9d9" providerId="ADAL" clId="{EEDAE1C0-438A-459C-8FF9-73FDCC131261}" dt="2023-08-29T07:25:43.514" v="17" actId="47"/>
        <pc:sldMkLst>
          <pc:docMk/>
          <pc:sldMk cId="1748921801" sldId="280"/>
        </pc:sldMkLst>
        <pc:picChg chg="del">
          <ac:chgData name="Danielle COHEN" userId="a505c8fd-017a-44d5-ba9d-c1136dcad9d9" providerId="ADAL" clId="{EEDAE1C0-438A-459C-8FF9-73FDCC131261}" dt="2023-08-29T07:25:42.359" v="16" actId="478"/>
          <ac:picMkLst>
            <pc:docMk/>
            <pc:sldMk cId="1748921801" sldId="280"/>
            <ac:picMk id="5" creationId="{1D6C0503-A1F4-3E02-3B5A-C155FE81A0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2FC1A-A9C0-4502-8706-2E6D9F5177FC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61B34-FDE8-43B9-81CF-83365EF8B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36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950F5-7250-4716-9ABB-4ACB38961E8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48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61B34-FDE8-43B9-81CF-83365EF8B8E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19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51B8A-E296-A94F-B392-7A4E7982D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27C4B8-26AF-C64C-BF99-D3A81CC48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3E0C27-1A99-144C-9DA6-4F64101E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4D4D-6AF2-934C-BAD9-86B400B5EBA1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50A990-B08E-8645-8038-B2304584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D6CD16-B4B1-6245-B04B-939A8874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27A6-C1EE-CF44-91A0-474DF333E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09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AAD66-EE8B-CD4E-9609-D15AE213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D57520-43A2-804A-9034-E274FCC02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2B7ABB-4B61-CD47-9585-27B493F3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4D4D-6AF2-934C-BAD9-86B400B5EBA1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9CE047-0641-4B43-BCB9-42ADCB61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6F6973-352F-BF40-B7FF-8ACBDFD2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27A6-C1EE-CF44-91A0-474DF333E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58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18DB29-1DA5-3D41-958E-D2C7D39FE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5A0EE1-1B66-8B43-935B-34711F03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A059D-4107-8445-B71C-214969FE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4D4D-6AF2-934C-BAD9-86B400B5EBA1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9BFB28-6065-5A4F-8E2E-E16500E2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A50568-849F-BF42-B387-81E6708F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27A6-C1EE-CF44-91A0-474DF333E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19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71A3A-3877-D444-B52B-DE47D19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85564-2251-A945-BCA7-5992E2F93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CEAC3-16F3-9D42-8554-27721D48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4D4D-6AF2-934C-BAD9-86B400B5EBA1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7ED14B-1EC4-1E4F-AA86-230FDDD9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05475A-CF43-BF44-81C0-21CD9568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27A6-C1EE-CF44-91A0-474DF333E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46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AB6B2-E472-3A42-988C-4F6144AC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18DFB3-147F-224B-9788-6BE2E8F45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812B39-35EE-8047-98F9-BFFD6959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4D4D-6AF2-934C-BAD9-86B400B5EBA1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391CFF-9096-9F40-94C3-01B6ADDC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929E64-4C55-614E-A210-DEA2627E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27A6-C1EE-CF44-91A0-474DF333E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45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0F702-7324-5048-9C41-97029848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337D80-A759-A24F-A3F4-7240F1931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C90F82-9DEF-D240-B8C7-40E2F9A0E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C26E01-2EA0-B242-AB36-B2295A2C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4D4D-6AF2-934C-BAD9-86B400B5EBA1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B32CFE-BADF-2445-A9E1-7C93515F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E018C4-CCE9-CF4D-9EB8-D8C6B38E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27A6-C1EE-CF44-91A0-474DF333E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34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2233F8-EF4E-9F47-B240-324C1A95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760185-1F70-7F42-9E4E-AEA6E4F51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547B9F-F8D9-3A44-AE42-8D7CA0E4E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6F75E7-14FB-0D45-AAED-AB7D09BC3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A39290-2EA2-B645-8728-78EF099E6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0F517E-F00C-DA41-A9D9-D97DD3D9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4D4D-6AF2-934C-BAD9-86B400B5EBA1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7B1017-7C0C-E24A-A5C3-E6C4B2EE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A6B8C4-3C1C-3545-830E-27961ECF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27A6-C1EE-CF44-91A0-474DF333E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53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04F04-F56F-5743-AF12-574E902C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1B7860-488C-714D-AA94-2E8C3522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4D4D-6AF2-934C-BAD9-86B400B5EBA1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172925-77F3-5D4E-B82E-3B6CEC0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2A0E73-9CF0-8742-8A40-CF9BF791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27A6-C1EE-CF44-91A0-474DF333E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7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9E7EB5-0B71-A343-A650-3922E8DE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4D4D-6AF2-934C-BAD9-86B400B5EBA1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C0CBCC-C037-C547-BDB9-00E9FAB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8E0153-3072-9D4A-B208-8BA1A4FD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27A6-C1EE-CF44-91A0-474DF333E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9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FF450-006A-2C4C-A9A3-AA4929DB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94CA9-EE42-1D43-BB3C-9FFC5C58B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0C80A5-55D2-2743-A5AF-F60A76666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5A6B61-AE3F-7346-9EAA-45716A00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4D4D-6AF2-934C-BAD9-86B400B5EBA1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92A649-4E71-874F-9DF2-65199F47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15E057-7335-EA42-A4DA-B3CB1419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27A6-C1EE-CF44-91A0-474DF333E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10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E174FF-5768-CF43-AC44-E9B1EBE9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C74B55-A7DE-5D45-9A3E-5423236D0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2E2D57-FABF-054F-839C-7FD8EA1DD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791A6A-08FA-7C44-99A8-7FB07078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4D4D-6AF2-934C-BAD9-86B400B5EBA1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70D2AB-DAB0-8C42-A395-6312DE4F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8EB10F-AAA5-3942-A021-9C75A799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27A6-C1EE-CF44-91A0-474DF333E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13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9AED5C-6A02-9849-9817-7061D0F4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7CB33D-3C12-6F44-9B8E-2D2DC41C2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48D17-D2C3-C14F-85AC-1AA813E7F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34D4D-6AF2-934C-BAD9-86B400B5EBA1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4AAE96-CD7E-E542-A606-BEB2BC665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B14B90-0E18-FC47-8DE3-916F7EFA0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27A6-C1EE-CF44-91A0-474DF333E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58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5154C8-1527-6842-A560-6483B8F01D19}"/>
              </a:ext>
            </a:extLst>
          </p:cNvPr>
          <p:cNvSpPr/>
          <p:nvPr/>
        </p:nvSpPr>
        <p:spPr>
          <a:xfrm>
            <a:off x="1001603" y="252947"/>
            <a:ext cx="5009783" cy="46468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679B95-29C3-1B4E-841C-54387BEE1898}"/>
              </a:ext>
            </a:extLst>
          </p:cNvPr>
          <p:cNvSpPr txBox="1"/>
          <p:nvPr/>
        </p:nvSpPr>
        <p:spPr>
          <a:xfrm>
            <a:off x="3107505" y="19474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SMT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7A82D566-3134-364B-8B74-B7DD15BFBDEC}"/>
              </a:ext>
            </a:extLst>
          </p:cNvPr>
          <p:cNvSpPr/>
          <p:nvPr/>
        </p:nvSpPr>
        <p:spPr>
          <a:xfrm>
            <a:off x="2303217" y="2547974"/>
            <a:ext cx="2051205" cy="9788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85778F-D9FE-B742-A395-9519C40600EF}"/>
              </a:ext>
            </a:extLst>
          </p:cNvPr>
          <p:cNvSpPr txBox="1"/>
          <p:nvPr/>
        </p:nvSpPr>
        <p:spPr>
          <a:xfrm>
            <a:off x="2340088" y="2563786"/>
            <a:ext cx="2014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Accès unique </a:t>
            </a:r>
          </a:p>
          <a:p>
            <a:pPr algn="ctr"/>
            <a:r>
              <a:rPr lang="fr-FR" b="1" dirty="0"/>
              <a:t>aux Terminologies</a:t>
            </a:r>
          </a:p>
          <a:p>
            <a:pPr algn="ctr"/>
            <a:r>
              <a:rPr lang="fr-FR" b="1" dirty="0"/>
              <a:t>Externes médicales</a:t>
            </a:r>
          </a:p>
        </p:txBody>
      </p: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2020234B-9217-1544-B169-77917AF56DEF}"/>
              </a:ext>
            </a:extLst>
          </p:cNvPr>
          <p:cNvSpPr/>
          <p:nvPr/>
        </p:nvSpPr>
        <p:spPr>
          <a:xfrm>
            <a:off x="1573181" y="4119014"/>
            <a:ext cx="3406290" cy="62865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E7A3405-EF97-544F-B792-6A1CC3C507DF}"/>
              </a:ext>
            </a:extLst>
          </p:cNvPr>
          <p:cNvSpPr txBox="1"/>
          <p:nvPr/>
        </p:nvSpPr>
        <p:spPr>
          <a:xfrm>
            <a:off x="2985836" y="4218412"/>
            <a:ext cx="540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JDV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0F05FFB-4C95-C64E-90A3-8005FC0EF7DC}"/>
              </a:ext>
            </a:extLst>
          </p:cNvPr>
          <p:cNvCxnSpPr>
            <a:cxnSpLocks/>
          </p:cNvCxnSpPr>
          <p:nvPr/>
        </p:nvCxnSpPr>
        <p:spPr>
          <a:xfrm>
            <a:off x="1766340" y="1401052"/>
            <a:ext cx="0" cy="27505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>
            <a:extLst>
              <a:ext uri="{FF2B5EF4-FFF2-40B4-BE49-F238E27FC236}">
                <a16:creationId xmlns:a16="http://schemas.microsoft.com/office/drawing/2014/main" id="{D022C62F-CF8E-D74D-B2FF-842158D8D542}"/>
              </a:ext>
            </a:extLst>
          </p:cNvPr>
          <p:cNvSpPr/>
          <p:nvPr/>
        </p:nvSpPr>
        <p:spPr>
          <a:xfrm>
            <a:off x="1001603" y="5718730"/>
            <a:ext cx="9538197" cy="6286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638A5AA-382E-0B41-A599-A3E7781FD3AF}"/>
              </a:ext>
            </a:extLst>
          </p:cNvPr>
          <p:cNvSpPr txBox="1"/>
          <p:nvPr/>
        </p:nvSpPr>
        <p:spPr>
          <a:xfrm>
            <a:off x="1001603" y="5847318"/>
            <a:ext cx="950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Applications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5A7FEC9-9EC6-B443-9802-1896A2C9A8FE}"/>
              </a:ext>
            </a:extLst>
          </p:cNvPr>
          <p:cNvCxnSpPr>
            <a:cxnSpLocks/>
          </p:cNvCxnSpPr>
          <p:nvPr/>
        </p:nvCxnSpPr>
        <p:spPr>
          <a:xfrm>
            <a:off x="3300726" y="4747664"/>
            <a:ext cx="0" cy="97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15C7-272B-5640-B4F7-2A8BD38E1628}"/>
              </a:ext>
            </a:extLst>
          </p:cNvPr>
          <p:cNvSpPr/>
          <p:nvPr/>
        </p:nvSpPr>
        <p:spPr>
          <a:xfrm>
            <a:off x="6282125" y="2856645"/>
            <a:ext cx="4257675" cy="2100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7F61C3F-075C-3F48-9221-3DDAFB25246A}"/>
              </a:ext>
            </a:extLst>
          </p:cNvPr>
          <p:cNvSpPr txBox="1"/>
          <p:nvPr/>
        </p:nvSpPr>
        <p:spPr>
          <a:xfrm>
            <a:off x="9821834" y="288275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NOS</a:t>
            </a:r>
          </a:p>
        </p:txBody>
      </p:sp>
      <p:sp>
        <p:nvSpPr>
          <p:cNvPr id="18" name="Rectangle à coins arrondis 17">
            <a:extLst>
              <a:ext uri="{FF2B5EF4-FFF2-40B4-BE49-F238E27FC236}">
                <a16:creationId xmlns:a16="http://schemas.microsoft.com/office/drawing/2014/main" id="{D48B0BD0-5BD5-8246-B8FC-D4AF8D5B4042}"/>
              </a:ext>
            </a:extLst>
          </p:cNvPr>
          <p:cNvSpPr/>
          <p:nvPr/>
        </p:nvSpPr>
        <p:spPr>
          <a:xfrm>
            <a:off x="7077210" y="3099532"/>
            <a:ext cx="2637956" cy="6286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D1A67F1-5F03-C643-B2E5-740621E0C8E5}"/>
              </a:ext>
            </a:extLst>
          </p:cNvPr>
          <p:cNvSpPr txBox="1"/>
          <p:nvPr/>
        </p:nvSpPr>
        <p:spPr>
          <a:xfrm>
            <a:off x="8151050" y="325208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TRE</a:t>
            </a:r>
          </a:p>
        </p:txBody>
      </p:sp>
      <p:sp>
        <p:nvSpPr>
          <p:cNvPr id="20" name="Rectangle à coins arrondis 19">
            <a:extLst>
              <a:ext uri="{FF2B5EF4-FFF2-40B4-BE49-F238E27FC236}">
                <a16:creationId xmlns:a16="http://schemas.microsoft.com/office/drawing/2014/main" id="{0FABCE78-307F-054B-9CDD-8B78D4C8F5EE}"/>
              </a:ext>
            </a:extLst>
          </p:cNvPr>
          <p:cNvSpPr/>
          <p:nvPr/>
        </p:nvSpPr>
        <p:spPr>
          <a:xfrm>
            <a:off x="6552296" y="4148056"/>
            <a:ext cx="2158588" cy="6286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5CE971C-0BE9-074D-BF58-8ECE4080D818}"/>
              </a:ext>
            </a:extLst>
          </p:cNvPr>
          <p:cNvSpPr txBox="1"/>
          <p:nvPr/>
        </p:nvSpPr>
        <p:spPr>
          <a:xfrm>
            <a:off x="7456078" y="4311465"/>
            <a:ext cx="540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JDV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E5A9819-C2E1-6C45-9F43-E3B0FC3C6242}"/>
              </a:ext>
            </a:extLst>
          </p:cNvPr>
          <p:cNvCxnSpPr>
            <a:cxnSpLocks/>
          </p:cNvCxnSpPr>
          <p:nvPr/>
        </p:nvCxnSpPr>
        <p:spPr>
          <a:xfrm>
            <a:off x="7840868" y="3672852"/>
            <a:ext cx="0" cy="4777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7520C0-6773-F941-B366-EA6613FF3B95}"/>
              </a:ext>
            </a:extLst>
          </p:cNvPr>
          <p:cNvSpPr/>
          <p:nvPr/>
        </p:nvSpPr>
        <p:spPr>
          <a:xfrm>
            <a:off x="8468658" y="553691"/>
            <a:ext cx="1600240" cy="796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3DEFE50-9621-854B-BD5D-A5180DF632F6}"/>
              </a:ext>
            </a:extLst>
          </p:cNvPr>
          <p:cNvSpPr txBox="1"/>
          <p:nvPr/>
        </p:nvSpPr>
        <p:spPr>
          <a:xfrm>
            <a:off x="8517648" y="723033"/>
            <a:ext cx="154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MOS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E2AA78C-32AD-2843-A19D-3213B7C6B72F}"/>
              </a:ext>
            </a:extLst>
          </p:cNvPr>
          <p:cNvCxnSpPr>
            <a:cxnSpLocks/>
          </p:cNvCxnSpPr>
          <p:nvPr/>
        </p:nvCxnSpPr>
        <p:spPr>
          <a:xfrm flipH="1">
            <a:off x="9039238" y="1383423"/>
            <a:ext cx="0" cy="1753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8F91E36-01FA-B347-8F61-81DD75C64535}"/>
              </a:ext>
            </a:extLst>
          </p:cNvPr>
          <p:cNvCxnSpPr>
            <a:cxnSpLocks/>
          </p:cNvCxnSpPr>
          <p:nvPr/>
        </p:nvCxnSpPr>
        <p:spPr>
          <a:xfrm>
            <a:off x="8111039" y="4776706"/>
            <a:ext cx="0" cy="942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766484A-9989-FC41-80B3-B9F15A00BE0B}"/>
              </a:ext>
            </a:extLst>
          </p:cNvPr>
          <p:cNvCxnSpPr>
            <a:cxnSpLocks/>
          </p:cNvCxnSpPr>
          <p:nvPr/>
        </p:nvCxnSpPr>
        <p:spPr>
          <a:xfrm>
            <a:off x="9531247" y="3686782"/>
            <a:ext cx="0" cy="20784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B663D-6467-D34A-92A0-A66B34866037}"/>
              </a:ext>
            </a:extLst>
          </p:cNvPr>
          <p:cNvSpPr/>
          <p:nvPr/>
        </p:nvSpPr>
        <p:spPr>
          <a:xfrm>
            <a:off x="1207362" y="587311"/>
            <a:ext cx="4592725" cy="7961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32DEBC-3610-6D40-A0D2-20C5C6BEE1AC}"/>
              </a:ext>
            </a:extLst>
          </p:cNvPr>
          <p:cNvSpPr txBox="1"/>
          <p:nvPr/>
        </p:nvSpPr>
        <p:spPr>
          <a:xfrm>
            <a:off x="1075594" y="679074"/>
            <a:ext cx="47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Terminologies Externes intégrées au SMT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(LOINC, SNOMED, ...)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9B4B42A-B8C8-B24F-B338-36F6FBDA8DCB}"/>
              </a:ext>
            </a:extLst>
          </p:cNvPr>
          <p:cNvSpPr txBox="1"/>
          <p:nvPr/>
        </p:nvSpPr>
        <p:spPr>
          <a:xfrm>
            <a:off x="9114413" y="149382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Structure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0E62A02-D80E-D140-9B9D-1FD3FB7EB025}"/>
              </a:ext>
            </a:extLst>
          </p:cNvPr>
          <p:cNvSpPr txBox="1"/>
          <p:nvPr/>
        </p:nvSpPr>
        <p:spPr>
          <a:xfrm>
            <a:off x="9636351" y="510746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Utilise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072B7EC-0BB4-6E42-AA53-EA0C9C31F4F9}"/>
              </a:ext>
            </a:extLst>
          </p:cNvPr>
          <p:cNvSpPr txBox="1"/>
          <p:nvPr/>
        </p:nvSpPr>
        <p:spPr>
          <a:xfrm>
            <a:off x="7077210" y="521271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Utilise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DDB1601-5E29-2848-B23F-F426C5BB1A80}"/>
              </a:ext>
            </a:extLst>
          </p:cNvPr>
          <p:cNvSpPr txBox="1"/>
          <p:nvPr/>
        </p:nvSpPr>
        <p:spPr>
          <a:xfrm>
            <a:off x="3616220" y="516741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Utilise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AC5A5FE-CDBF-4242-9372-693EE7712168}"/>
              </a:ext>
            </a:extLst>
          </p:cNvPr>
          <p:cNvSpPr txBox="1"/>
          <p:nvPr/>
        </p:nvSpPr>
        <p:spPr>
          <a:xfrm>
            <a:off x="6646179" y="1453291"/>
            <a:ext cx="1106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Fait </a:t>
            </a:r>
          </a:p>
          <a:p>
            <a:r>
              <a:rPr lang="fr-FR" i="1" dirty="0"/>
              <a:t>Référence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4AE250B8-0666-E44F-9F98-99E83B126A6F}"/>
              </a:ext>
            </a:extLst>
          </p:cNvPr>
          <p:cNvCxnSpPr>
            <a:cxnSpLocks/>
          </p:cNvCxnSpPr>
          <p:nvPr/>
        </p:nvCxnSpPr>
        <p:spPr>
          <a:xfrm>
            <a:off x="6702024" y="1401052"/>
            <a:ext cx="0" cy="2779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FF8D97D7-7CC1-9748-9E23-FA66E9E04787}"/>
              </a:ext>
            </a:extLst>
          </p:cNvPr>
          <p:cNvSpPr txBox="1"/>
          <p:nvPr/>
        </p:nvSpPr>
        <p:spPr>
          <a:xfrm>
            <a:off x="7862313" y="3719369"/>
            <a:ext cx="14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Fait référence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F6C39FC-AF43-6C45-947E-1BCCB294F0F7}"/>
              </a:ext>
            </a:extLst>
          </p:cNvPr>
          <p:cNvSpPr txBox="1"/>
          <p:nvPr/>
        </p:nvSpPr>
        <p:spPr>
          <a:xfrm>
            <a:off x="1787785" y="3660922"/>
            <a:ext cx="14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Fait référence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0CD8756-4295-5645-BC64-A382B6E291FF}"/>
              </a:ext>
            </a:extLst>
          </p:cNvPr>
          <p:cNvCxnSpPr>
            <a:cxnSpLocks/>
          </p:cNvCxnSpPr>
          <p:nvPr/>
        </p:nvCxnSpPr>
        <p:spPr>
          <a:xfrm>
            <a:off x="3579158" y="1368451"/>
            <a:ext cx="0" cy="1147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910F829A-C866-854A-83FE-4CBE0A3348BE}"/>
              </a:ext>
            </a:extLst>
          </p:cNvPr>
          <p:cNvSpPr txBox="1"/>
          <p:nvPr/>
        </p:nvSpPr>
        <p:spPr>
          <a:xfrm>
            <a:off x="2843004" y="1401052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Accès</a:t>
            </a:r>
          </a:p>
        </p:txBody>
      </p:sp>
      <p:sp>
        <p:nvSpPr>
          <p:cNvPr id="25" name="Légende : quatre flèches 24">
            <a:extLst>
              <a:ext uri="{FF2B5EF4-FFF2-40B4-BE49-F238E27FC236}">
                <a16:creationId xmlns:a16="http://schemas.microsoft.com/office/drawing/2014/main" id="{74B40238-6458-F506-1340-3BE0B3D5B78E}"/>
              </a:ext>
            </a:extLst>
          </p:cNvPr>
          <p:cNvSpPr/>
          <p:nvPr/>
        </p:nvSpPr>
        <p:spPr>
          <a:xfrm>
            <a:off x="4504150" y="2085002"/>
            <a:ext cx="1507231" cy="1536415"/>
          </a:xfrm>
          <a:prstGeom prst="quadArrow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62B1604-B936-0EC9-C281-2BE7AE64C956}"/>
              </a:ext>
            </a:extLst>
          </p:cNvPr>
          <p:cNvSpPr txBox="1"/>
          <p:nvPr/>
        </p:nvSpPr>
        <p:spPr>
          <a:xfrm>
            <a:off x="4629037" y="2656119"/>
            <a:ext cx="125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Ontoserver</a:t>
            </a:r>
          </a:p>
        </p:txBody>
      </p: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75A428A5-0D04-981B-68E3-C7A59ACC5F4B}"/>
              </a:ext>
            </a:extLst>
          </p:cNvPr>
          <p:cNvCxnSpPr>
            <a:stCxn id="25" idx="2"/>
          </p:cNvCxnSpPr>
          <p:nvPr/>
        </p:nvCxnSpPr>
        <p:spPr>
          <a:xfrm rot="5400000">
            <a:off x="4727789" y="3873100"/>
            <a:ext cx="781661" cy="278295"/>
          </a:xfrm>
          <a:prstGeom prst="bentConnector3">
            <a:avLst>
              <a:gd name="adj1" fmla="val 9883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D32A3D4-FE09-8230-0992-0B40E1195F2B}"/>
              </a:ext>
            </a:extLst>
          </p:cNvPr>
          <p:cNvSpPr txBox="1"/>
          <p:nvPr/>
        </p:nvSpPr>
        <p:spPr>
          <a:xfrm>
            <a:off x="4636081" y="36867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Gère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84DE2FD-4AE5-E825-22F5-89831A7CBA9B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227861" y="1391034"/>
            <a:ext cx="0" cy="693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691590A5-B6C1-0084-76C5-0E3D83CC8C3E}"/>
              </a:ext>
            </a:extLst>
          </p:cNvPr>
          <p:cNvSpPr txBox="1"/>
          <p:nvPr/>
        </p:nvSpPr>
        <p:spPr>
          <a:xfrm>
            <a:off x="5313747" y="1406378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Accès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217B21-3F63-FE2E-2F3A-B5B079F5C718}"/>
              </a:ext>
            </a:extLst>
          </p:cNvPr>
          <p:cNvSpPr/>
          <p:nvPr/>
        </p:nvSpPr>
        <p:spPr>
          <a:xfrm>
            <a:off x="6568003" y="588902"/>
            <a:ext cx="1546397" cy="796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07C5C24-D630-C9F4-65CD-72B3165C8562}"/>
              </a:ext>
            </a:extLst>
          </p:cNvPr>
          <p:cNvSpPr txBox="1"/>
          <p:nvPr/>
        </p:nvSpPr>
        <p:spPr>
          <a:xfrm>
            <a:off x="6511835" y="617999"/>
            <a:ext cx="157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Terminologies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 Externes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6434533-24B5-1D49-57DD-F4B05C5FA573}"/>
              </a:ext>
            </a:extLst>
          </p:cNvPr>
          <p:cNvCxnSpPr>
            <a:cxnSpLocks/>
            <a:stCxn id="2" idx="1"/>
            <a:endCxn id="34" idx="3"/>
          </p:cNvCxnSpPr>
          <p:nvPr/>
        </p:nvCxnSpPr>
        <p:spPr>
          <a:xfrm flipH="1" flipV="1">
            <a:off x="5800087" y="985367"/>
            <a:ext cx="767916" cy="159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7000D31-8512-C47F-1542-26E9B1BA9EB7}"/>
              </a:ext>
            </a:extLst>
          </p:cNvPr>
          <p:cNvCxnSpPr/>
          <p:nvPr/>
        </p:nvCxnSpPr>
        <p:spPr>
          <a:xfrm flipV="1">
            <a:off x="7726248" y="1357382"/>
            <a:ext cx="0" cy="1747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70751EC8-75DC-4E2A-558C-AFD508C4EB2F}"/>
              </a:ext>
            </a:extLst>
          </p:cNvPr>
          <p:cNvSpPr txBox="1"/>
          <p:nvPr/>
        </p:nvSpPr>
        <p:spPr>
          <a:xfrm>
            <a:off x="7722945" y="2033006"/>
            <a:ext cx="1216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A l’image de</a:t>
            </a:r>
          </a:p>
          <a:p>
            <a:r>
              <a:rPr lang="fr-FR" sz="1600" i="1" dirty="0"/>
              <a:t>Si externe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BD92DD35-BEDA-3264-87C0-23B4F162EA70}"/>
              </a:ext>
            </a:extLst>
          </p:cNvPr>
          <p:cNvSpPr txBox="1"/>
          <p:nvPr/>
        </p:nvSpPr>
        <p:spPr>
          <a:xfrm>
            <a:off x="5689787" y="668103"/>
            <a:ext cx="1013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/>
              <a:t>A l’image </a:t>
            </a:r>
          </a:p>
          <a:p>
            <a:pPr algn="ctr"/>
            <a:r>
              <a:rPr lang="fr-FR" sz="1600" i="1" dirty="0"/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175106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79348-6D81-C323-CB33-6136138E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023A12-227F-3597-A11C-31E78F86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656585-87FE-9C36-D4BF-4265F10D0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31" r="72612" b="47154"/>
          <a:stretch/>
        </p:blipFill>
        <p:spPr>
          <a:xfrm>
            <a:off x="1238983" y="2263807"/>
            <a:ext cx="9061807" cy="34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7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B1134-AAB3-FC15-5034-CA2B54FA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62E2CE-55CF-5574-2E0F-05D338C6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Anciennes versions</a:t>
            </a:r>
          </a:p>
        </p:txBody>
      </p:sp>
    </p:spTree>
    <p:extLst>
      <p:ext uri="{BB962C8B-B14F-4D97-AF65-F5344CB8AC3E}">
        <p14:creationId xmlns:p14="http://schemas.microsoft.com/office/powerpoint/2010/main" val="314374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422852F-2BC5-5DE3-DB33-31E4CC92362A}"/>
              </a:ext>
            </a:extLst>
          </p:cNvPr>
          <p:cNvSpPr/>
          <p:nvPr/>
        </p:nvSpPr>
        <p:spPr>
          <a:xfrm>
            <a:off x="5585764" y="239452"/>
            <a:ext cx="2179190" cy="1285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5154C8-1527-6842-A560-6483B8F01D19}"/>
              </a:ext>
            </a:extLst>
          </p:cNvPr>
          <p:cNvSpPr/>
          <p:nvPr/>
        </p:nvSpPr>
        <p:spPr>
          <a:xfrm>
            <a:off x="528638" y="1622292"/>
            <a:ext cx="9986962" cy="32264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679B95-29C3-1B4E-841C-54387BEE1898}"/>
              </a:ext>
            </a:extLst>
          </p:cNvPr>
          <p:cNvSpPr txBox="1"/>
          <p:nvPr/>
        </p:nvSpPr>
        <p:spPr>
          <a:xfrm>
            <a:off x="5157030" y="1640201"/>
            <a:ext cx="60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SMT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7A82D566-3134-364B-8B74-B7DD15BFBDEC}"/>
              </a:ext>
            </a:extLst>
          </p:cNvPr>
          <p:cNvSpPr/>
          <p:nvPr/>
        </p:nvSpPr>
        <p:spPr>
          <a:xfrm>
            <a:off x="1830251" y="2334517"/>
            <a:ext cx="2586037" cy="9788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2020234B-9217-1544-B169-77917AF56DEF}"/>
              </a:ext>
            </a:extLst>
          </p:cNvPr>
          <p:cNvSpPr/>
          <p:nvPr/>
        </p:nvSpPr>
        <p:spPr>
          <a:xfrm>
            <a:off x="1100215" y="3905557"/>
            <a:ext cx="8460427" cy="62865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E7A3405-EF97-544F-B792-6A1CC3C507DF}"/>
              </a:ext>
            </a:extLst>
          </p:cNvPr>
          <p:cNvSpPr txBox="1"/>
          <p:nvPr/>
        </p:nvSpPr>
        <p:spPr>
          <a:xfrm>
            <a:off x="4307057" y="4035216"/>
            <a:ext cx="297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JDV (du SMT et des TRE NOS)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0F05FFB-4C95-C64E-90A3-8005FC0EF7DC}"/>
              </a:ext>
            </a:extLst>
          </p:cNvPr>
          <p:cNvCxnSpPr>
            <a:cxnSpLocks/>
          </p:cNvCxnSpPr>
          <p:nvPr/>
        </p:nvCxnSpPr>
        <p:spPr>
          <a:xfrm>
            <a:off x="1293375" y="1187595"/>
            <a:ext cx="0" cy="27505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>
            <a:extLst>
              <a:ext uri="{FF2B5EF4-FFF2-40B4-BE49-F238E27FC236}">
                <a16:creationId xmlns:a16="http://schemas.microsoft.com/office/drawing/2014/main" id="{D022C62F-CF8E-D74D-B2FF-842158D8D542}"/>
              </a:ext>
            </a:extLst>
          </p:cNvPr>
          <p:cNvSpPr/>
          <p:nvPr/>
        </p:nvSpPr>
        <p:spPr>
          <a:xfrm>
            <a:off x="528638" y="5687199"/>
            <a:ext cx="9986962" cy="6286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638A5AA-382E-0B41-A599-A3E7781FD3AF}"/>
              </a:ext>
            </a:extLst>
          </p:cNvPr>
          <p:cNvSpPr txBox="1"/>
          <p:nvPr/>
        </p:nvSpPr>
        <p:spPr>
          <a:xfrm>
            <a:off x="2068498" y="5815787"/>
            <a:ext cx="796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Applications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5A7FEC9-9EC6-B443-9802-1896A2C9A8FE}"/>
              </a:ext>
            </a:extLst>
          </p:cNvPr>
          <p:cNvCxnSpPr>
            <a:cxnSpLocks/>
          </p:cNvCxnSpPr>
          <p:nvPr/>
        </p:nvCxnSpPr>
        <p:spPr>
          <a:xfrm>
            <a:off x="5710291" y="4534207"/>
            <a:ext cx="0" cy="1152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>
            <a:extLst>
              <a:ext uri="{FF2B5EF4-FFF2-40B4-BE49-F238E27FC236}">
                <a16:creationId xmlns:a16="http://schemas.microsoft.com/office/drawing/2014/main" id="{D48B0BD0-5BD5-8246-B8FC-D4AF8D5B4042}"/>
              </a:ext>
            </a:extLst>
          </p:cNvPr>
          <p:cNvSpPr/>
          <p:nvPr/>
        </p:nvSpPr>
        <p:spPr>
          <a:xfrm>
            <a:off x="5714786" y="566474"/>
            <a:ext cx="1780806" cy="6286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D1A67F1-5F03-C643-B2E5-740621E0C8E5}"/>
              </a:ext>
            </a:extLst>
          </p:cNvPr>
          <p:cNvSpPr txBox="1"/>
          <p:nvPr/>
        </p:nvSpPr>
        <p:spPr>
          <a:xfrm>
            <a:off x="5747084" y="650511"/>
            <a:ext cx="180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TRE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E2AA78C-32AD-2843-A19D-3213B7C6B72F}"/>
              </a:ext>
            </a:extLst>
          </p:cNvPr>
          <p:cNvCxnSpPr>
            <a:cxnSpLocks/>
            <a:stCxn id="45" idx="1"/>
            <a:endCxn id="18" idx="3"/>
          </p:cNvCxnSpPr>
          <p:nvPr/>
        </p:nvCxnSpPr>
        <p:spPr>
          <a:xfrm flipH="1">
            <a:off x="7495592" y="858026"/>
            <a:ext cx="10012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49B4B42A-B8C8-B24F-B338-36F6FBDA8DCB}"/>
              </a:ext>
            </a:extLst>
          </p:cNvPr>
          <p:cNvSpPr txBox="1"/>
          <p:nvPr/>
        </p:nvSpPr>
        <p:spPr>
          <a:xfrm>
            <a:off x="7418814" y="53263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Structure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DDB1601-5E29-2848-B23F-F426C5BB1A80}"/>
              </a:ext>
            </a:extLst>
          </p:cNvPr>
          <p:cNvSpPr txBox="1"/>
          <p:nvPr/>
        </p:nvSpPr>
        <p:spPr>
          <a:xfrm>
            <a:off x="5857820" y="493633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Utilise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F8D97D7-7CC1-9748-9E23-FA66E9E04787}"/>
              </a:ext>
            </a:extLst>
          </p:cNvPr>
          <p:cNvSpPr txBox="1"/>
          <p:nvPr/>
        </p:nvSpPr>
        <p:spPr>
          <a:xfrm>
            <a:off x="7299857" y="3241545"/>
            <a:ext cx="2260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Fait référence aux TRE</a:t>
            </a:r>
          </a:p>
          <a:p>
            <a:r>
              <a:rPr lang="fr-FR" i="1" dirty="0"/>
              <a:t> internes 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F6C39FC-AF43-6C45-947E-1BCCB294F0F7}"/>
              </a:ext>
            </a:extLst>
          </p:cNvPr>
          <p:cNvSpPr txBox="1"/>
          <p:nvPr/>
        </p:nvSpPr>
        <p:spPr>
          <a:xfrm>
            <a:off x="1293375" y="3334200"/>
            <a:ext cx="3538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Fait référence aux </a:t>
            </a:r>
          </a:p>
          <a:p>
            <a:r>
              <a:rPr lang="fr-FR" i="1" dirty="0"/>
              <a:t>Terminologies de référence externes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0CD8756-4295-5645-BC64-A382B6E291FF}"/>
              </a:ext>
            </a:extLst>
          </p:cNvPr>
          <p:cNvCxnSpPr>
            <a:cxnSpLocks/>
          </p:cNvCxnSpPr>
          <p:nvPr/>
        </p:nvCxnSpPr>
        <p:spPr>
          <a:xfrm>
            <a:off x="3106193" y="1154994"/>
            <a:ext cx="0" cy="1147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910F829A-C866-854A-83FE-4CBE0A3348BE}"/>
              </a:ext>
            </a:extLst>
          </p:cNvPr>
          <p:cNvSpPr txBox="1"/>
          <p:nvPr/>
        </p:nvSpPr>
        <p:spPr>
          <a:xfrm>
            <a:off x="2370039" y="1187595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Accès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749D7F2-4DCE-0C4B-9FDF-C7DB89824FE9}"/>
              </a:ext>
            </a:extLst>
          </p:cNvPr>
          <p:cNvSpPr/>
          <p:nvPr/>
        </p:nvSpPr>
        <p:spPr>
          <a:xfrm>
            <a:off x="8496795" y="459970"/>
            <a:ext cx="2064004" cy="796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598FF8D-C1BC-154A-8DF4-D8CEA5955B5B}"/>
              </a:ext>
            </a:extLst>
          </p:cNvPr>
          <p:cNvSpPr txBox="1"/>
          <p:nvPr/>
        </p:nvSpPr>
        <p:spPr>
          <a:xfrm>
            <a:off x="8550091" y="646788"/>
            <a:ext cx="194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MOS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8B4CF28-9B51-3141-A4A3-4AE09E477983}"/>
              </a:ext>
            </a:extLst>
          </p:cNvPr>
          <p:cNvSpPr/>
          <p:nvPr/>
        </p:nvSpPr>
        <p:spPr>
          <a:xfrm>
            <a:off x="528638" y="405385"/>
            <a:ext cx="4823037" cy="7961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DAC2DD8-352D-3F4E-A6A4-55069D046A3B}"/>
              </a:ext>
            </a:extLst>
          </p:cNvPr>
          <p:cNvSpPr txBox="1"/>
          <p:nvPr/>
        </p:nvSpPr>
        <p:spPr>
          <a:xfrm>
            <a:off x="754601" y="452434"/>
            <a:ext cx="443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Terminologies Externes 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(LOINC, SNOMED, ...)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9900FB8-07A2-39BD-2457-98E274C24225}"/>
              </a:ext>
            </a:extLst>
          </p:cNvPr>
          <p:cNvSpPr txBox="1"/>
          <p:nvPr/>
        </p:nvSpPr>
        <p:spPr>
          <a:xfrm>
            <a:off x="5564071" y="220719"/>
            <a:ext cx="216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Nomenclatures NOS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5418517-B867-EAA2-DC79-1785AF4FA6F1}"/>
              </a:ext>
            </a:extLst>
          </p:cNvPr>
          <p:cNvCxnSpPr>
            <a:cxnSpLocks/>
          </p:cNvCxnSpPr>
          <p:nvPr/>
        </p:nvCxnSpPr>
        <p:spPr>
          <a:xfrm>
            <a:off x="7242699" y="1209104"/>
            <a:ext cx="0" cy="2729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757F5BA-3B7A-4E3F-E6AF-C4B85FD956A3}"/>
              </a:ext>
            </a:extLst>
          </p:cNvPr>
          <p:cNvSpPr/>
          <p:nvPr/>
        </p:nvSpPr>
        <p:spPr>
          <a:xfrm>
            <a:off x="10823254" y="239453"/>
            <a:ext cx="675899" cy="46386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F3BEA43-6494-D65E-62DF-FE7F2C9BC5E0}"/>
              </a:ext>
            </a:extLst>
          </p:cNvPr>
          <p:cNvSpPr txBox="1"/>
          <p:nvPr/>
        </p:nvSpPr>
        <p:spPr>
          <a:xfrm>
            <a:off x="10845570" y="313932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IG 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NOS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CDA9465-3C11-59BF-AA6D-10418352A0E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9560642" y="4219882"/>
            <a:ext cx="12626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ACE0BA6-2FCE-2BE8-0C43-DE8CB6142168}"/>
              </a:ext>
            </a:extLst>
          </p:cNvPr>
          <p:cNvCxnSpPr>
            <a:cxnSpLocks/>
          </p:cNvCxnSpPr>
          <p:nvPr/>
        </p:nvCxnSpPr>
        <p:spPr>
          <a:xfrm flipH="1">
            <a:off x="7764954" y="1372261"/>
            <a:ext cx="30583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E303B4F9-C394-0FA9-416F-EE27624266BE}"/>
              </a:ext>
            </a:extLst>
          </p:cNvPr>
          <p:cNvSpPr txBox="1"/>
          <p:nvPr/>
        </p:nvSpPr>
        <p:spPr>
          <a:xfrm>
            <a:off x="9560642" y="128071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Publiée sur 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A8C14F5-97B4-ADEF-E049-BE5BE17D1D60}"/>
              </a:ext>
            </a:extLst>
          </p:cNvPr>
          <p:cNvSpPr txBox="1"/>
          <p:nvPr/>
        </p:nvSpPr>
        <p:spPr>
          <a:xfrm>
            <a:off x="9590269" y="3887876"/>
            <a:ext cx="139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Publiée sur 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6A40590-5F08-E68A-386D-F25C037431F2}"/>
              </a:ext>
            </a:extLst>
          </p:cNvPr>
          <p:cNvSpPr txBox="1"/>
          <p:nvPr/>
        </p:nvSpPr>
        <p:spPr>
          <a:xfrm>
            <a:off x="2065122" y="2365941"/>
            <a:ext cx="2014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Accès unique </a:t>
            </a:r>
          </a:p>
          <a:p>
            <a:pPr algn="ctr"/>
            <a:r>
              <a:rPr lang="fr-FR" b="1" dirty="0"/>
              <a:t>aux Terminologies</a:t>
            </a:r>
          </a:p>
          <a:p>
            <a:pPr algn="ctr"/>
            <a:r>
              <a:rPr lang="fr-FR" b="1" dirty="0"/>
              <a:t>Externes médicales</a:t>
            </a:r>
          </a:p>
        </p:txBody>
      </p:sp>
      <p:sp>
        <p:nvSpPr>
          <p:cNvPr id="71" name="Légende : quatre flèches 70">
            <a:extLst>
              <a:ext uri="{FF2B5EF4-FFF2-40B4-BE49-F238E27FC236}">
                <a16:creationId xmlns:a16="http://schemas.microsoft.com/office/drawing/2014/main" id="{46AAC5F8-5B12-E4DC-61B7-20EF26B99FC6}"/>
              </a:ext>
            </a:extLst>
          </p:cNvPr>
          <p:cNvSpPr/>
          <p:nvPr/>
        </p:nvSpPr>
        <p:spPr>
          <a:xfrm>
            <a:off x="5533488" y="1922429"/>
            <a:ext cx="1507231" cy="1536415"/>
          </a:xfrm>
          <a:prstGeom prst="quadArrow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C380815-CEF2-4362-4AF9-4F95F0FB9039}"/>
              </a:ext>
            </a:extLst>
          </p:cNvPr>
          <p:cNvSpPr txBox="1"/>
          <p:nvPr/>
        </p:nvSpPr>
        <p:spPr>
          <a:xfrm>
            <a:off x="5658375" y="2493546"/>
            <a:ext cx="125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Ontoserver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4FCDB726-38A1-8EC5-4740-827C7237BADC}"/>
              </a:ext>
            </a:extLst>
          </p:cNvPr>
          <p:cNvSpPr txBox="1"/>
          <p:nvPr/>
        </p:nvSpPr>
        <p:spPr>
          <a:xfrm>
            <a:off x="5585764" y="347838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Gère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086F9E76-6F05-F134-0E5F-EC9361341197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257199" y="1228461"/>
            <a:ext cx="0" cy="693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740F2442-99A9-B72B-5518-5289DB775EB8}"/>
              </a:ext>
            </a:extLst>
          </p:cNvPr>
          <p:cNvSpPr txBox="1"/>
          <p:nvPr/>
        </p:nvSpPr>
        <p:spPr>
          <a:xfrm>
            <a:off x="6280195" y="117156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Gère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B72C823-CF37-0754-94A4-54CECA380E04}"/>
              </a:ext>
            </a:extLst>
          </p:cNvPr>
          <p:cNvCxnSpPr>
            <a:cxnSpLocks/>
          </p:cNvCxnSpPr>
          <p:nvPr/>
        </p:nvCxnSpPr>
        <p:spPr>
          <a:xfrm>
            <a:off x="6283753" y="3458844"/>
            <a:ext cx="0" cy="4346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53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5154C8-1527-6842-A560-6483B8F01D19}"/>
              </a:ext>
            </a:extLst>
          </p:cNvPr>
          <p:cNvSpPr/>
          <p:nvPr/>
        </p:nvSpPr>
        <p:spPr>
          <a:xfrm>
            <a:off x="528638" y="1639353"/>
            <a:ext cx="9986962" cy="30640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679B95-29C3-1B4E-841C-54387BEE1898}"/>
              </a:ext>
            </a:extLst>
          </p:cNvPr>
          <p:cNvSpPr txBox="1"/>
          <p:nvPr/>
        </p:nvSpPr>
        <p:spPr>
          <a:xfrm>
            <a:off x="3803163" y="17490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SMT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7A82D566-3134-364B-8B74-B7DD15BFBDEC}"/>
              </a:ext>
            </a:extLst>
          </p:cNvPr>
          <p:cNvSpPr/>
          <p:nvPr/>
        </p:nvSpPr>
        <p:spPr>
          <a:xfrm>
            <a:off x="3478202" y="2390283"/>
            <a:ext cx="2586037" cy="9788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85778F-D9FE-B742-A395-9519C40600EF}"/>
              </a:ext>
            </a:extLst>
          </p:cNvPr>
          <p:cNvSpPr txBox="1"/>
          <p:nvPr/>
        </p:nvSpPr>
        <p:spPr>
          <a:xfrm>
            <a:off x="3830537" y="2558754"/>
            <a:ext cx="1913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Accès unique </a:t>
            </a:r>
          </a:p>
          <a:p>
            <a:pPr algn="ctr"/>
            <a:r>
              <a:rPr lang="fr-FR" b="1" dirty="0"/>
              <a:t>aux Terminologies</a:t>
            </a:r>
          </a:p>
        </p:txBody>
      </p: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2020234B-9217-1544-B169-77917AF56DEF}"/>
              </a:ext>
            </a:extLst>
          </p:cNvPr>
          <p:cNvSpPr/>
          <p:nvPr/>
        </p:nvSpPr>
        <p:spPr>
          <a:xfrm>
            <a:off x="1100215" y="3905557"/>
            <a:ext cx="8966619" cy="62865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E7A3405-EF97-544F-B792-6A1CC3C507DF}"/>
              </a:ext>
            </a:extLst>
          </p:cNvPr>
          <p:cNvSpPr txBox="1"/>
          <p:nvPr/>
        </p:nvSpPr>
        <p:spPr>
          <a:xfrm>
            <a:off x="5522119" y="4035216"/>
            <a:ext cx="540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JDV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0F05FFB-4C95-C64E-90A3-8005FC0EF7DC}"/>
              </a:ext>
            </a:extLst>
          </p:cNvPr>
          <p:cNvCxnSpPr>
            <a:cxnSpLocks/>
          </p:cNvCxnSpPr>
          <p:nvPr/>
        </p:nvCxnSpPr>
        <p:spPr>
          <a:xfrm>
            <a:off x="1982555" y="1154994"/>
            <a:ext cx="0" cy="27505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>
            <a:extLst>
              <a:ext uri="{FF2B5EF4-FFF2-40B4-BE49-F238E27FC236}">
                <a16:creationId xmlns:a16="http://schemas.microsoft.com/office/drawing/2014/main" id="{D022C62F-CF8E-D74D-B2FF-842158D8D542}"/>
              </a:ext>
            </a:extLst>
          </p:cNvPr>
          <p:cNvSpPr/>
          <p:nvPr/>
        </p:nvSpPr>
        <p:spPr>
          <a:xfrm>
            <a:off x="528638" y="5687199"/>
            <a:ext cx="9986962" cy="6286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638A5AA-382E-0B41-A599-A3E7781FD3AF}"/>
              </a:ext>
            </a:extLst>
          </p:cNvPr>
          <p:cNvSpPr txBox="1"/>
          <p:nvPr/>
        </p:nvSpPr>
        <p:spPr>
          <a:xfrm>
            <a:off x="528638" y="5815787"/>
            <a:ext cx="950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Applications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5A7FEC9-9EC6-B443-9802-1896A2C9A8FE}"/>
              </a:ext>
            </a:extLst>
          </p:cNvPr>
          <p:cNvCxnSpPr>
            <a:cxnSpLocks/>
          </p:cNvCxnSpPr>
          <p:nvPr/>
        </p:nvCxnSpPr>
        <p:spPr>
          <a:xfrm>
            <a:off x="5522119" y="4575203"/>
            <a:ext cx="0" cy="1152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1D32DEBC-3610-6D40-A0D2-20C5C6BEE1AC}"/>
              </a:ext>
            </a:extLst>
          </p:cNvPr>
          <p:cNvSpPr txBox="1"/>
          <p:nvPr/>
        </p:nvSpPr>
        <p:spPr>
          <a:xfrm>
            <a:off x="1383503" y="532302"/>
            <a:ext cx="67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Terminologies des Unités de Production 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(LOINC, SNOMED, …, ROR, FINESS, RPPS, …)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9B4B42A-B8C8-B24F-B338-36F6FBDA8DCB}"/>
              </a:ext>
            </a:extLst>
          </p:cNvPr>
          <p:cNvSpPr txBox="1"/>
          <p:nvPr/>
        </p:nvSpPr>
        <p:spPr>
          <a:xfrm>
            <a:off x="8238011" y="1094522"/>
            <a:ext cx="278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Structure de base des  </a:t>
            </a:r>
          </a:p>
          <a:p>
            <a:pPr algn="ctr"/>
            <a:r>
              <a:rPr lang="fr-FR" i="1" dirty="0"/>
              <a:t>terminologies ANS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DDB1601-5E29-2848-B23F-F426C5BB1A80}"/>
              </a:ext>
            </a:extLst>
          </p:cNvPr>
          <p:cNvSpPr txBox="1"/>
          <p:nvPr/>
        </p:nvSpPr>
        <p:spPr>
          <a:xfrm>
            <a:off x="5522119" y="493600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Utilise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F6C39FC-AF43-6C45-947E-1BCCB294F0F7}"/>
              </a:ext>
            </a:extLst>
          </p:cNvPr>
          <p:cNvSpPr txBox="1"/>
          <p:nvPr/>
        </p:nvSpPr>
        <p:spPr>
          <a:xfrm>
            <a:off x="2009980" y="3405495"/>
            <a:ext cx="14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Fait référence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0CD8756-4295-5645-BC64-A382B6E291FF}"/>
              </a:ext>
            </a:extLst>
          </p:cNvPr>
          <p:cNvCxnSpPr>
            <a:cxnSpLocks/>
          </p:cNvCxnSpPr>
          <p:nvPr/>
        </p:nvCxnSpPr>
        <p:spPr>
          <a:xfrm>
            <a:off x="4754144" y="1210760"/>
            <a:ext cx="0" cy="1147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910F829A-C866-854A-83FE-4CBE0A3348BE}"/>
              </a:ext>
            </a:extLst>
          </p:cNvPr>
          <p:cNvSpPr txBox="1"/>
          <p:nvPr/>
        </p:nvSpPr>
        <p:spPr>
          <a:xfrm>
            <a:off x="4017990" y="1243361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Accès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6C681D-76D3-FE43-9BD3-58BF2EA5D362}"/>
              </a:ext>
            </a:extLst>
          </p:cNvPr>
          <p:cNvSpPr/>
          <p:nvPr/>
        </p:nvSpPr>
        <p:spPr>
          <a:xfrm>
            <a:off x="8598312" y="405385"/>
            <a:ext cx="1953522" cy="796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686D9AF-E765-AA4E-B252-BA7F36DE67B6}"/>
              </a:ext>
            </a:extLst>
          </p:cNvPr>
          <p:cNvSpPr txBox="1"/>
          <p:nvPr/>
        </p:nvSpPr>
        <p:spPr>
          <a:xfrm>
            <a:off x="8717872" y="630866"/>
            <a:ext cx="174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MOS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2EC93B-BD9E-5D47-94AE-7056AD570FB3}"/>
              </a:ext>
            </a:extLst>
          </p:cNvPr>
          <p:cNvSpPr/>
          <p:nvPr/>
        </p:nvSpPr>
        <p:spPr>
          <a:xfrm>
            <a:off x="526357" y="405385"/>
            <a:ext cx="7450995" cy="7961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3B0ACD4-8B2E-334A-A456-9A27FCB1DC0D}"/>
              </a:ext>
            </a:extLst>
          </p:cNvPr>
          <p:cNvSpPr txBox="1"/>
          <p:nvPr/>
        </p:nvSpPr>
        <p:spPr>
          <a:xfrm>
            <a:off x="1750172" y="472014"/>
            <a:ext cx="5430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Terminologies de Référence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(LOINC, SNOMED, …, RPPS, FINESS, ROR, ...)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1ECA1D-02AD-C0E3-1740-7F5E0B0BA201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046779" y="1210760"/>
            <a:ext cx="1" cy="1126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24B2EC6-6342-703C-2523-221E079B2FA4}"/>
              </a:ext>
            </a:extLst>
          </p:cNvPr>
          <p:cNvCxnSpPr>
            <a:cxnSpLocks/>
          </p:cNvCxnSpPr>
          <p:nvPr/>
        </p:nvCxnSpPr>
        <p:spPr>
          <a:xfrm>
            <a:off x="7045018" y="3205085"/>
            <a:ext cx="0" cy="675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781AEF43-F48D-55EF-1AC0-7719BC3CE339}"/>
              </a:ext>
            </a:extLst>
          </p:cNvPr>
          <p:cNvSpPr txBox="1"/>
          <p:nvPr/>
        </p:nvSpPr>
        <p:spPr>
          <a:xfrm>
            <a:off x="7159471" y="332158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Gère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83C8762-CC41-13E1-F272-32B09B1ABFBB}"/>
              </a:ext>
            </a:extLst>
          </p:cNvPr>
          <p:cNvSpPr/>
          <p:nvPr/>
        </p:nvSpPr>
        <p:spPr>
          <a:xfrm>
            <a:off x="9212538" y="2593513"/>
            <a:ext cx="1157798" cy="51439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CA75F3-9010-4B0C-9CCC-94180684D5BE}"/>
              </a:ext>
            </a:extLst>
          </p:cNvPr>
          <p:cNvSpPr txBox="1"/>
          <p:nvPr/>
        </p:nvSpPr>
        <p:spPr>
          <a:xfrm>
            <a:off x="9376960" y="2650646"/>
            <a:ext cx="82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Règles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C4B264A0-E1F8-80B7-CE96-9A7CB595671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634796" y="2850711"/>
            <a:ext cx="15777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161720C9-E9ED-F010-6AF0-9C8FD2DC4111}"/>
              </a:ext>
            </a:extLst>
          </p:cNvPr>
          <p:cNvSpPr txBox="1"/>
          <p:nvPr/>
        </p:nvSpPr>
        <p:spPr>
          <a:xfrm>
            <a:off x="7919322" y="247511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Applique</a:t>
            </a:r>
          </a:p>
        </p:txBody>
      </p:sp>
      <p:sp>
        <p:nvSpPr>
          <p:cNvPr id="3" name="Légende : quatre flèches 2">
            <a:extLst>
              <a:ext uri="{FF2B5EF4-FFF2-40B4-BE49-F238E27FC236}">
                <a16:creationId xmlns:a16="http://schemas.microsoft.com/office/drawing/2014/main" id="{E3D2EF0B-8C67-65AB-A9D5-7074F5A3B9F5}"/>
              </a:ext>
            </a:extLst>
          </p:cNvPr>
          <p:cNvSpPr/>
          <p:nvPr/>
        </p:nvSpPr>
        <p:spPr>
          <a:xfrm>
            <a:off x="6341894" y="2337747"/>
            <a:ext cx="1409771" cy="1087148"/>
          </a:xfrm>
          <a:prstGeom prst="quadArrow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2DD183E-5B72-15AD-C14F-96B09069F21D}"/>
              </a:ext>
            </a:extLst>
          </p:cNvPr>
          <p:cNvSpPr txBox="1"/>
          <p:nvPr/>
        </p:nvSpPr>
        <p:spPr>
          <a:xfrm>
            <a:off x="6396169" y="2723894"/>
            <a:ext cx="140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Ontoserver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4B6C067-B788-F371-D5FE-B4556313BAD0}"/>
              </a:ext>
            </a:extLst>
          </p:cNvPr>
          <p:cNvCxnSpPr>
            <a:stCxn id="32" idx="1"/>
            <a:endCxn id="36" idx="3"/>
          </p:cNvCxnSpPr>
          <p:nvPr/>
        </p:nvCxnSpPr>
        <p:spPr>
          <a:xfrm flipH="1">
            <a:off x="7977352" y="803441"/>
            <a:ext cx="62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0041E6C0-0BCE-64F7-DC68-FE578E1E89EA}"/>
              </a:ext>
            </a:extLst>
          </p:cNvPr>
          <p:cNvSpPr txBox="1"/>
          <p:nvPr/>
        </p:nvSpPr>
        <p:spPr>
          <a:xfrm>
            <a:off x="7046779" y="119749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Gère</a:t>
            </a:r>
          </a:p>
        </p:txBody>
      </p:sp>
    </p:spTree>
    <p:extLst>
      <p:ext uri="{BB962C8B-B14F-4D97-AF65-F5344CB8AC3E}">
        <p14:creationId xmlns:p14="http://schemas.microsoft.com/office/powerpoint/2010/main" val="2872743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656915D-D598-0194-E6D3-AF463B77B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6" y="1451975"/>
            <a:ext cx="5424407" cy="338635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9F28822-7460-4D30-99C9-AEEF1BA1C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146" y="1309933"/>
            <a:ext cx="5711419" cy="3576244"/>
          </a:xfrm>
          <a:prstGeom prst="rect">
            <a:avLst/>
          </a:prstGeom>
        </p:spPr>
      </p:pic>
      <p:sp>
        <p:nvSpPr>
          <p:cNvPr id="6" name="Flèche : courbe vers la droite 5">
            <a:extLst>
              <a:ext uri="{FF2B5EF4-FFF2-40B4-BE49-F238E27FC236}">
                <a16:creationId xmlns:a16="http://schemas.microsoft.com/office/drawing/2014/main" id="{9EB3C599-A1E5-342E-1AB2-44AC8D4A613B}"/>
              </a:ext>
            </a:extLst>
          </p:cNvPr>
          <p:cNvSpPr/>
          <p:nvPr/>
        </p:nvSpPr>
        <p:spPr>
          <a:xfrm rot="16200000">
            <a:off x="5829669" y="4828976"/>
            <a:ext cx="532661" cy="99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7E01C5-4A9F-6995-074C-2A39A3721632}"/>
              </a:ext>
            </a:extLst>
          </p:cNvPr>
          <p:cNvSpPr txBox="1"/>
          <p:nvPr/>
        </p:nvSpPr>
        <p:spPr>
          <a:xfrm>
            <a:off x="5598850" y="5629254"/>
            <a:ext cx="344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point de vérité unique : Le SMT</a:t>
            </a:r>
          </a:p>
          <a:p>
            <a:r>
              <a:rPr lang="fr-FR" dirty="0"/>
              <a:t>Les TRE NOS sont  </a:t>
            </a:r>
          </a:p>
        </p:txBody>
      </p:sp>
    </p:spTree>
    <p:extLst>
      <p:ext uri="{BB962C8B-B14F-4D97-AF65-F5344CB8AC3E}">
        <p14:creationId xmlns:p14="http://schemas.microsoft.com/office/powerpoint/2010/main" val="301977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5154C8-1527-6842-A560-6483B8F01D19}"/>
              </a:ext>
            </a:extLst>
          </p:cNvPr>
          <p:cNvSpPr/>
          <p:nvPr/>
        </p:nvSpPr>
        <p:spPr>
          <a:xfrm>
            <a:off x="1001603" y="110903"/>
            <a:ext cx="6844750" cy="52068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679B95-29C3-1B4E-841C-54387BEE1898}"/>
              </a:ext>
            </a:extLst>
          </p:cNvPr>
          <p:cNvSpPr txBox="1"/>
          <p:nvPr/>
        </p:nvSpPr>
        <p:spPr>
          <a:xfrm>
            <a:off x="3817338" y="14151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SMT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7A82D566-3134-364B-8B74-B7DD15BFBDEC}"/>
              </a:ext>
            </a:extLst>
          </p:cNvPr>
          <p:cNvSpPr/>
          <p:nvPr/>
        </p:nvSpPr>
        <p:spPr>
          <a:xfrm>
            <a:off x="2225867" y="3023646"/>
            <a:ext cx="2051205" cy="9788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85778F-D9FE-B742-A395-9519C40600EF}"/>
              </a:ext>
            </a:extLst>
          </p:cNvPr>
          <p:cNvSpPr txBox="1"/>
          <p:nvPr/>
        </p:nvSpPr>
        <p:spPr>
          <a:xfrm>
            <a:off x="2262738" y="3039458"/>
            <a:ext cx="2014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Accès unique </a:t>
            </a:r>
          </a:p>
          <a:p>
            <a:pPr algn="ctr"/>
            <a:r>
              <a:rPr lang="fr-FR" b="1" dirty="0"/>
              <a:t>aux Terminologies</a:t>
            </a:r>
          </a:p>
          <a:p>
            <a:pPr algn="ctr"/>
            <a:r>
              <a:rPr lang="fr-FR" b="1" dirty="0"/>
              <a:t>Externes médicales</a:t>
            </a:r>
          </a:p>
        </p:txBody>
      </p: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2020234B-9217-1544-B169-77917AF56DEF}"/>
              </a:ext>
            </a:extLst>
          </p:cNvPr>
          <p:cNvSpPr/>
          <p:nvPr/>
        </p:nvSpPr>
        <p:spPr>
          <a:xfrm>
            <a:off x="1495830" y="4594686"/>
            <a:ext cx="6076822" cy="62865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E7A3405-EF97-544F-B792-6A1CC3C507DF}"/>
              </a:ext>
            </a:extLst>
          </p:cNvPr>
          <p:cNvSpPr txBox="1"/>
          <p:nvPr/>
        </p:nvSpPr>
        <p:spPr>
          <a:xfrm>
            <a:off x="4264070" y="4668206"/>
            <a:ext cx="540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JDV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0F05FFB-4C95-C64E-90A3-8005FC0EF7DC}"/>
              </a:ext>
            </a:extLst>
          </p:cNvPr>
          <p:cNvCxnSpPr>
            <a:cxnSpLocks/>
          </p:cNvCxnSpPr>
          <p:nvPr/>
        </p:nvCxnSpPr>
        <p:spPr>
          <a:xfrm>
            <a:off x="1766340" y="1401052"/>
            <a:ext cx="0" cy="3205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>
            <a:extLst>
              <a:ext uri="{FF2B5EF4-FFF2-40B4-BE49-F238E27FC236}">
                <a16:creationId xmlns:a16="http://schemas.microsoft.com/office/drawing/2014/main" id="{D022C62F-CF8E-D74D-B2FF-842158D8D542}"/>
              </a:ext>
            </a:extLst>
          </p:cNvPr>
          <p:cNvSpPr/>
          <p:nvPr/>
        </p:nvSpPr>
        <p:spPr>
          <a:xfrm>
            <a:off x="1495830" y="5871242"/>
            <a:ext cx="6076822" cy="6286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638A5AA-382E-0B41-A599-A3E7781FD3AF}"/>
              </a:ext>
            </a:extLst>
          </p:cNvPr>
          <p:cNvSpPr txBox="1"/>
          <p:nvPr/>
        </p:nvSpPr>
        <p:spPr>
          <a:xfrm>
            <a:off x="1615741" y="5999830"/>
            <a:ext cx="595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Applications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5A7FEC9-9EC6-B443-9802-1896A2C9A8FE}"/>
              </a:ext>
            </a:extLst>
          </p:cNvPr>
          <p:cNvCxnSpPr>
            <a:cxnSpLocks/>
          </p:cNvCxnSpPr>
          <p:nvPr/>
        </p:nvCxnSpPr>
        <p:spPr>
          <a:xfrm>
            <a:off x="4389149" y="5317724"/>
            <a:ext cx="0" cy="576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B663D-6467-D34A-92A0-A66B34866037}"/>
              </a:ext>
            </a:extLst>
          </p:cNvPr>
          <p:cNvSpPr/>
          <p:nvPr/>
        </p:nvSpPr>
        <p:spPr>
          <a:xfrm>
            <a:off x="1207362" y="587311"/>
            <a:ext cx="4592725" cy="7961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32DEBC-3610-6D40-A0D2-20C5C6BEE1AC}"/>
              </a:ext>
            </a:extLst>
          </p:cNvPr>
          <p:cNvSpPr txBox="1"/>
          <p:nvPr/>
        </p:nvSpPr>
        <p:spPr>
          <a:xfrm>
            <a:off x="1367160" y="679074"/>
            <a:ext cx="443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Terminologies Externes intégrées au SMT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(LOINC, SNOMED, ... 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9B4B42A-B8C8-B24F-B338-36F6FBDA8DCB}"/>
              </a:ext>
            </a:extLst>
          </p:cNvPr>
          <p:cNvSpPr txBox="1"/>
          <p:nvPr/>
        </p:nvSpPr>
        <p:spPr>
          <a:xfrm>
            <a:off x="8782117" y="2216449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Structure les TRE NOS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DDB1601-5E29-2848-B23F-F426C5BB1A80}"/>
              </a:ext>
            </a:extLst>
          </p:cNvPr>
          <p:cNvSpPr txBox="1"/>
          <p:nvPr/>
        </p:nvSpPr>
        <p:spPr>
          <a:xfrm>
            <a:off x="4443800" y="535192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Utilise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F6C39FC-AF43-6C45-947E-1BCCB294F0F7}"/>
              </a:ext>
            </a:extLst>
          </p:cNvPr>
          <p:cNvSpPr txBox="1"/>
          <p:nvPr/>
        </p:nvSpPr>
        <p:spPr>
          <a:xfrm>
            <a:off x="1710435" y="4136594"/>
            <a:ext cx="14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Fait référence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0CD8756-4295-5645-BC64-A382B6E291FF}"/>
              </a:ext>
            </a:extLst>
          </p:cNvPr>
          <p:cNvCxnSpPr>
            <a:cxnSpLocks/>
          </p:cNvCxnSpPr>
          <p:nvPr/>
        </p:nvCxnSpPr>
        <p:spPr>
          <a:xfrm>
            <a:off x="3579158" y="1368451"/>
            <a:ext cx="0" cy="1643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910F829A-C866-854A-83FE-4CBE0A3348BE}"/>
              </a:ext>
            </a:extLst>
          </p:cNvPr>
          <p:cNvSpPr txBox="1"/>
          <p:nvPr/>
        </p:nvSpPr>
        <p:spPr>
          <a:xfrm>
            <a:off x="2816012" y="1683880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Accès</a:t>
            </a:r>
          </a:p>
        </p:txBody>
      </p:sp>
      <p:sp>
        <p:nvSpPr>
          <p:cNvPr id="25" name="Légende : quatre flèches 24">
            <a:extLst>
              <a:ext uri="{FF2B5EF4-FFF2-40B4-BE49-F238E27FC236}">
                <a16:creationId xmlns:a16="http://schemas.microsoft.com/office/drawing/2014/main" id="{74B40238-6458-F506-1340-3BE0B3D5B78E}"/>
              </a:ext>
            </a:extLst>
          </p:cNvPr>
          <p:cNvSpPr/>
          <p:nvPr/>
        </p:nvSpPr>
        <p:spPr>
          <a:xfrm>
            <a:off x="4372007" y="2543640"/>
            <a:ext cx="1507231" cy="1536415"/>
          </a:xfrm>
          <a:prstGeom prst="quadArrow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62B1604-B936-0EC9-C281-2BE7AE64C956}"/>
              </a:ext>
            </a:extLst>
          </p:cNvPr>
          <p:cNvSpPr txBox="1"/>
          <p:nvPr/>
        </p:nvSpPr>
        <p:spPr>
          <a:xfrm>
            <a:off x="4551687" y="3131791"/>
            <a:ext cx="125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Ontoserver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D32A3D4-FE09-8230-0992-0B40E1195F2B}"/>
              </a:ext>
            </a:extLst>
          </p:cNvPr>
          <p:cNvSpPr txBox="1"/>
          <p:nvPr/>
        </p:nvSpPr>
        <p:spPr>
          <a:xfrm>
            <a:off x="4558731" y="416245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Gère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217B21-3F63-FE2E-2F3A-B5B079F5C718}"/>
              </a:ext>
            </a:extLst>
          </p:cNvPr>
          <p:cNvSpPr/>
          <p:nvPr/>
        </p:nvSpPr>
        <p:spPr>
          <a:xfrm>
            <a:off x="8171883" y="587311"/>
            <a:ext cx="1546397" cy="796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07C5C24-D630-C9F4-65CD-72B3165C8562}"/>
              </a:ext>
            </a:extLst>
          </p:cNvPr>
          <p:cNvSpPr txBox="1"/>
          <p:nvPr/>
        </p:nvSpPr>
        <p:spPr>
          <a:xfrm>
            <a:off x="8115715" y="616408"/>
            <a:ext cx="157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Terminologies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 Externes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6434533-24B5-1D49-57DD-F4B05C5FA573}"/>
              </a:ext>
            </a:extLst>
          </p:cNvPr>
          <p:cNvCxnSpPr>
            <a:cxnSpLocks/>
            <a:stCxn id="2" idx="1"/>
            <a:endCxn id="34" idx="3"/>
          </p:cNvCxnSpPr>
          <p:nvPr/>
        </p:nvCxnSpPr>
        <p:spPr>
          <a:xfrm flipH="1">
            <a:off x="5800087" y="985367"/>
            <a:ext cx="237179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BD92DD35-BEDA-3264-87C0-23B4F162EA70}"/>
              </a:ext>
            </a:extLst>
          </p:cNvPr>
          <p:cNvSpPr txBox="1"/>
          <p:nvPr/>
        </p:nvSpPr>
        <p:spPr>
          <a:xfrm>
            <a:off x="5732201" y="684883"/>
            <a:ext cx="1582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A l’image 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7292D8-281F-F322-8947-BBB85FE07170}"/>
              </a:ext>
            </a:extLst>
          </p:cNvPr>
          <p:cNvSpPr/>
          <p:nvPr/>
        </p:nvSpPr>
        <p:spPr>
          <a:xfrm>
            <a:off x="5655639" y="1726190"/>
            <a:ext cx="1917013" cy="1285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17">
            <a:extLst>
              <a:ext uri="{FF2B5EF4-FFF2-40B4-BE49-F238E27FC236}">
                <a16:creationId xmlns:a16="http://schemas.microsoft.com/office/drawing/2014/main" id="{0C9F17BB-AA13-2BFC-0426-8BF80C80D8C3}"/>
              </a:ext>
            </a:extLst>
          </p:cNvPr>
          <p:cNvSpPr/>
          <p:nvPr/>
        </p:nvSpPr>
        <p:spPr>
          <a:xfrm>
            <a:off x="5784661" y="2053212"/>
            <a:ext cx="1378209" cy="6286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C340798-9DF5-CF90-7751-42CF5775ADB4}"/>
              </a:ext>
            </a:extLst>
          </p:cNvPr>
          <p:cNvSpPr txBox="1"/>
          <p:nvPr/>
        </p:nvSpPr>
        <p:spPr>
          <a:xfrm>
            <a:off x="5816958" y="2137249"/>
            <a:ext cx="13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TRE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D084FDB-B112-3D24-EB2D-3623C317979D}"/>
              </a:ext>
            </a:extLst>
          </p:cNvPr>
          <p:cNvSpPr txBox="1"/>
          <p:nvPr/>
        </p:nvSpPr>
        <p:spPr>
          <a:xfrm>
            <a:off x="5633946" y="1707457"/>
            <a:ext cx="185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NOS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33918BF-B0DC-1C50-4D4E-0D9948C66573}"/>
              </a:ext>
            </a:extLst>
          </p:cNvPr>
          <p:cNvSpPr txBox="1"/>
          <p:nvPr/>
        </p:nvSpPr>
        <p:spPr>
          <a:xfrm>
            <a:off x="5021715" y="201303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Gère</a:t>
            </a:r>
          </a:p>
        </p:txBody>
      </p:sp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14F6360A-34BE-424F-8976-08B32B0835C1}"/>
              </a:ext>
            </a:extLst>
          </p:cNvPr>
          <p:cNvCxnSpPr>
            <a:cxnSpLocks/>
            <a:stCxn id="31" idx="1"/>
            <a:endCxn id="25" idx="0"/>
          </p:cNvCxnSpPr>
          <p:nvPr/>
        </p:nvCxnSpPr>
        <p:spPr>
          <a:xfrm rot="10800000" flipV="1">
            <a:off x="5125623" y="2367536"/>
            <a:ext cx="659038" cy="1761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C8D14F6-81B9-9297-A826-DD780EB6E926}"/>
              </a:ext>
            </a:extLst>
          </p:cNvPr>
          <p:cNvSpPr txBox="1"/>
          <p:nvPr/>
        </p:nvSpPr>
        <p:spPr>
          <a:xfrm>
            <a:off x="7365882" y="1859832"/>
            <a:ext cx="158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A l’image de, </a:t>
            </a:r>
          </a:p>
          <a:p>
            <a:pPr algn="ctr"/>
            <a:r>
              <a:rPr lang="fr-FR" sz="1600" i="1" dirty="0"/>
              <a:t>si externe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49633125-CA3E-F097-E3AA-E59074072BD6}"/>
              </a:ext>
            </a:extLst>
          </p:cNvPr>
          <p:cNvCxnSpPr>
            <a:cxnSpLocks/>
          </p:cNvCxnSpPr>
          <p:nvPr/>
        </p:nvCxnSpPr>
        <p:spPr>
          <a:xfrm>
            <a:off x="5156719" y="4080055"/>
            <a:ext cx="0" cy="526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5739CDDF-893E-97AF-90A5-94B65519E5E4}"/>
              </a:ext>
            </a:extLst>
          </p:cNvPr>
          <p:cNvCxnSpPr>
            <a:endCxn id="2" idx="2"/>
          </p:cNvCxnSpPr>
          <p:nvPr/>
        </p:nvCxnSpPr>
        <p:spPr>
          <a:xfrm flipV="1">
            <a:off x="7162869" y="1383423"/>
            <a:ext cx="1782213" cy="806788"/>
          </a:xfrm>
          <a:prstGeom prst="bentConnector2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 : en angle 82">
            <a:extLst>
              <a:ext uri="{FF2B5EF4-FFF2-40B4-BE49-F238E27FC236}">
                <a16:creationId xmlns:a16="http://schemas.microsoft.com/office/drawing/2014/main" id="{F8F5332E-18F1-4566-634C-6E42FC06B6E9}"/>
              </a:ext>
            </a:extLst>
          </p:cNvPr>
          <p:cNvCxnSpPr>
            <a:cxnSpLocks/>
          </p:cNvCxnSpPr>
          <p:nvPr/>
        </p:nvCxnSpPr>
        <p:spPr>
          <a:xfrm flipV="1">
            <a:off x="7133114" y="1373848"/>
            <a:ext cx="4155674" cy="114138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461EE58-B653-0A4B-1368-1E85BBFB45F9}"/>
              </a:ext>
            </a:extLst>
          </p:cNvPr>
          <p:cNvSpPr/>
          <p:nvPr/>
        </p:nvSpPr>
        <p:spPr>
          <a:xfrm>
            <a:off x="8837064" y="2578249"/>
            <a:ext cx="675899" cy="26450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FFF4C42-7952-3D85-3CBB-0ABD39092537}"/>
              </a:ext>
            </a:extLst>
          </p:cNvPr>
          <p:cNvSpPr txBox="1"/>
          <p:nvPr/>
        </p:nvSpPr>
        <p:spPr>
          <a:xfrm>
            <a:off x="8859380" y="2652728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IG 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NOS</a:t>
            </a:r>
          </a:p>
        </p:txBody>
      </p:sp>
      <p:cxnSp>
        <p:nvCxnSpPr>
          <p:cNvPr id="88" name="Connecteur : en angle 87">
            <a:extLst>
              <a:ext uri="{FF2B5EF4-FFF2-40B4-BE49-F238E27FC236}">
                <a16:creationId xmlns:a16="http://schemas.microsoft.com/office/drawing/2014/main" id="{C0C6B446-1904-38ED-C4A8-0BADF945C19F}"/>
              </a:ext>
            </a:extLst>
          </p:cNvPr>
          <p:cNvCxnSpPr>
            <a:cxnSpLocks/>
          </p:cNvCxnSpPr>
          <p:nvPr/>
        </p:nvCxnSpPr>
        <p:spPr>
          <a:xfrm>
            <a:off x="6614145" y="2681862"/>
            <a:ext cx="2245235" cy="966860"/>
          </a:xfrm>
          <a:prstGeom prst="bentConnector3">
            <a:avLst>
              <a:gd name="adj1" fmla="val -2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A29CFF1E-6BCD-4333-927A-222B8937D038}"/>
              </a:ext>
            </a:extLst>
          </p:cNvPr>
          <p:cNvSpPr txBox="1"/>
          <p:nvPr/>
        </p:nvSpPr>
        <p:spPr>
          <a:xfrm>
            <a:off x="7935766" y="337547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Publie</a:t>
            </a: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63516F93-FD58-EB11-65CC-727CA4317D37}"/>
              </a:ext>
            </a:extLst>
          </p:cNvPr>
          <p:cNvCxnSpPr/>
          <p:nvPr/>
        </p:nvCxnSpPr>
        <p:spPr>
          <a:xfrm>
            <a:off x="7572652" y="4852872"/>
            <a:ext cx="12867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oneTexte 95">
            <a:extLst>
              <a:ext uri="{FF2B5EF4-FFF2-40B4-BE49-F238E27FC236}">
                <a16:creationId xmlns:a16="http://schemas.microsoft.com/office/drawing/2014/main" id="{6743A62B-0CAD-9C30-C49C-E9C4A1F472FD}"/>
              </a:ext>
            </a:extLst>
          </p:cNvPr>
          <p:cNvSpPr txBox="1"/>
          <p:nvPr/>
        </p:nvSpPr>
        <p:spPr>
          <a:xfrm>
            <a:off x="8007946" y="453967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Publie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6FB13206-2783-55C0-B2C9-99267A396260}"/>
              </a:ext>
            </a:extLst>
          </p:cNvPr>
          <p:cNvCxnSpPr>
            <a:cxnSpLocks/>
          </p:cNvCxnSpPr>
          <p:nvPr/>
        </p:nvCxnSpPr>
        <p:spPr>
          <a:xfrm>
            <a:off x="4825103" y="1368451"/>
            <a:ext cx="0" cy="1643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35763D00-E5EE-771F-A678-5B2807F01280}"/>
              </a:ext>
            </a:extLst>
          </p:cNvPr>
          <p:cNvSpPr txBox="1"/>
          <p:nvPr/>
        </p:nvSpPr>
        <p:spPr>
          <a:xfrm>
            <a:off x="4161944" y="1694257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Accès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D9F9BFE-B18B-CE78-04C0-8CC9DEE68EF5}"/>
              </a:ext>
            </a:extLst>
          </p:cNvPr>
          <p:cNvSpPr/>
          <p:nvPr/>
        </p:nvSpPr>
        <p:spPr>
          <a:xfrm>
            <a:off x="10488668" y="564617"/>
            <a:ext cx="1600240" cy="796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2523AFD-CD8D-5268-6EDA-473681EA3965}"/>
              </a:ext>
            </a:extLst>
          </p:cNvPr>
          <p:cNvSpPr txBox="1"/>
          <p:nvPr/>
        </p:nvSpPr>
        <p:spPr>
          <a:xfrm>
            <a:off x="10537658" y="733959"/>
            <a:ext cx="154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MOS</a:t>
            </a:r>
          </a:p>
        </p:txBody>
      </p:sp>
    </p:spTree>
    <p:extLst>
      <p:ext uri="{BB962C8B-B14F-4D97-AF65-F5344CB8AC3E}">
        <p14:creationId xmlns:p14="http://schemas.microsoft.com/office/powerpoint/2010/main" val="424634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5154C8-1527-6842-A560-6483B8F01D19}"/>
              </a:ext>
            </a:extLst>
          </p:cNvPr>
          <p:cNvSpPr/>
          <p:nvPr/>
        </p:nvSpPr>
        <p:spPr>
          <a:xfrm>
            <a:off x="284699" y="252946"/>
            <a:ext cx="7986953" cy="5347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679B95-29C3-1B4E-841C-54387BEE1898}"/>
              </a:ext>
            </a:extLst>
          </p:cNvPr>
          <p:cNvSpPr txBox="1"/>
          <p:nvPr/>
        </p:nvSpPr>
        <p:spPr>
          <a:xfrm>
            <a:off x="284700" y="390091"/>
            <a:ext cx="798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SMT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7A82D566-3134-364B-8B74-B7DD15BFBDEC}"/>
              </a:ext>
            </a:extLst>
          </p:cNvPr>
          <p:cNvSpPr/>
          <p:nvPr/>
        </p:nvSpPr>
        <p:spPr>
          <a:xfrm>
            <a:off x="1508964" y="3272220"/>
            <a:ext cx="2051205" cy="9788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85778F-D9FE-B742-A395-9519C40600EF}"/>
              </a:ext>
            </a:extLst>
          </p:cNvPr>
          <p:cNvSpPr txBox="1"/>
          <p:nvPr/>
        </p:nvSpPr>
        <p:spPr>
          <a:xfrm>
            <a:off x="1545835" y="3288032"/>
            <a:ext cx="2014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Accès unique </a:t>
            </a:r>
          </a:p>
          <a:p>
            <a:pPr algn="ctr"/>
            <a:r>
              <a:rPr lang="fr-FR" b="1" dirty="0"/>
              <a:t>aux Terminologies</a:t>
            </a:r>
          </a:p>
          <a:p>
            <a:pPr algn="ctr"/>
            <a:r>
              <a:rPr lang="fr-FR" b="1" dirty="0"/>
              <a:t>Externes médicales</a:t>
            </a:r>
          </a:p>
        </p:txBody>
      </p: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2020234B-9217-1544-B169-77917AF56DEF}"/>
              </a:ext>
            </a:extLst>
          </p:cNvPr>
          <p:cNvSpPr/>
          <p:nvPr/>
        </p:nvSpPr>
        <p:spPr>
          <a:xfrm>
            <a:off x="778927" y="4843260"/>
            <a:ext cx="6076822" cy="62865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E7A3405-EF97-544F-B792-6A1CC3C507DF}"/>
              </a:ext>
            </a:extLst>
          </p:cNvPr>
          <p:cNvSpPr txBox="1"/>
          <p:nvPr/>
        </p:nvSpPr>
        <p:spPr>
          <a:xfrm>
            <a:off x="778927" y="4916780"/>
            <a:ext cx="607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JDV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0F05FFB-4C95-C64E-90A3-8005FC0EF7DC}"/>
              </a:ext>
            </a:extLst>
          </p:cNvPr>
          <p:cNvCxnSpPr>
            <a:cxnSpLocks/>
          </p:cNvCxnSpPr>
          <p:nvPr/>
        </p:nvCxnSpPr>
        <p:spPr>
          <a:xfrm>
            <a:off x="1049437" y="1649626"/>
            <a:ext cx="0" cy="3205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>
            <a:extLst>
              <a:ext uri="{FF2B5EF4-FFF2-40B4-BE49-F238E27FC236}">
                <a16:creationId xmlns:a16="http://schemas.microsoft.com/office/drawing/2014/main" id="{D022C62F-CF8E-D74D-B2FF-842158D8D542}"/>
              </a:ext>
            </a:extLst>
          </p:cNvPr>
          <p:cNvSpPr/>
          <p:nvPr/>
        </p:nvSpPr>
        <p:spPr>
          <a:xfrm>
            <a:off x="778927" y="6119816"/>
            <a:ext cx="6076822" cy="6286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638A5AA-382E-0B41-A599-A3E7781FD3AF}"/>
              </a:ext>
            </a:extLst>
          </p:cNvPr>
          <p:cNvSpPr txBox="1"/>
          <p:nvPr/>
        </p:nvSpPr>
        <p:spPr>
          <a:xfrm>
            <a:off x="898838" y="6248404"/>
            <a:ext cx="595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Applications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5A7FEC9-9EC6-B443-9802-1896A2C9A8FE}"/>
              </a:ext>
            </a:extLst>
          </p:cNvPr>
          <p:cNvCxnSpPr>
            <a:cxnSpLocks/>
          </p:cNvCxnSpPr>
          <p:nvPr/>
        </p:nvCxnSpPr>
        <p:spPr>
          <a:xfrm>
            <a:off x="3672246" y="5471910"/>
            <a:ext cx="0" cy="670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B663D-6467-D34A-92A0-A66B34866037}"/>
              </a:ext>
            </a:extLst>
          </p:cNvPr>
          <p:cNvSpPr/>
          <p:nvPr/>
        </p:nvSpPr>
        <p:spPr>
          <a:xfrm>
            <a:off x="490459" y="871395"/>
            <a:ext cx="4592725" cy="7961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32DEBC-3610-6D40-A0D2-20C5C6BEE1AC}"/>
              </a:ext>
            </a:extLst>
          </p:cNvPr>
          <p:cNvSpPr txBox="1"/>
          <p:nvPr/>
        </p:nvSpPr>
        <p:spPr>
          <a:xfrm>
            <a:off x="650257" y="927648"/>
            <a:ext cx="443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Terminologies intégrées au SMT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(LOINC, SNOMED, ...ROR, FINESS, … )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DDB1601-5E29-2848-B23F-F426C5BB1A80}"/>
              </a:ext>
            </a:extLst>
          </p:cNvPr>
          <p:cNvSpPr txBox="1"/>
          <p:nvPr/>
        </p:nvSpPr>
        <p:spPr>
          <a:xfrm>
            <a:off x="3726897" y="560049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Utilise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F6C39FC-AF43-6C45-947E-1BCCB294F0F7}"/>
              </a:ext>
            </a:extLst>
          </p:cNvPr>
          <p:cNvSpPr txBox="1"/>
          <p:nvPr/>
        </p:nvSpPr>
        <p:spPr>
          <a:xfrm>
            <a:off x="993532" y="4385168"/>
            <a:ext cx="14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Fait référence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0CD8756-4295-5645-BC64-A382B6E291FF}"/>
              </a:ext>
            </a:extLst>
          </p:cNvPr>
          <p:cNvCxnSpPr>
            <a:cxnSpLocks/>
          </p:cNvCxnSpPr>
          <p:nvPr/>
        </p:nvCxnSpPr>
        <p:spPr>
          <a:xfrm>
            <a:off x="2862255" y="1617025"/>
            <a:ext cx="0" cy="1643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910F829A-C866-854A-83FE-4CBE0A3348BE}"/>
              </a:ext>
            </a:extLst>
          </p:cNvPr>
          <p:cNvSpPr txBox="1"/>
          <p:nvPr/>
        </p:nvSpPr>
        <p:spPr>
          <a:xfrm>
            <a:off x="2099109" y="1932454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Accès</a:t>
            </a:r>
          </a:p>
        </p:txBody>
      </p:sp>
      <p:sp>
        <p:nvSpPr>
          <p:cNvPr id="25" name="Légende : quatre flèches 24">
            <a:extLst>
              <a:ext uri="{FF2B5EF4-FFF2-40B4-BE49-F238E27FC236}">
                <a16:creationId xmlns:a16="http://schemas.microsoft.com/office/drawing/2014/main" id="{74B40238-6458-F506-1340-3BE0B3D5B78E}"/>
              </a:ext>
            </a:extLst>
          </p:cNvPr>
          <p:cNvSpPr/>
          <p:nvPr/>
        </p:nvSpPr>
        <p:spPr>
          <a:xfrm>
            <a:off x="3655104" y="2792214"/>
            <a:ext cx="1507231" cy="1536415"/>
          </a:xfrm>
          <a:prstGeom prst="quadArrow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62B1604-B936-0EC9-C281-2BE7AE64C956}"/>
              </a:ext>
            </a:extLst>
          </p:cNvPr>
          <p:cNvSpPr txBox="1"/>
          <p:nvPr/>
        </p:nvSpPr>
        <p:spPr>
          <a:xfrm>
            <a:off x="3834784" y="3380365"/>
            <a:ext cx="125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Ontoserver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D32A3D4-FE09-8230-0992-0B40E1195F2B}"/>
              </a:ext>
            </a:extLst>
          </p:cNvPr>
          <p:cNvSpPr txBox="1"/>
          <p:nvPr/>
        </p:nvSpPr>
        <p:spPr>
          <a:xfrm>
            <a:off x="3841828" y="441102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Gère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217B21-3F63-FE2E-2F3A-B5B079F5C718}"/>
              </a:ext>
            </a:extLst>
          </p:cNvPr>
          <p:cNvSpPr/>
          <p:nvPr/>
        </p:nvSpPr>
        <p:spPr>
          <a:xfrm>
            <a:off x="8489748" y="853514"/>
            <a:ext cx="1546397" cy="796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07C5C24-D630-C9F4-65CD-72B3165C8562}"/>
              </a:ext>
            </a:extLst>
          </p:cNvPr>
          <p:cNvSpPr txBox="1"/>
          <p:nvPr/>
        </p:nvSpPr>
        <p:spPr>
          <a:xfrm>
            <a:off x="8433580" y="882611"/>
            <a:ext cx="157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Terminologies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 Externes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6434533-24B5-1D49-57DD-F4B05C5FA573}"/>
              </a:ext>
            </a:extLst>
          </p:cNvPr>
          <p:cNvCxnSpPr>
            <a:cxnSpLocks/>
            <a:stCxn id="2" idx="1"/>
            <a:endCxn id="34" idx="3"/>
          </p:cNvCxnSpPr>
          <p:nvPr/>
        </p:nvCxnSpPr>
        <p:spPr>
          <a:xfrm flipH="1">
            <a:off x="5083184" y="1251570"/>
            <a:ext cx="3406564" cy="1788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BD92DD35-BEDA-3264-87C0-23B4F162EA70}"/>
              </a:ext>
            </a:extLst>
          </p:cNvPr>
          <p:cNvSpPr txBox="1"/>
          <p:nvPr/>
        </p:nvSpPr>
        <p:spPr>
          <a:xfrm>
            <a:off x="5015298" y="933457"/>
            <a:ext cx="1582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A l’image de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49633125-CA3E-F097-E3AA-E59074072BD6}"/>
              </a:ext>
            </a:extLst>
          </p:cNvPr>
          <p:cNvCxnSpPr>
            <a:cxnSpLocks/>
          </p:cNvCxnSpPr>
          <p:nvPr/>
        </p:nvCxnSpPr>
        <p:spPr>
          <a:xfrm>
            <a:off x="4439816" y="4328629"/>
            <a:ext cx="0" cy="526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5C025B7-5FBF-3CBC-9801-D3716D95BF7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408720" y="1649626"/>
            <a:ext cx="0" cy="1142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054D86E5-165D-6E64-C3BC-2065BAF4F366}"/>
              </a:ext>
            </a:extLst>
          </p:cNvPr>
          <p:cNvSpPr txBox="1"/>
          <p:nvPr/>
        </p:nvSpPr>
        <p:spPr>
          <a:xfrm>
            <a:off x="3709897" y="195134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Gère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8FF279-D5D5-D2A2-9D81-C78ACB2B527D}"/>
              </a:ext>
            </a:extLst>
          </p:cNvPr>
          <p:cNvSpPr/>
          <p:nvPr/>
        </p:nvSpPr>
        <p:spPr>
          <a:xfrm>
            <a:off x="10198072" y="841994"/>
            <a:ext cx="1600240" cy="796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A8D1FA8-152B-5ABB-B733-0102A3098B51}"/>
              </a:ext>
            </a:extLst>
          </p:cNvPr>
          <p:cNvSpPr txBox="1"/>
          <p:nvPr/>
        </p:nvSpPr>
        <p:spPr>
          <a:xfrm>
            <a:off x="10247062" y="1011336"/>
            <a:ext cx="154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MOS</a:t>
            </a:r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1D7F1FB6-F4CB-12B8-7A5B-2134D60624D2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5092243" y="1496275"/>
            <a:ext cx="5905949" cy="141831"/>
          </a:xfrm>
          <a:prstGeom prst="bentConnector4">
            <a:avLst>
              <a:gd name="adj1" fmla="val 14666"/>
              <a:gd name="adj2" fmla="val 66177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F4C061B1-75CC-2D3B-35E6-2B438839EBF7}"/>
              </a:ext>
            </a:extLst>
          </p:cNvPr>
          <p:cNvSpPr txBox="1"/>
          <p:nvPr/>
        </p:nvSpPr>
        <p:spPr>
          <a:xfrm>
            <a:off x="5907049" y="2152737"/>
            <a:ext cx="51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Initialise la structure des terminologies ANS (ROR, FINESS, …)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9A97FE0-1CEE-8630-9C24-FCFDF0675B3B}"/>
              </a:ext>
            </a:extLst>
          </p:cNvPr>
          <p:cNvSpPr/>
          <p:nvPr/>
        </p:nvSpPr>
        <p:spPr>
          <a:xfrm>
            <a:off x="6721239" y="3288032"/>
            <a:ext cx="1157798" cy="51439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0341777-DB20-EA8C-55AB-68C4B281F55F}"/>
              </a:ext>
            </a:extLst>
          </p:cNvPr>
          <p:cNvSpPr txBox="1"/>
          <p:nvPr/>
        </p:nvSpPr>
        <p:spPr>
          <a:xfrm>
            <a:off x="6885661" y="3345165"/>
            <a:ext cx="82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Règles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3F8180D-161D-22BE-FD01-34B94D0A16C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143497" y="3545230"/>
            <a:ext cx="15777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10605782-C244-F886-0547-9F445E719B20}"/>
              </a:ext>
            </a:extLst>
          </p:cNvPr>
          <p:cNvSpPr txBox="1"/>
          <p:nvPr/>
        </p:nvSpPr>
        <p:spPr>
          <a:xfrm>
            <a:off x="5428023" y="3169631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Applique</a:t>
            </a:r>
          </a:p>
        </p:txBody>
      </p:sp>
    </p:spTree>
    <p:extLst>
      <p:ext uri="{BB962C8B-B14F-4D97-AF65-F5344CB8AC3E}">
        <p14:creationId xmlns:p14="http://schemas.microsoft.com/office/powerpoint/2010/main" val="8442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4">
            <a:extLst>
              <a:ext uri="{FF2B5EF4-FFF2-40B4-BE49-F238E27FC236}">
                <a16:creationId xmlns:a16="http://schemas.microsoft.com/office/drawing/2014/main" id="{E5C58B0E-19BE-ECC3-A762-0DCA477D0EC7}"/>
              </a:ext>
            </a:extLst>
          </p:cNvPr>
          <p:cNvSpPr/>
          <p:nvPr/>
        </p:nvSpPr>
        <p:spPr>
          <a:xfrm>
            <a:off x="1919115" y="236985"/>
            <a:ext cx="499929" cy="42783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2CC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Ellipse 3">
            <a:extLst>
              <a:ext uri="{FF2B5EF4-FFF2-40B4-BE49-F238E27FC236}">
                <a16:creationId xmlns:a16="http://schemas.microsoft.com/office/drawing/2014/main" id="{CED5D9D8-7EC4-F65D-364B-5F2A9E9415A8}"/>
              </a:ext>
            </a:extLst>
          </p:cNvPr>
          <p:cNvSpPr/>
          <p:nvPr/>
        </p:nvSpPr>
        <p:spPr>
          <a:xfrm>
            <a:off x="2015438" y="324209"/>
            <a:ext cx="289453" cy="24420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E699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 : coins arrondis 5">
            <a:extLst>
              <a:ext uri="{FF2B5EF4-FFF2-40B4-BE49-F238E27FC236}">
                <a16:creationId xmlns:a16="http://schemas.microsoft.com/office/drawing/2014/main" id="{93C3423D-DC91-EDBA-DA1E-ACC09B255F65}"/>
              </a:ext>
            </a:extLst>
          </p:cNvPr>
          <p:cNvSpPr/>
          <p:nvPr/>
        </p:nvSpPr>
        <p:spPr>
          <a:xfrm>
            <a:off x="1434519" y="1619073"/>
            <a:ext cx="1451299" cy="1752475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2CC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5" name="Connecteur droit avec flèche 7">
            <a:extLst>
              <a:ext uri="{FF2B5EF4-FFF2-40B4-BE49-F238E27FC236}">
                <a16:creationId xmlns:a16="http://schemas.microsoft.com/office/drawing/2014/main" id="{200CBF18-A45A-3CD6-ED04-F6ED991060CD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2160169" y="664823"/>
            <a:ext cx="8911" cy="954250"/>
          </a:xfrm>
          <a:prstGeom prst="straightConnector1">
            <a:avLst/>
          </a:prstGeom>
          <a:noFill/>
          <a:ln w="28575" cap="flat">
            <a:solidFill>
              <a:srgbClr val="BF9000"/>
            </a:solidFill>
            <a:prstDash val="solid"/>
            <a:miter/>
            <a:tailEnd type="arrow"/>
          </a:ln>
        </p:spPr>
      </p:cxnSp>
      <p:sp>
        <p:nvSpPr>
          <p:cNvPr id="6" name="ZoneTexte 9">
            <a:extLst>
              <a:ext uri="{FF2B5EF4-FFF2-40B4-BE49-F238E27FC236}">
                <a16:creationId xmlns:a16="http://schemas.microsoft.com/office/drawing/2014/main" id="{7F78E8CF-3E27-AB19-1B4B-9375C7A5637D}"/>
              </a:ext>
            </a:extLst>
          </p:cNvPr>
          <p:cNvSpPr txBox="1"/>
          <p:nvPr/>
        </p:nvSpPr>
        <p:spPr>
          <a:xfrm>
            <a:off x="1522942" y="1631545"/>
            <a:ext cx="116506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TRE Active</a:t>
            </a:r>
          </a:p>
        </p:txBody>
      </p:sp>
      <p:sp>
        <p:nvSpPr>
          <p:cNvPr id="7" name="ZoneTexte 13">
            <a:extLst>
              <a:ext uri="{FF2B5EF4-FFF2-40B4-BE49-F238E27FC236}">
                <a16:creationId xmlns:a16="http://schemas.microsoft.com/office/drawing/2014/main" id="{E076A554-2FFB-C350-BBB9-F7140F78B5F4}"/>
              </a:ext>
            </a:extLst>
          </p:cNvPr>
          <p:cNvSpPr txBox="1"/>
          <p:nvPr/>
        </p:nvSpPr>
        <p:spPr>
          <a:xfrm>
            <a:off x="2137986" y="834582"/>
            <a:ext cx="7478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Créer</a:t>
            </a:r>
          </a:p>
        </p:txBody>
      </p:sp>
      <p:sp>
        <p:nvSpPr>
          <p:cNvPr id="8" name="Rectangle : coins arrondis 14">
            <a:extLst>
              <a:ext uri="{FF2B5EF4-FFF2-40B4-BE49-F238E27FC236}">
                <a16:creationId xmlns:a16="http://schemas.microsoft.com/office/drawing/2014/main" id="{5434525E-1582-3E4B-0497-FFF4E17B6993}"/>
              </a:ext>
            </a:extLst>
          </p:cNvPr>
          <p:cNvSpPr/>
          <p:nvPr/>
        </p:nvSpPr>
        <p:spPr>
          <a:xfrm>
            <a:off x="1242413" y="4318976"/>
            <a:ext cx="1702969" cy="427838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2CC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ZoneTexte 15">
            <a:extLst>
              <a:ext uri="{FF2B5EF4-FFF2-40B4-BE49-F238E27FC236}">
                <a16:creationId xmlns:a16="http://schemas.microsoft.com/office/drawing/2014/main" id="{9DFD3C66-1E28-98C5-5030-6B8E9F544D2E}"/>
              </a:ext>
            </a:extLst>
          </p:cNvPr>
          <p:cNvSpPr txBox="1"/>
          <p:nvPr/>
        </p:nvSpPr>
        <p:spPr>
          <a:xfrm>
            <a:off x="1292303" y="4318976"/>
            <a:ext cx="142853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TRE Obsolète</a:t>
            </a:r>
          </a:p>
        </p:txBody>
      </p:sp>
      <p:cxnSp>
        <p:nvCxnSpPr>
          <p:cNvPr id="10" name="Connecteur droit avec flèche 18">
            <a:extLst>
              <a:ext uri="{FF2B5EF4-FFF2-40B4-BE49-F238E27FC236}">
                <a16:creationId xmlns:a16="http://schemas.microsoft.com/office/drawing/2014/main" id="{5C16E6E0-693D-90D2-12F9-CDD6BCAE8DAD}"/>
              </a:ext>
            </a:extLst>
          </p:cNvPr>
          <p:cNvCxnSpPr/>
          <p:nvPr/>
        </p:nvCxnSpPr>
        <p:spPr>
          <a:xfrm>
            <a:off x="2330961" y="3364726"/>
            <a:ext cx="0" cy="954250"/>
          </a:xfrm>
          <a:prstGeom prst="straightConnector1">
            <a:avLst/>
          </a:prstGeom>
          <a:noFill/>
          <a:ln w="28575" cap="flat">
            <a:solidFill>
              <a:srgbClr val="BF9000"/>
            </a:solidFill>
            <a:prstDash val="solid"/>
            <a:miter/>
            <a:tailEnd type="arrow"/>
          </a:ln>
        </p:spPr>
      </p:cxnSp>
      <p:sp>
        <p:nvSpPr>
          <p:cNvPr id="11" name="ZoneTexte 19">
            <a:extLst>
              <a:ext uri="{FF2B5EF4-FFF2-40B4-BE49-F238E27FC236}">
                <a16:creationId xmlns:a16="http://schemas.microsoft.com/office/drawing/2014/main" id="{1EB3F10C-247A-9849-CA37-9648533B5047}"/>
              </a:ext>
            </a:extLst>
          </p:cNvPr>
          <p:cNvSpPr txBox="1"/>
          <p:nvPr/>
        </p:nvSpPr>
        <p:spPr>
          <a:xfrm>
            <a:off x="495632" y="3516718"/>
            <a:ext cx="132439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Réactiver</a:t>
            </a:r>
          </a:p>
        </p:txBody>
      </p:sp>
      <p:cxnSp>
        <p:nvCxnSpPr>
          <p:cNvPr id="12" name="Connecteur droit avec flèche 20">
            <a:extLst>
              <a:ext uri="{FF2B5EF4-FFF2-40B4-BE49-F238E27FC236}">
                <a16:creationId xmlns:a16="http://schemas.microsoft.com/office/drawing/2014/main" id="{C4B11703-8966-434C-2239-D768BAD6310B}"/>
              </a:ext>
            </a:extLst>
          </p:cNvPr>
          <p:cNvCxnSpPr/>
          <p:nvPr/>
        </p:nvCxnSpPr>
        <p:spPr>
          <a:xfrm flipV="1">
            <a:off x="1577961" y="3337816"/>
            <a:ext cx="0" cy="981160"/>
          </a:xfrm>
          <a:prstGeom prst="straightConnector1">
            <a:avLst/>
          </a:prstGeom>
          <a:noFill/>
          <a:ln w="28575" cap="flat">
            <a:solidFill>
              <a:srgbClr val="BF9000"/>
            </a:solidFill>
            <a:prstDash val="solid"/>
            <a:miter/>
            <a:tailEnd type="arrow"/>
          </a:ln>
        </p:spPr>
      </p:cxnSp>
      <p:sp>
        <p:nvSpPr>
          <p:cNvPr id="13" name="ZoneTexte 23">
            <a:extLst>
              <a:ext uri="{FF2B5EF4-FFF2-40B4-BE49-F238E27FC236}">
                <a16:creationId xmlns:a16="http://schemas.microsoft.com/office/drawing/2014/main" id="{D9FAAD43-4063-81BA-A4E1-33030DE5A7B1}"/>
              </a:ext>
            </a:extLst>
          </p:cNvPr>
          <p:cNvSpPr txBox="1"/>
          <p:nvPr/>
        </p:nvSpPr>
        <p:spPr>
          <a:xfrm>
            <a:off x="2330961" y="3549389"/>
            <a:ext cx="132439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Désactiver</a:t>
            </a:r>
          </a:p>
        </p:txBody>
      </p:sp>
      <p:sp>
        <p:nvSpPr>
          <p:cNvPr id="14" name="Ellipse 25">
            <a:extLst>
              <a:ext uri="{FF2B5EF4-FFF2-40B4-BE49-F238E27FC236}">
                <a16:creationId xmlns:a16="http://schemas.microsoft.com/office/drawing/2014/main" id="{60C1211A-30D7-39F1-4B5E-B859ECA4DC6B}"/>
              </a:ext>
            </a:extLst>
          </p:cNvPr>
          <p:cNvSpPr/>
          <p:nvPr/>
        </p:nvSpPr>
        <p:spPr>
          <a:xfrm>
            <a:off x="1735110" y="5632137"/>
            <a:ext cx="368000" cy="369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2CC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Ellipse 26">
            <a:extLst>
              <a:ext uri="{FF2B5EF4-FFF2-40B4-BE49-F238E27FC236}">
                <a16:creationId xmlns:a16="http://schemas.microsoft.com/office/drawing/2014/main" id="{07B72303-1C3B-7C46-25F2-796D7C72421B}"/>
              </a:ext>
            </a:extLst>
          </p:cNvPr>
          <p:cNvSpPr/>
          <p:nvPr/>
        </p:nvSpPr>
        <p:spPr>
          <a:xfrm>
            <a:off x="1805848" y="5694243"/>
            <a:ext cx="213064" cy="21081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E699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6" name="Connecteur droit avec flèche 27">
            <a:extLst>
              <a:ext uri="{FF2B5EF4-FFF2-40B4-BE49-F238E27FC236}">
                <a16:creationId xmlns:a16="http://schemas.microsoft.com/office/drawing/2014/main" id="{FB531133-5BCF-184C-B448-6ED336E5226D}"/>
              </a:ext>
            </a:extLst>
          </p:cNvPr>
          <p:cNvCxnSpPr/>
          <p:nvPr/>
        </p:nvCxnSpPr>
        <p:spPr>
          <a:xfrm>
            <a:off x="1919124" y="4746814"/>
            <a:ext cx="0" cy="889977"/>
          </a:xfrm>
          <a:prstGeom prst="straightConnector1">
            <a:avLst/>
          </a:prstGeom>
          <a:noFill/>
          <a:ln w="28575" cap="flat">
            <a:solidFill>
              <a:srgbClr val="BF9000"/>
            </a:solidFill>
            <a:prstDash val="solid"/>
            <a:miter/>
            <a:tailEnd type="arrow"/>
          </a:ln>
        </p:spPr>
      </p:cxnSp>
      <p:sp>
        <p:nvSpPr>
          <p:cNvPr id="17" name="ZoneTexte 28">
            <a:extLst>
              <a:ext uri="{FF2B5EF4-FFF2-40B4-BE49-F238E27FC236}">
                <a16:creationId xmlns:a16="http://schemas.microsoft.com/office/drawing/2014/main" id="{E62CD9DF-3754-5AD8-12E6-2BE66480FCB0}"/>
              </a:ext>
            </a:extLst>
          </p:cNvPr>
          <p:cNvSpPr txBox="1"/>
          <p:nvPr/>
        </p:nvSpPr>
        <p:spPr>
          <a:xfrm>
            <a:off x="1919124" y="4960647"/>
            <a:ext cx="125275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Dépubliée</a:t>
            </a:r>
          </a:p>
        </p:txBody>
      </p:sp>
      <p:sp>
        <p:nvSpPr>
          <p:cNvPr id="18" name="Rectangle : coins arrondis 35">
            <a:extLst>
              <a:ext uri="{FF2B5EF4-FFF2-40B4-BE49-F238E27FC236}">
                <a16:creationId xmlns:a16="http://schemas.microsoft.com/office/drawing/2014/main" id="{C15A4CE7-4395-299C-FA75-0D5E56069F00}"/>
              </a:ext>
            </a:extLst>
          </p:cNvPr>
          <p:cNvSpPr/>
          <p:nvPr/>
        </p:nvSpPr>
        <p:spPr>
          <a:xfrm>
            <a:off x="6322993" y="3167582"/>
            <a:ext cx="1952929" cy="427838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2CC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ZoneTexte 37">
            <a:extLst>
              <a:ext uri="{FF2B5EF4-FFF2-40B4-BE49-F238E27FC236}">
                <a16:creationId xmlns:a16="http://schemas.microsoft.com/office/drawing/2014/main" id="{5B23BFFB-3671-ECE2-9F11-424C9BA24B6E}"/>
              </a:ext>
            </a:extLst>
          </p:cNvPr>
          <p:cNvSpPr txBox="1"/>
          <p:nvPr/>
        </p:nvSpPr>
        <p:spPr>
          <a:xfrm>
            <a:off x="6322993" y="3180054"/>
            <a:ext cx="190078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Entrée TRE active</a:t>
            </a:r>
          </a:p>
        </p:txBody>
      </p:sp>
      <p:sp>
        <p:nvSpPr>
          <p:cNvPr id="20" name="Rectangle : coins arrondis 39">
            <a:extLst>
              <a:ext uri="{FF2B5EF4-FFF2-40B4-BE49-F238E27FC236}">
                <a16:creationId xmlns:a16="http://schemas.microsoft.com/office/drawing/2014/main" id="{2DF8013E-3681-3F6D-EF93-DFCAA04C9D4D}"/>
              </a:ext>
            </a:extLst>
          </p:cNvPr>
          <p:cNvSpPr/>
          <p:nvPr/>
        </p:nvSpPr>
        <p:spPr>
          <a:xfrm>
            <a:off x="6469123" y="4556702"/>
            <a:ext cx="2098264" cy="427838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2CC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1" name="ZoneTexte 40">
            <a:extLst>
              <a:ext uri="{FF2B5EF4-FFF2-40B4-BE49-F238E27FC236}">
                <a16:creationId xmlns:a16="http://schemas.microsoft.com/office/drawing/2014/main" id="{078843D9-9A2E-1A80-21B1-AE8B8182A253}"/>
              </a:ext>
            </a:extLst>
          </p:cNvPr>
          <p:cNvSpPr txBox="1"/>
          <p:nvPr/>
        </p:nvSpPr>
        <p:spPr>
          <a:xfrm>
            <a:off x="6455398" y="4580092"/>
            <a:ext cx="209826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Entrée TRE Obsolète</a:t>
            </a:r>
          </a:p>
        </p:txBody>
      </p:sp>
      <p:cxnSp>
        <p:nvCxnSpPr>
          <p:cNvPr id="22" name="Connecteur droit avec flèche 41">
            <a:extLst>
              <a:ext uri="{FF2B5EF4-FFF2-40B4-BE49-F238E27FC236}">
                <a16:creationId xmlns:a16="http://schemas.microsoft.com/office/drawing/2014/main" id="{681E5F9A-86C4-61C5-FB9F-F5228C739A92}"/>
              </a:ext>
            </a:extLst>
          </p:cNvPr>
          <p:cNvCxnSpPr/>
          <p:nvPr/>
        </p:nvCxnSpPr>
        <p:spPr>
          <a:xfrm>
            <a:off x="7557680" y="3602452"/>
            <a:ext cx="0" cy="954250"/>
          </a:xfrm>
          <a:prstGeom prst="straightConnector1">
            <a:avLst/>
          </a:prstGeom>
          <a:noFill/>
          <a:ln w="28575" cap="flat">
            <a:solidFill>
              <a:srgbClr val="BF9000"/>
            </a:solidFill>
            <a:prstDash val="solid"/>
            <a:miter/>
            <a:tailEnd type="arrow"/>
          </a:ln>
        </p:spPr>
      </p:cxnSp>
      <p:sp>
        <p:nvSpPr>
          <p:cNvPr id="23" name="ZoneTexte 42">
            <a:extLst>
              <a:ext uri="{FF2B5EF4-FFF2-40B4-BE49-F238E27FC236}">
                <a16:creationId xmlns:a16="http://schemas.microsoft.com/office/drawing/2014/main" id="{2E15DF00-A87B-06C4-9716-C383347CD16B}"/>
              </a:ext>
            </a:extLst>
          </p:cNvPr>
          <p:cNvSpPr txBox="1"/>
          <p:nvPr/>
        </p:nvSpPr>
        <p:spPr>
          <a:xfrm>
            <a:off x="5709687" y="3918725"/>
            <a:ext cx="184799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Réactiver</a:t>
            </a:r>
          </a:p>
        </p:txBody>
      </p:sp>
      <p:cxnSp>
        <p:nvCxnSpPr>
          <p:cNvPr id="24" name="Connecteur droit avec flèche 43">
            <a:extLst>
              <a:ext uri="{FF2B5EF4-FFF2-40B4-BE49-F238E27FC236}">
                <a16:creationId xmlns:a16="http://schemas.microsoft.com/office/drawing/2014/main" id="{3B220361-FB88-55F4-BB78-CBC76C8CDCA4}"/>
              </a:ext>
            </a:extLst>
          </p:cNvPr>
          <p:cNvCxnSpPr/>
          <p:nvPr/>
        </p:nvCxnSpPr>
        <p:spPr>
          <a:xfrm flipV="1">
            <a:off x="6804681" y="3575532"/>
            <a:ext cx="0" cy="981170"/>
          </a:xfrm>
          <a:prstGeom prst="straightConnector1">
            <a:avLst/>
          </a:prstGeom>
          <a:noFill/>
          <a:ln w="28575" cap="flat">
            <a:solidFill>
              <a:srgbClr val="BF9000"/>
            </a:solidFill>
            <a:prstDash val="solid"/>
            <a:miter/>
            <a:tailEnd type="arrow"/>
          </a:ln>
        </p:spPr>
      </p:cxnSp>
      <p:sp>
        <p:nvSpPr>
          <p:cNvPr id="25" name="ZoneTexte 44">
            <a:extLst>
              <a:ext uri="{FF2B5EF4-FFF2-40B4-BE49-F238E27FC236}">
                <a16:creationId xmlns:a16="http://schemas.microsoft.com/office/drawing/2014/main" id="{DD252E30-D8EE-21EF-52A7-853BEB06C260}"/>
              </a:ext>
            </a:extLst>
          </p:cNvPr>
          <p:cNvSpPr txBox="1"/>
          <p:nvPr/>
        </p:nvSpPr>
        <p:spPr>
          <a:xfrm>
            <a:off x="7631106" y="3848517"/>
            <a:ext cx="132439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Désactiver</a:t>
            </a:r>
          </a:p>
        </p:txBody>
      </p:sp>
      <p:cxnSp>
        <p:nvCxnSpPr>
          <p:cNvPr id="26" name="Connecteur : en angle 57">
            <a:extLst>
              <a:ext uri="{FF2B5EF4-FFF2-40B4-BE49-F238E27FC236}">
                <a16:creationId xmlns:a16="http://schemas.microsoft.com/office/drawing/2014/main" id="{E8AA1E0E-337B-0EAF-F19D-0AB6ECDA5850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8223775" y="3229779"/>
            <a:ext cx="52148" cy="151717"/>
          </a:xfrm>
          <a:prstGeom prst="bentConnector3">
            <a:avLst/>
          </a:prstGeom>
          <a:noFill/>
          <a:ln w="28575" cap="flat">
            <a:solidFill>
              <a:srgbClr val="BF9000"/>
            </a:solidFill>
            <a:prstDash val="solid"/>
            <a:miter/>
            <a:tailEnd type="arrow"/>
          </a:ln>
        </p:spPr>
      </p:cxnSp>
      <p:cxnSp>
        <p:nvCxnSpPr>
          <p:cNvPr id="27" name="Connecteur : en angle 61">
            <a:extLst>
              <a:ext uri="{FF2B5EF4-FFF2-40B4-BE49-F238E27FC236}">
                <a16:creationId xmlns:a16="http://schemas.microsoft.com/office/drawing/2014/main" id="{65F42467-75DC-BA01-37E4-8B968A81F6C0}"/>
              </a:ext>
            </a:extLst>
          </p:cNvPr>
          <p:cNvCxnSpPr/>
          <p:nvPr/>
        </p:nvCxnSpPr>
        <p:spPr>
          <a:xfrm flipH="1" flipV="1">
            <a:off x="2840162" y="1687781"/>
            <a:ext cx="45647" cy="201442"/>
          </a:xfrm>
          <a:prstGeom prst="bentConnector3">
            <a:avLst/>
          </a:prstGeom>
          <a:noFill/>
          <a:ln w="28575" cap="flat">
            <a:solidFill>
              <a:srgbClr val="BF9000"/>
            </a:solidFill>
            <a:prstDash val="solid"/>
            <a:miter/>
            <a:tailEnd type="arrow"/>
          </a:ln>
        </p:spPr>
      </p:cxnSp>
      <p:sp>
        <p:nvSpPr>
          <p:cNvPr id="28" name="ZoneTexte 62">
            <a:extLst>
              <a:ext uri="{FF2B5EF4-FFF2-40B4-BE49-F238E27FC236}">
                <a16:creationId xmlns:a16="http://schemas.microsoft.com/office/drawing/2014/main" id="{A88E0D03-3EB7-C616-6146-07C0A3B6611C}"/>
              </a:ext>
            </a:extLst>
          </p:cNvPr>
          <p:cNvSpPr txBox="1"/>
          <p:nvPr/>
        </p:nvSpPr>
        <p:spPr>
          <a:xfrm>
            <a:off x="3075419" y="1590543"/>
            <a:ext cx="184799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MAJ TRE</a:t>
            </a:r>
          </a:p>
        </p:txBody>
      </p:sp>
      <p:sp>
        <p:nvSpPr>
          <p:cNvPr id="29" name="Ellipse 4">
            <a:extLst>
              <a:ext uri="{FF2B5EF4-FFF2-40B4-BE49-F238E27FC236}">
                <a16:creationId xmlns:a16="http://schemas.microsoft.com/office/drawing/2014/main" id="{710F291D-C9E7-E3F2-C353-4B82A6361B40}"/>
              </a:ext>
            </a:extLst>
          </p:cNvPr>
          <p:cNvSpPr/>
          <p:nvPr/>
        </p:nvSpPr>
        <p:spPr>
          <a:xfrm>
            <a:off x="6899385" y="2277185"/>
            <a:ext cx="499929" cy="42783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2CC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0" name="Ellipse 3">
            <a:extLst>
              <a:ext uri="{FF2B5EF4-FFF2-40B4-BE49-F238E27FC236}">
                <a16:creationId xmlns:a16="http://schemas.microsoft.com/office/drawing/2014/main" id="{90C8C2FC-3DB9-844E-F092-B0931813D66D}"/>
              </a:ext>
            </a:extLst>
          </p:cNvPr>
          <p:cNvSpPr/>
          <p:nvPr/>
        </p:nvSpPr>
        <p:spPr>
          <a:xfrm>
            <a:off x="6995708" y="2364409"/>
            <a:ext cx="289453" cy="24420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E699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1" name="Connecteur : en angle 55">
            <a:extLst>
              <a:ext uri="{FF2B5EF4-FFF2-40B4-BE49-F238E27FC236}">
                <a16:creationId xmlns:a16="http://schemas.microsoft.com/office/drawing/2014/main" id="{FD21D6D9-D0A1-80BD-3BDF-DFB312345F35}"/>
              </a:ext>
            </a:extLst>
          </p:cNvPr>
          <p:cNvCxnSpPr>
            <a:endCxn id="29" idx="0"/>
          </p:cNvCxnSpPr>
          <p:nvPr/>
        </p:nvCxnSpPr>
        <p:spPr>
          <a:xfrm>
            <a:off x="2885809" y="2148391"/>
            <a:ext cx="4263546" cy="128794"/>
          </a:xfrm>
          <a:prstGeom prst="bentConnector3">
            <a:avLst/>
          </a:prstGeom>
          <a:noFill/>
          <a:ln w="28575" cap="flat">
            <a:solidFill>
              <a:srgbClr val="BF9000"/>
            </a:solidFill>
            <a:prstDash val="solid"/>
            <a:miter/>
            <a:tailEnd type="arrow"/>
          </a:ln>
        </p:spPr>
      </p:cxnSp>
      <p:cxnSp>
        <p:nvCxnSpPr>
          <p:cNvPr id="32" name="Connecteur droit avec flèche 41">
            <a:extLst>
              <a:ext uri="{FF2B5EF4-FFF2-40B4-BE49-F238E27FC236}">
                <a16:creationId xmlns:a16="http://schemas.microsoft.com/office/drawing/2014/main" id="{4B5B4A18-F9BC-80E5-407A-13BB60570BA3}"/>
              </a:ext>
            </a:extLst>
          </p:cNvPr>
          <p:cNvCxnSpPr/>
          <p:nvPr/>
        </p:nvCxnSpPr>
        <p:spPr>
          <a:xfrm>
            <a:off x="7149355" y="2705023"/>
            <a:ext cx="0" cy="475031"/>
          </a:xfrm>
          <a:prstGeom prst="straightConnector1">
            <a:avLst/>
          </a:prstGeom>
          <a:noFill/>
          <a:ln w="28575" cap="flat">
            <a:solidFill>
              <a:srgbClr val="BF9000"/>
            </a:solidFill>
            <a:prstDash val="solid"/>
            <a:miter/>
            <a:tailEnd type="arrow"/>
          </a:ln>
        </p:spPr>
      </p:cxnSp>
      <p:sp>
        <p:nvSpPr>
          <p:cNvPr id="33" name="ZoneTexte 59">
            <a:extLst>
              <a:ext uri="{FF2B5EF4-FFF2-40B4-BE49-F238E27FC236}">
                <a16:creationId xmlns:a16="http://schemas.microsoft.com/office/drawing/2014/main" id="{3A6B9CAF-4224-3D17-557F-E66C1069995E}"/>
              </a:ext>
            </a:extLst>
          </p:cNvPr>
          <p:cNvSpPr txBox="1"/>
          <p:nvPr/>
        </p:nvSpPr>
        <p:spPr>
          <a:xfrm>
            <a:off x="3190433" y="2114220"/>
            <a:ext cx="301108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Gestion des entrées de la TRE </a:t>
            </a:r>
          </a:p>
        </p:txBody>
      </p:sp>
      <p:sp>
        <p:nvSpPr>
          <p:cNvPr id="34" name="ZoneTexte 62">
            <a:extLst>
              <a:ext uri="{FF2B5EF4-FFF2-40B4-BE49-F238E27FC236}">
                <a16:creationId xmlns:a16="http://schemas.microsoft.com/office/drawing/2014/main" id="{77A2E4BC-7B0F-F191-3EF8-03DB4756193C}"/>
              </a:ext>
            </a:extLst>
          </p:cNvPr>
          <p:cNvSpPr txBox="1"/>
          <p:nvPr/>
        </p:nvSpPr>
        <p:spPr>
          <a:xfrm>
            <a:off x="8678707" y="3120975"/>
            <a:ext cx="184799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MAJ entrée RE</a:t>
            </a:r>
          </a:p>
        </p:txBody>
      </p:sp>
      <p:sp>
        <p:nvSpPr>
          <p:cNvPr id="35" name="ZoneTexte 13">
            <a:extLst>
              <a:ext uri="{FF2B5EF4-FFF2-40B4-BE49-F238E27FC236}">
                <a16:creationId xmlns:a16="http://schemas.microsoft.com/office/drawing/2014/main" id="{7395109D-51F8-9FCC-D431-E6535680569F}"/>
              </a:ext>
            </a:extLst>
          </p:cNvPr>
          <p:cNvSpPr txBox="1"/>
          <p:nvPr/>
        </p:nvSpPr>
        <p:spPr>
          <a:xfrm>
            <a:off x="7214780" y="2673312"/>
            <a:ext cx="7478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Créer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4">
            <a:extLst>
              <a:ext uri="{FF2B5EF4-FFF2-40B4-BE49-F238E27FC236}">
                <a16:creationId xmlns:a16="http://schemas.microsoft.com/office/drawing/2014/main" id="{22824E95-2BFB-821E-4250-1C453F7C697F}"/>
              </a:ext>
            </a:extLst>
          </p:cNvPr>
          <p:cNvSpPr/>
          <p:nvPr/>
        </p:nvSpPr>
        <p:spPr>
          <a:xfrm>
            <a:off x="3099843" y="149394"/>
            <a:ext cx="499929" cy="42783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0070C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Ellipse 3">
            <a:extLst>
              <a:ext uri="{FF2B5EF4-FFF2-40B4-BE49-F238E27FC236}">
                <a16:creationId xmlns:a16="http://schemas.microsoft.com/office/drawing/2014/main" id="{2B28373A-AAE1-B608-393E-98ADAB722A55}"/>
              </a:ext>
            </a:extLst>
          </p:cNvPr>
          <p:cNvSpPr/>
          <p:nvPr/>
        </p:nvSpPr>
        <p:spPr>
          <a:xfrm>
            <a:off x="3173992" y="236619"/>
            <a:ext cx="289453" cy="24420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EEBF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 : coins arrondis 5">
            <a:extLst>
              <a:ext uri="{FF2B5EF4-FFF2-40B4-BE49-F238E27FC236}">
                <a16:creationId xmlns:a16="http://schemas.microsoft.com/office/drawing/2014/main" id="{67905905-4439-FED9-8660-CBBBAD5D9851}"/>
              </a:ext>
            </a:extLst>
          </p:cNvPr>
          <p:cNvSpPr/>
          <p:nvPr/>
        </p:nvSpPr>
        <p:spPr>
          <a:xfrm>
            <a:off x="2615248" y="1531482"/>
            <a:ext cx="1451299" cy="1752475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0070C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5" name="Connecteur droit avec flèche 7">
            <a:extLst>
              <a:ext uri="{FF2B5EF4-FFF2-40B4-BE49-F238E27FC236}">
                <a16:creationId xmlns:a16="http://schemas.microsoft.com/office/drawing/2014/main" id="{BE0B78F7-79F6-B2D9-2E5A-415BCDE67C88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3340898" y="577232"/>
            <a:ext cx="8910" cy="954250"/>
          </a:xfrm>
          <a:prstGeom prst="straightConnector1">
            <a:avLst/>
          </a:prstGeom>
          <a:noFill/>
          <a:ln w="28575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6" name="ZoneTexte 9">
            <a:extLst>
              <a:ext uri="{FF2B5EF4-FFF2-40B4-BE49-F238E27FC236}">
                <a16:creationId xmlns:a16="http://schemas.microsoft.com/office/drawing/2014/main" id="{68E3F047-2019-B0CF-FDA8-0E0C530F23E8}"/>
              </a:ext>
            </a:extLst>
          </p:cNvPr>
          <p:cNvSpPr txBox="1"/>
          <p:nvPr/>
        </p:nvSpPr>
        <p:spPr>
          <a:xfrm>
            <a:off x="2703670" y="1543955"/>
            <a:ext cx="116506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TRE Active</a:t>
            </a:r>
          </a:p>
        </p:txBody>
      </p:sp>
      <p:sp>
        <p:nvSpPr>
          <p:cNvPr id="7" name="ZoneTexte 13">
            <a:extLst>
              <a:ext uri="{FF2B5EF4-FFF2-40B4-BE49-F238E27FC236}">
                <a16:creationId xmlns:a16="http://schemas.microsoft.com/office/drawing/2014/main" id="{548440E1-0463-DE61-5CDF-5FC3BB6E7375}"/>
              </a:ext>
            </a:extLst>
          </p:cNvPr>
          <p:cNvSpPr txBox="1"/>
          <p:nvPr/>
        </p:nvSpPr>
        <p:spPr>
          <a:xfrm>
            <a:off x="3318714" y="746991"/>
            <a:ext cx="7478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Créer</a:t>
            </a:r>
          </a:p>
        </p:txBody>
      </p:sp>
      <p:sp>
        <p:nvSpPr>
          <p:cNvPr id="8" name="Rectangle : coins arrondis 14">
            <a:extLst>
              <a:ext uri="{FF2B5EF4-FFF2-40B4-BE49-F238E27FC236}">
                <a16:creationId xmlns:a16="http://schemas.microsoft.com/office/drawing/2014/main" id="{BB19EFFB-80E0-09CC-BD0C-5F51107BD7D8}"/>
              </a:ext>
            </a:extLst>
          </p:cNvPr>
          <p:cNvSpPr/>
          <p:nvPr/>
        </p:nvSpPr>
        <p:spPr>
          <a:xfrm>
            <a:off x="2423141" y="4231385"/>
            <a:ext cx="1702969" cy="427838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0070C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ZoneTexte 15">
            <a:extLst>
              <a:ext uri="{FF2B5EF4-FFF2-40B4-BE49-F238E27FC236}">
                <a16:creationId xmlns:a16="http://schemas.microsoft.com/office/drawing/2014/main" id="{4EE81FEB-2395-3563-1E2E-D7EC4C1DFB1E}"/>
              </a:ext>
            </a:extLst>
          </p:cNvPr>
          <p:cNvSpPr txBox="1"/>
          <p:nvPr/>
        </p:nvSpPr>
        <p:spPr>
          <a:xfrm>
            <a:off x="2473031" y="4231385"/>
            <a:ext cx="161614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TRE </a:t>
            </a:r>
            <a:r>
              <a:rPr lang="fr-FR" sz="1800" b="0" i="0" u="none" strike="noStrike" kern="0" cap="none" spc="0" baseline="0">
                <a:solidFill>
                  <a:srgbClr val="FFFFFF"/>
                </a:solidFill>
                <a:uFillTx/>
                <a:latin typeface="Calibri" pitchFamily="34"/>
                <a:ea typeface="Calibri" pitchFamily="34"/>
              </a:rPr>
              <a:t>Depreciate</a:t>
            </a: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0" name="Connecteur droit avec flèche 18">
            <a:extLst>
              <a:ext uri="{FF2B5EF4-FFF2-40B4-BE49-F238E27FC236}">
                <a16:creationId xmlns:a16="http://schemas.microsoft.com/office/drawing/2014/main" id="{5D73A254-808F-9BF7-5F79-08F4A7DDF830}"/>
              </a:ext>
            </a:extLst>
          </p:cNvPr>
          <p:cNvCxnSpPr/>
          <p:nvPr/>
        </p:nvCxnSpPr>
        <p:spPr>
          <a:xfrm>
            <a:off x="3268120" y="3310978"/>
            <a:ext cx="0" cy="954249"/>
          </a:xfrm>
          <a:prstGeom prst="straightConnector1">
            <a:avLst/>
          </a:prstGeom>
          <a:noFill/>
          <a:ln w="28575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11" name="ZoneTexte 23">
            <a:extLst>
              <a:ext uri="{FF2B5EF4-FFF2-40B4-BE49-F238E27FC236}">
                <a16:creationId xmlns:a16="http://schemas.microsoft.com/office/drawing/2014/main" id="{0EFFDE41-2BDE-6C8D-E7EE-7C490B4557AB}"/>
              </a:ext>
            </a:extLst>
          </p:cNvPr>
          <p:cNvSpPr txBox="1"/>
          <p:nvPr/>
        </p:nvSpPr>
        <p:spPr>
          <a:xfrm>
            <a:off x="3358691" y="3412897"/>
            <a:ext cx="132439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Désactiver</a:t>
            </a:r>
          </a:p>
        </p:txBody>
      </p:sp>
      <p:sp>
        <p:nvSpPr>
          <p:cNvPr id="12" name="Ellipse 25">
            <a:extLst>
              <a:ext uri="{FF2B5EF4-FFF2-40B4-BE49-F238E27FC236}">
                <a16:creationId xmlns:a16="http://schemas.microsoft.com/office/drawing/2014/main" id="{42F3913A-1AC5-99F2-112F-A810E7419FE2}"/>
              </a:ext>
            </a:extLst>
          </p:cNvPr>
          <p:cNvSpPr/>
          <p:nvPr/>
        </p:nvSpPr>
        <p:spPr>
          <a:xfrm>
            <a:off x="2989987" y="6261536"/>
            <a:ext cx="368000" cy="369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0070C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Ellipse 26">
            <a:extLst>
              <a:ext uri="{FF2B5EF4-FFF2-40B4-BE49-F238E27FC236}">
                <a16:creationId xmlns:a16="http://schemas.microsoft.com/office/drawing/2014/main" id="{BB6821DF-9F4B-2302-B971-D645B282453D}"/>
              </a:ext>
            </a:extLst>
          </p:cNvPr>
          <p:cNvSpPr/>
          <p:nvPr/>
        </p:nvSpPr>
        <p:spPr>
          <a:xfrm>
            <a:off x="3060716" y="6323642"/>
            <a:ext cx="213064" cy="21081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EEBF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4" name="Connecteur droit avec flèche 27">
            <a:extLst>
              <a:ext uri="{FF2B5EF4-FFF2-40B4-BE49-F238E27FC236}">
                <a16:creationId xmlns:a16="http://schemas.microsoft.com/office/drawing/2014/main" id="{79D4DFB3-71EB-5950-C36F-8303747A4A59}"/>
              </a:ext>
            </a:extLst>
          </p:cNvPr>
          <p:cNvCxnSpPr/>
          <p:nvPr/>
        </p:nvCxnSpPr>
        <p:spPr>
          <a:xfrm>
            <a:off x="3173992" y="5376214"/>
            <a:ext cx="0" cy="889977"/>
          </a:xfrm>
          <a:prstGeom prst="straightConnector1">
            <a:avLst/>
          </a:prstGeom>
          <a:noFill/>
          <a:ln w="28575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15" name="Rectangle : coins arrondis 35">
            <a:extLst>
              <a:ext uri="{FF2B5EF4-FFF2-40B4-BE49-F238E27FC236}">
                <a16:creationId xmlns:a16="http://schemas.microsoft.com/office/drawing/2014/main" id="{4851B767-82AD-8F7E-BC74-864FCDAB44A8}"/>
              </a:ext>
            </a:extLst>
          </p:cNvPr>
          <p:cNvSpPr/>
          <p:nvPr/>
        </p:nvSpPr>
        <p:spPr>
          <a:xfrm>
            <a:off x="7503721" y="3080000"/>
            <a:ext cx="1952929" cy="427838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0070C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ZoneTexte 37">
            <a:extLst>
              <a:ext uri="{FF2B5EF4-FFF2-40B4-BE49-F238E27FC236}">
                <a16:creationId xmlns:a16="http://schemas.microsoft.com/office/drawing/2014/main" id="{23D8AC3B-1C91-FE9B-7203-8643ADC71811}"/>
              </a:ext>
            </a:extLst>
          </p:cNvPr>
          <p:cNvSpPr txBox="1"/>
          <p:nvPr/>
        </p:nvSpPr>
        <p:spPr>
          <a:xfrm>
            <a:off x="7503721" y="3092473"/>
            <a:ext cx="190078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Entrée TRE active</a:t>
            </a:r>
          </a:p>
        </p:txBody>
      </p:sp>
      <p:sp>
        <p:nvSpPr>
          <p:cNvPr id="17" name="Rectangle : coins arrondis 39">
            <a:extLst>
              <a:ext uri="{FF2B5EF4-FFF2-40B4-BE49-F238E27FC236}">
                <a16:creationId xmlns:a16="http://schemas.microsoft.com/office/drawing/2014/main" id="{C3B1A1DE-74C5-01DB-E10E-4E51C731C1C4}"/>
              </a:ext>
            </a:extLst>
          </p:cNvPr>
          <p:cNvSpPr/>
          <p:nvPr/>
        </p:nvSpPr>
        <p:spPr>
          <a:xfrm>
            <a:off x="7649852" y="4469111"/>
            <a:ext cx="2098264" cy="427838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0070C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" name="ZoneTexte 40">
            <a:extLst>
              <a:ext uri="{FF2B5EF4-FFF2-40B4-BE49-F238E27FC236}">
                <a16:creationId xmlns:a16="http://schemas.microsoft.com/office/drawing/2014/main" id="{8CC93260-7E5F-56FC-3CD0-CCFF9A072811}"/>
              </a:ext>
            </a:extLst>
          </p:cNvPr>
          <p:cNvSpPr txBox="1"/>
          <p:nvPr/>
        </p:nvSpPr>
        <p:spPr>
          <a:xfrm>
            <a:off x="7559856" y="4488469"/>
            <a:ext cx="227825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Entrée TRE Depreciate</a:t>
            </a:r>
          </a:p>
        </p:txBody>
      </p:sp>
      <p:cxnSp>
        <p:nvCxnSpPr>
          <p:cNvPr id="19" name="Connecteur droit avec flèche 41">
            <a:extLst>
              <a:ext uri="{FF2B5EF4-FFF2-40B4-BE49-F238E27FC236}">
                <a16:creationId xmlns:a16="http://schemas.microsoft.com/office/drawing/2014/main" id="{CA60D6FB-4F7B-0211-70F2-F7FA0110D4B1}"/>
              </a:ext>
            </a:extLst>
          </p:cNvPr>
          <p:cNvCxnSpPr/>
          <p:nvPr/>
        </p:nvCxnSpPr>
        <p:spPr>
          <a:xfrm>
            <a:off x="8738408" y="3514862"/>
            <a:ext cx="0" cy="954249"/>
          </a:xfrm>
          <a:prstGeom prst="straightConnector1">
            <a:avLst/>
          </a:prstGeom>
          <a:noFill/>
          <a:ln w="28575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20" name="ZoneTexte 44">
            <a:extLst>
              <a:ext uri="{FF2B5EF4-FFF2-40B4-BE49-F238E27FC236}">
                <a16:creationId xmlns:a16="http://schemas.microsoft.com/office/drawing/2014/main" id="{AAD636F5-55AE-A21C-7BF0-8BD78A744571}"/>
              </a:ext>
            </a:extLst>
          </p:cNvPr>
          <p:cNvSpPr txBox="1"/>
          <p:nvPr/>
        </p:nvSpPr>
        <p:spPr>
          <a:xfrm>
            <a:off x="8811835" y="3760927"/>
            <a:ext cx="132439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Désactiver</a:t>
            </a:r>
          </a:p>
        </p:txBody>
      </p:sp>
      <p:cxnSp>
        <p:nvCxnSpPr>
          <p:cNvPr id="21" name="Connecteur : en angle 57">
            <a:extLst>
              <a:ext uri="{FF2B5EF4-FFF2-40B4-BE49-F238E27FC236}">
                <a16:creationId xmlns:a16="http://schemas.microsoft.com/office/drawing/2014/main" id="{4673D349-C1EA-C47B-3AB5-4ECB8C926256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9404503" y="3142198"/>
            <a:ext cx="52148" cy="151717"/>
          </a:xfrm>
          <a:prstGeom prst="bentConnector3">
            <a:avLst/>
          </a:prstGeom>
          <a:noFill/>
          <a:ln w="28575" cap="flat">
            <a:solidFill>
              <a:srgbClr val="0070C0"/>
            </a:solidFill>
            <a:prstDash val="solid"/>
            <a:miter/>
            <a:tailEnd type="arrow"/>
          </a:ln>
        </p:spPr>
      </p:cxnSp>
      <p:cxnSp>
        <p:nvCxnSpPr>
          <p:cNvPr id="22" name="Connecteur : en angle 61">
            <a:extLst>
              <a:ext uri="{FF2B5EF4-FFF2-40B4-BE49-F238E27FC236}">
                <a16:creationId xmlns:a16="http://schemas.microsoft.com/office/drawing/2014/main" id="{73DB10FA-821C-E69C-5E2B-880FB222DD3B}"/>
              </a:ext>
            </a:extLst>
          </p:cNvPr>
          <p:cNvCxnSpPr/>
          <p:nvPr/>
        </p:nvCxnSpPr>
        <p:spPr>
          <a:xfrm flipH="1" flipV="1">
            <a:off x="4020891" y="1600190"/>
            <a:ext cx="45646" cy="201443"/>
          </a:xfrm>
          <a:prstGeom prst="bentConnector3">
            <a:avLst/>
          </a:prstGeom>
          <a:noFill/>
          <a:ln w="28575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23" name="ZoneTexte 62">
            <a:extLst>
              <a:ext uri="{FF2B5EF4-FFF2-40B4-BE49-F238E27FC236}">
                <a16:creationId xmlns:a16="http://schemas.microsoft.com/office/drawing/2014/main" id="{ADA70744-10B9-7B8A-F58E-927F51DD124C}"/>
              </a:ext>
            </a:extLst>
          </p:cNvPr>
          <p:cNvSpPr txBox="1"/>
          <p:nvPr/>
        </p:nvSpPr>
        <p:spPr>
          <a:xfrm>
            <a:off x="4256147" y="1502953"/>
            <a:ext cx="184799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MAJ TRE</a:t>
            </a:r>
          </a:p>
        </p:txBody>
      </p:sp>
      <p:sp>
        <p:nvSpPr>
          <p:cNvPr id="24" name="Ellipse 4">
            <a:extLst>
              <a:ext uri="{FF2B5EF4-FFF2-40B4-BE49-F238E27FC236}">
                <a16:creationId xmlns:a16="http://schemas.microsoft.com/office/drawing/2014/main" id="{573A7EE9-9DCB-C53A-9B1A-CADE91D7E28C}"/>
              </a:ext>
            </a:extLst>
          </p:cNvPr>
          <p:cNvSpPr/>
          <p:nvPr/>
        </p:nvSpPr>
        <p:spPr>
          <a:xfrm>
            <a:off x="8080113" y="2189594"/>
            <a:ext cx="499929" cy="42783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0070C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5" name="Ellipse 3">
            <a:extLst>
              <a:ext uri="{FF2B5EF4-FFF2-40B4-BE49-F238E27FC236}">
                <a16:creationId xmlns:a16="http://schemas.microsoft.com/office/drawing/2014/main" id="{B6F05AA1-C71B-6CE7-C98B-B8E07164EB8C}"/>
              </a:ext>
            </a:extLst>
          </p:cNvPr>
          <p:cNvSpPr/>
          <p:nvPr/>
        </p:nvSpPr>
        <p:spPr>
          <a:xfrm>
            <a:off x="8176436" y="2276819"/>
            <a:ext cx="289453" cy="24420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EEBF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26" name="Connecteur : en angle 55">
            <a:extLst>
              <a:ext uri="{FF2B5EF4-FFF2-40B4-BE49-F238E27FC236}">
                <a16:creationId xmlns:a16="http://schemas.microsoft.com/office/drawing/2014/main" id="{6519652E-A6AD-93A2-C447-562C3DAC28FF}"/>
              </a:ext>
            </a:extLst>
          </p:cNvPr>
          <p:cNvCxnSpPr>
            <a:endCxn id="24" idx="0"/>
          </p:cNvCxnSpPr>
          <p:nvPr/>
        </p:nvCxnSpPr>
        <p:spPr>
          <a:xfrm>
            <a:off x="4066537" y="2060810"/>
            <a:ext cx="4263546" cy="128784"/>
          </a:xfrm>
          <a:prstGeom prst="bentConnector3">
            <a:avLst/>
          </a:prstGeom>
          <a:noFill/>
          <a:ln w="28575" cap="flat">
            <a:solidFill>
              <a:srgbClr val="0070C0"/>
            </a:solidFill>
            <a:prstDash val="solid"/>
            <a:miter/>
            <a:tailEnd type="arrow"/>
          </a:ln>
        </p:spPr>
      </p:cxnSp>
      <p:cxnSp>
        <p:nvCxnSpPr>
          <p:cNvPr id="27" name="Connecteur droit avec flèche 41">
            <a:extLst>
              <a:ext uri="{FF2B5EF4-FFF2-40B4-BE49-F238E27FC236}">
                <a16:creationId xmlns:a16="http://schemas.microsoft.com/office/drawing/2014/main" id="{ADD7B5DC-1FFE-34DC-3AAD-9A12FE8EE171}"/>
              </a:ext>
            </a:extLst>
          </p:cNvPr>
          <p:cNvCxnSpPr/>
          <p:nvPr/>
        </p:nvCxnSpPr>
        <p:spPr>
          <a:xfrm>
            <a:off x="8330083" y="2617433"/>
            <a:ext cx="0" cy="475040"/>
          </a:xfrm>
          <a:prstGeom prst="straightConnector1">
            <a:avLst/>
          </a:prstGeom>
          <a:noFill/>
          <a:ln w="28575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28" name="ZoneTexte 59">
            <a:extLst>
              <a:ext uri="{FF2B5EF4-FFF2-40B4-BE49-F238E27FC236}">
                <a16:creationId xmlns:a16="http://schemas.microsoft.com/office/drawing/2014/main" id="{A7A2F688-C8CA-CBA1-97BA-91B2E69F3C08}"/>
              </a:ext>
            </a:extLst>
          </p:cNvPr>
          <p:cNvSpPr txBox="1"/>
          <p:nvPr/>
        </p:nvSpPr>
        <p:spPr>
          <a:xfrm>
            <a:off x="4371161" y="2026639"/>
            <a:ext cx="301108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Gestion des entrées de la TRE </a:t>
            </a:r>
          </a:p>
        </p:txBody>
      </p:sp>
      <p:sp>
        <p:nvSpPr>
          <p:cNvPr id="29" name="ZoneTexte 62">
            <a:extLst>
              <a:ext uri="{FF2B5EF4-FFF2-40B4-BE49-F238E27FC236}">
                <a16:creationId xmlns:a16="http://schemas.microsoft.com/office/drawing/2014/main" id="{E66219E3-0496-2E58-C957-98D2F85FAB7D}"/>
              </a:ext>
            </a:extLst>
          </p:cNvPr>
          <p:cNvSpPr txBox="1"/>
          <p:nvPr/>
        </p:nvSpPr>
        <p:spPr>
          <a:xfrm>
            <a:off x="9859435" y="3033384"/>
            <a:ext cx="184799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MAJ entrée de la TRE</a:t>
            </a:r>
          </a:p>
        </p:txBody>
      </p:sp>
      <p:sp>
        <p:nvSpPr>
          <p:cNvPr id="30" name="ZoneTexte 13">
            <a:extLst>
              <a:ext uri="{FF2B5EF4-FFF2-40B4-BE49-F238E27FC236}">
                <a16:creationId xmlns:a16="http://schemas.microsoft.com/office/drawing/2014/main" id="{2F596433-E532-5673-5989-37BCA1FDAE91}"/>
              </a:ext>
            </a:extLst>
          </p:cNvPr>
          <p:cNvSpPr txBox="1"/>
          <p:nvPr/>
        </p:nvSpPr>
        <p:spPr>
          <a:xfrm>
            <a:off x="8395508" y="2585722"/>
            <a:ext cx="7478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Créer</a:t>
            </a:r>
          </a:p>
        </p:txBody>
      </p:sp>
      <p:sp>
        <p:nvSpPr>
          <p:cNvPr id="31" name="Rectangle : coins arrondis 14">
            <a:extLst>
              <a:ext uri="{FF2B5EF4-FFF2-40B4-BE49-F238E27FC236}">
                <a16:creationId xmlns:a16="http://schemas.microsoft.com/office/drawing/2014/main" id="{FC240D51-971C-863A-6D36-86263909AAE9}"/>
              </a:ext>
            </a:extLst>
          </p:cNvPr>
          <p:cNvSpPr/>
          <p:nvPr/>
        </p:nvSpPr>
        <p:spPr>
          <a:xfrm>
            <a:off x="2416146" y="5273134"/>
            <a:ext cx="1702969" cy="427838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0070C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2" name="ZoneTexte 15">
            <a:extLst>
              <a:ext uri="{FF2B5EF4-FFF2-40B4-BE49-F238E27FC236}">
                <a16:creationId xmlns:a16="http://schemas.microsoft.com/office/drawing/2014/main" id="{64BF1930-7919-23AA-D893-765AECE6EE1D}"/>
              </a:ext>
            </a:extLst>
          </p:cNvPr>
          <p:cNvSpPr txBox="1"/>
          <p:nvPr/>
        </p:nvSpPr>
        <p:spPr>
          <a:xfrm>
            <a:off x="2466036" y="5273134"/>
            <a:ext cx="126643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TRE Retired</a:t>
            </a:r>
          </a:p>
        </p:txBody>
      </p:sp>
      <p:cxnSp>
        <p:nvCxnSpPr>
          <p:cNvPr id="33" name="Connecteur droit avec flèche 18">
            <a:extLst>
              <a:ext uri="{FF2B5EF4-FFF2-40B4-BE49-F238E27FC236}">
                <a16:creationId xmlns:a16="http://schemas.microsoft.com/office/drawing/2014/main" id="{43066748-7EBC-84C9-48D5-61850C82E5BF}"/>
              </a:ext>
            </a:extLst>
          </p:cNvPr>
          <p:cNvCxnSpPr>
            <a:stCxn id="8" idx="2"/>
          </p:cNvCxnSpPr>
          <p:nvPr/>
        </p:nvCxnSpPr>
        <p:spPr>
          <a:xfrm flipH="1">
            <a:off x="3254651" y="4659224"/>
            <a:ext cx="19970" cy="613910"/>
          </a:xfrm>
          <a:prstGeom prst="straightConnector1">
            <a:avLst/>
          </a:prstGeom>
          <a:noFill/>
          <a:ln w="28575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34" name="ZoneTexte 23">
            <a:extLst>
              <a:ext uri="{FF2B5EF4-FFF2-40B4-BE49-F238E27FC236}">
                <a16:creationId xmlns:a16="http://schemas.microsoft.com/office/drawing/2014/main" id="{3EAF1B2D-4C60-E1E1-2BA6-0D4AC916CDA9}"/>
              </a:ext>
            </a:extLst>
          </p:cNvPr>
          <p:cNvSpPr txBox="1"/>
          <p:nvPr/>
        </p:nvSpPr>
        <p:spPr>
          <a:xfrm>
            <a:off x="3463445" y="4760430"/>
            <a:ext cx="292202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Au bout d’un certain temps</a:t>
            </a:r>
          </a:p>
        </p:txBody>
      </p:sp>
      <p:sp>
        <p:nvSpPr>
          <p:cNvPr id="35" name="Rectangle : coins arrondis 39">
            <a:extLst>
              <a:ext uri="{FF2B5EF4-FFF2-40B4-BE49-F238E27FC236}">
                <a16:creationId xmlns:a16="http://schemas.microsoft.com/office/drawing/2014/main" id="{7F7FF83D-B1E2-06CD-8C48-4CE08A188A8E}"/>
              </a:ext>
            </a:extLst>
          </p:cNvPr>
          <p:cNvSpPr/>
          <p:nvPr/>
        </p:nvSpPr>
        <p:spPr>
          <a:xfrm>
            <a:off x="7627700" y="5386453"/>
            <a:ext cx="2098264" cy="427838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0070C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6" name="ZoneTexte 40">
            <a:extLst>
              <a:ext uri="{FF2B5EF4-FFF2-40B4-BE49-F238E27FC236}">
                <a16:creationId xmlns:a16="http://schemas.microsoft.com/office/drawing/2014/main" id="{9DBB4DA9-BB31-DE72-6ABD-E4D4B3B4E349}"/>
              </a:ext>
            </a:extLst>
          </p:cNvPr>
          <p:cNvSpPr txBox="1"/>
          <p:nvPr/>
        </p:nvSpPr>
        <p:spPr>
          <a:xfrm>
            <a:off x="7595902" y="5395572"/>
            <a:ext cx="1936171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Entrée TRE </a:t>
            </a:r>
            <a:r>
              <a:rPr lang="fr-FR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</a:rPr>
              <a:t>Retired</a:t>
            </a: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7" name="Connecteur droit avec flèche 41">
            <a:extLst>
              <a:ext uri="{FF2B5EF4-FFF2-40B4-BE49-F238E27FC236}">
                <a16:creationId xmlns:a16="http://schemas.microsoft.com/office/drawing/2014/main" id="{A364058A-7331-1C2D-E082-C5336D60F9EC}"/>
              </a:ext>
            </a:extLst>
          </p:cNvPr>
          <p:cNvCxnSpPr>
            <a:endCxn id="36" idx="0"/>
          </p:cNvCxnSpPr>
          <p:nvPr/>
        </p:nvCxnSpPr>
        <p:spPr>
          <a:xfrm flipH="1">
            <a:off x="8563988" y="4857804"/>
            <a:ext cx="0" cy="537768"/>
          </a:xfrm>
          <a:prstGeom prst="straightConnector1">
            <a:avLst/>
          </a:prstGeom>
          <a:noFill/>
          <a:ln w="28575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38" name="ZoneTexte 23">
            <a:extLst>
              <a:ext uri="{FF2B5EF4-FFF2-40B4-BE49-F238E27FC236}">
                <a16:creationId xmlns:a16="http://schemas.microsoft.com/office/drawing/2014/main" id="{C12D0FA2-0721-6B4B-9814-9BC8BE9E3820}"/>
              </a:ext>
            </a:extLst>
          </p:cNvPr>
          <p:cNvSpPr txBox="1"/>
          <p:nvPr/>
        </p:nvSpPr>
        <p:spPr>
          <a:xfrm>
            <a:off x="8917320" y="4951914"/>
            <a:ext cx="292202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Au bout d’un certain temps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4">
            <a:extLst>
              <a:ext uri="{FF2B5EF4-FFF2-40B4-BE49-F238E27FC236}">
                <a16:creationId xmlns:a16="http://schemas.microsoft.com/office/drawing/2014/main" id="{E5C58B0E-19BE-ECC3-A762-0DCA477D0EC7}"/>
              </a:ext>
            </a:extLst>
          </p:cNvPr>
          <p:cNvSpPr/>
          <p:nvPr/>
        </p:nvSpPr>
        <p:spPr>
          <a:xfrm>
            <a:off x="1919115" y="236985"/>
            <a:ext cx="499929" cy="42783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2CC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Ellipse 3">
            <a:extLst>
              <a:ext uri="{FF2B5EF4-FFF2-40B4-BE49-F238E27FC236}">
                <a16:creationId xmlns:a16="http://schemas.microsoft.com/office/drawing/2014/main" id="{CED5D9D8-7EC4-F65D-364B-5F2A9E9415A8}"/>
              </a:ext>
            </a:extLst>
          </p:cNvPr>
          <p:cNvSpPr/>
          <p:nvPr/>
        </p:nvSpPr>
        <p:spPr>
          <a:xfrm>
            <a:off x="2015438" y="324209"/>
            <a:ext cx="289453" cy="24420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E699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 : coins arrondis 5">
            <a:extLst>
              <a:ext uri="{FF2B5EF4-FFF2-40B4-BE49-F238E27FC236}">
                <a16:creationId xmlns:a16="http://schemas.microsoft.com/office/drawing/2014/main" id="{93C3423D-DC91-EDBA-DA1E-ACC09B255F65}"/>
              </a:ext>
            </a:extLst>
          </p:cNvPr>
          <p:cNvSpPr/>
          <p:nvPr/>
        </p:nvSpPr>
        <p:spPr>
          <a:xfrm>
            <a:off x="1434519" y="1619073"/>
            <a:ext cx="1451299" cy="1752475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2CC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5" name="Connecteur droit avec flèche 7">
            <a:extLst>
              <a:ext uri="{FF2B5EF4-FFF2-40B4-BE49-F238E27FC236}">
                <a16:creationId xmlns:a16="http://schemas.microsoft.com/office/drawing/2014/main" id="{200CBF18-A45A-3CD6-ED04-F6ED991060CD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2160169" y="664823"/>
            <a:ext cx="8911" cy="954250"/>
          </a:xfrm>
          <a:prstGeom prst="straightConnector1">
            <a:avLst/>
          </a:prstGeom>
          <a:noFill/>
          <a:ln w="28575" cap="flat">
            <a:solidFill>
              <a:srgbClr val="BF9000"/>
            </a:solidFill>
            <a:prstDash val="solid"/>
            <a:miter/>
            <a:tailEnd type="arrow"/>
          </a:ln>
        </p:spPr>
      </p:cxnSp>
      <p:sp>
        <p:nvSpPr>
          <p:cNvPr id="6" name="ZoneTexte 9">
            <a:extLst>
              <a:ext uri="{FF2B5EF4-FFF2-40B4-BE49-F238E27FC236}">
                <a16:creationId xmlns:a16="http://schemas.microsoft.com/office/drawing/2014/main" id="{7F78E8CF-3E27-AB19-1B4B-9375C7A5637D}"/>
              </a:ext>
            </a:extLst>
          </p:cNvPr>
          <p:cNvSpPr txBox="1"/>
          <p:nvPr/>
        </p:nvSpPr>
        <p:spPr>
          <a:xfrm>
            <a:off x="1522942" y="1631545"/>
            <a:ext cx="101393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JDV Actif</a:t>
            </a:r>
          </a:p>
        </p:txBody>
      </p:sp>
      <p:sp>
        <p:nvSpPr>
          <p:cNvPr id="7" name="ZoneTexte 13">
            <a:extLst>
              <a:ext uri="{FF2B5EF4-FFF2-40B4-BE49-F238E27FC236}">
                <a16:creationId xmlns:a16="http://schemas.microsoft.com/office/drawing/2014/main" id="{E076A554-2FFB-C350-BBB9-F7140F78B5F4}"/>
              </a:ext>
            </a:extLst>
          </p:cNvPr>
          <p:cNvSpPr txBox="1"/>
          <p:nvPr/>
        </p:nvSpPr>
        <p:spPr>
          <a:xfrm>
            <a:off x="2137986" y="834582"/>
            <a:ext cx="7478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Créer</a:t>
            </a:r>
          </a:p>
        </p:txBody>
      </p:sp>
      <p:sp>
        <p:nvSpPr>
          <p:cNvPr id="8" name="Rectangle : coins arrondis 14">
            <a:extLst>
              <a:ext uri="{FF2B5EF4-FFF2-40B4-BE49-F238E27FC236}">
                <a16:creationId xmlns:a16="http://schemas.microsoft.com/office/drawing/2014/main" id="{5434525E-1582-3E4B-0497-FFF4E17B6993}"/>
              </a:ext>
            </a:extLst>
          </p:cNvPr>
          <p:cNvSpPr/>
          <p:nvPr/>
        </p:nvSpPr>
        <p:spPr>
          <a:xfrm>
            <a:off x="1242413" y="4318976"/>
            <a:ext cx="1702969" cy="427838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2CC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ZoneTexte 15">
            <a:extLst>
              <a:ext uri="{FF2B5EF4-FFF2-40B4-BE49-F238E27FC236}">
                <a16:creationId xmlns:a16="http://schemas.microsoft.com/office/drawing/2014/main" id="{9DFD3C66-1E28-98C5-5030-6B8E9F544D2E}"/>
              </a:ext>
            </a:extLst>
          </p:cNvPr>
          <p:cNvSpPr txBox="1"/>
          <p:nvPr/>
        </p:nvSpPr>
        <p:spPr>
          <a:xfrm>
            <a:off x="1292303" y="4318976"/>
            <a:ext cx="142423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JDV Obsolète</a:t>
            </a:r>
          </a:p>
        </p:txBody>
      </p:sp>
      <p:cxnSp>
        <p:nvCxnSpPr>
          <p:cNvPr id="10" name="Connecteur droit avec flèche 18">
            <a:extLst>
              <a:ext uri="{FF2B5EF4-FFF2-40B4-BE49-F238E27FC236}">
                <a16:creationId xmlns:a16="http://schemas.microsoft.com/office/drawing/2014/main" id="{5C16E6E0-693D-90D2-12F9-CDD6BCAE8DAD}"/>
              </a:ext>
            </a:extLst>
          </p:cNvPr>
          <p:cNvCxnSpPr/>
          <p:nvPr/>
        </p:nvCxnSpPr>
        <p:spPr>
          <a:xfrm>
            <a:off x="2330961" y="3364726"/>
            <a:ext cx="0" cy="954250"/>
          </a:xfrm>
          <a:prstGeom prst="straightConnector1">
            <a:avLst/>
          </a:prstGeom>
          <a:noFill/>
          <a:ln w="28575" cap="flat">
            <a:solidFill>
              <a:srgbClr val="BF9000"/>
            </a:solidFill>
            <a:prstDash val="solid"/>
            <a:miter/>
            <a:tailEnd type="arrow"/>
          </a:ln>
        </p:spPr>
      </p:cxnSp>
      <p:sp>
        <p:nvSpPr>
          <p:cNvPr id="11" name="ZoneTexte 19">
            <a:extLst>
              <a:ext uri="{FF2B5EF4-FFF2-40B4-BE49-F238E27FC236}">
                <a16:creationId xmlns:a16="http://schemas.microsoft.com/office/drawing/2014/main" id="{1EB3F10C-247A-9849-CA37-9648533B5047}"/>
              </a:ext>
            </a:extLst>
          </p:cNvPr>
          <p:cNvSpPr txBox="1"/>
          <p:nvPr/>
        </p:nvSpPr>
        <p:spPr>
          <a:xfrm>
            <a:off x="495632" y="3516718"/>
            <a:ext cx="132439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Réactiver</a:t>
            </a:r>
          </a:p>
        </p:txBody>
      </p:sp>
      <p:cxnSp>
        <p:nvCxnSpPr>
          <p:cNvPr id="12" name="Connecteur droit avec flèche 20">
            <a:extLst>
              <a:ext uri="{FF2B5EF4-FFF2-40B4-BE49-F238E27FC236}">
                <a16:creationId xmlns:a16="http://schemas.microsoft.com/office/drawing/2014/main" id="{C4B11703-8966-434C-2239-D768BAD6310B}"/>
              </a:ext>
            </a:extLst>
          </p:cNvPr>
          <p:cNvCxnSpPr/>
          <p:nvPr/>
        </p:nvCxnSpPr>
        <p:spPr>
          <a:xfrm flipV="1">
            <a:off x="1577961" y="3337816"/>
            <a:ext cx="0" cy="981160"/>
          </a:xfrm>
          <a:prstGeom prst="straightConnector1">
            <a:avLst/>
          </a:prstGeom>
          <a:noFill/>
          <a:ln w="28575" cap="flat">
            <a:solidFill>
              <a:srgbClr val="BF9000"/>
            </a:solidFill>
            <a:prstDash val="solid"/>
            <a:miter/>
            <a:tailEnd type="arrow"/>
          </a:ln>
        </p:spPr>
      </p:cxnSp>
      <p:sp>
        <p:nvSpPr>
          <p:cNvPr id="13" name="ZoneTexte 23">
            <a:extLst>
              <a:ext uri="{FF2B5EF4-FFF2-40B4-BE49-F238E27FC236}">
                <a16:creationId xmlns:a16="http://schemas.microsoft.com/office/drawing/2014/main" id="{D9FAAD43-4063-81BA-A4E1-33030DE5A7B1}"/>
              </a:ext>
            </a:extLst>
          </p:cNvPr>
          <p:cNvSpPr txBox="1"/>
          <p:nvPr/>
        </p:nvSpPr>
        <p:spPr>
          <a:xfrm>
            <a:off x="2330961" y="3549389"/>
            <a:ext cx="132439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Désactiver</a:t>
            </a:r>
          </a:p>
        </p:txBody>
      </p:sp>
      <p:sp>
        <p:nvSpPr>
          <p:cNvPr id="14" name="Ellipse 25">
            <a:extLst>
              <a:ext uri="{FF2B5EF4-FFF2-40B4-BE49-F238E27FC236}">
                <a16:creationId xmlns:a16="http://schemas.microsoft.com/office/drawing/2014/main" id="{60C1211A-30D7-39F1-4B5E-B859ECA4DC6B}"/>
              </a:ext>
            </a:extLst>
          </p:cNvPr>
          <p:cNvSpPr/>
          <p:nvPr/>
        </p:nvSpPr>
        <p:spPr>
          <a:xfrm>
            <a:off x="1735110" y="5632137"/>
            <a:ext cx="368000" cy="369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2CC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Ellipse 26">
            <a:extLst>
              <a:ext uri="{FF2B5EF4-FFF2-40B4-BE49-F238E27FC236}">
                <a16:creationId xmlns:a16="http://schemas.microsoft.com/office/drawing/2014/main" id="{07B72303-1C3B-7C46-25F2-796D7C72421B}"/>
              </a:ext>
            </a:extLst>
          </p:cNvPr>
          <p:cNvSpPr/>
          <p:nvPr/>
        </p:nvSpPr>
        <p:spPr>
          <a:xfrm>
            <a:off x="1805848" y="5694243"/>
            <a:ext cx="213064" cy="21081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E699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6" name="Connecteur droit avec flèche 27">
            <a:extLst>
              <a:ext uri="{FF2B5EF4-FFF2-40B4-BE49-F238E27FC236}">
                <a16:creationId xmlns:a16="http://schemas.microsoft.com/office/drawing/2014/main" id="{FB531133-5BCF-184C-B448-6ED336E5226D}"/>
              </a:ext>
            </a:extLst>
          </p:cNvPr>
          <p:cNvCxnSpPr/>
          <p:nvPr/>
        </p:nvCxnSpPr>
        <p:spPr>
          <a:xfrm>
            <a:off x="1919124" y="4746814"/>
            <a:ext cx="0" cy="889977"/>
          </a:xfrm>
          <a:prstGeom prst="straightConnector1">
            <a:avLst/>
          </a:prstGeom>
          <a:noFill/>
          <a:ln w="28575" cap="flat">
            <a:solidFill>
              <a:srgbClr val="BF9000"/>
            </a:solidFill>
            <a:prstDash val="solid"/>
            <a:miter/>
            <a:tailEnd type="arrow"/>
          </a:ln>
        </p:spPr>
      </p:cxnSp>
      <p:sp>
        <p:nvSpPr>
          <p:cNvPr id="17" name="ZoneTexte 28">
            <a:extLst>
              <a:ext uri="{FF2B5EF4-FFF2-40B4-BE49-F238E27FC236}">
                <a16:creationId xmlns:a16="http://schemas.microsoft.com/office/drawing/2014/main" id="{E62CD9DF-3754-5AD8-12E6-2BE66480FCB0}"/>
              </a:ext>
            </a:extLst>
          </p:cNvPr>
          <p:cNvSpPr txBox="1"/>
          <p:nvPr/>
        </p:nvSpPr>
        <p:spPr>
          <a:xfrm>
            <a:off x="1919124" y="4960647"/>
            <a:ext cx="125275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Dépublié</a:t>
            </a:r>
          </a:p>
        </p:txBody>
      </p:sp>
      <p:sp>
        <p:nvSpPr>
          <p:cNvPr id="18" name="Rectangle : coins arrondis 35">
            <a:extLst>
              <a:ext uri="{FF2B5EF4-FFF2-40B4-BE49-F238E27FC236}">
                <a16:creationId xmlns:a16="http://schemas.microsoft.com/office/drawing/2014/main" id="{C15A4CE7-4395-299C-FA75-0D5E56069F00}"/>
              </a:ext>
            </a:extLst>
          </p:cNvPr>
          <p:cNvSpPr/>
          <p:nvPr/>
        </p:nvSpPr>
        <p:spPr>
          <a:xfrm>
            <a:off x="6587340" y="3463404"/>
            <a:ext cx="1324396" cy="427838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2CC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ZoneTexte 37">
            <a:extLst>
              <a:ext uri="{FF2B5EF4-FFF2-40B4-BE49-F238E27FC236}">
                <a16:creationId xmlns:a16="http://schemas.microsoft.com/office/drawing/2014/main" id="{5B23BFFB-3671-ECE2-9F11-424C9BA24B6E}"/>
              </a:ext>
            </a:extLst>
          </p:cNvPr>
          <p:cNvSpPr txBox="1"/>
          <p:nvPr/>
        </p:nvSpPr>
        <p:spPr>
          <a:xfrm>
            <a:off x="6608526" y="3477963"/>
            <a:ext cx="190078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Entrée JDV</a:t>
            </a:r>
          </a:p>
        </p:txBody>
      </p:sp>
      <p:sp>
        <p:nvSpPr>
          <p:cNvPr id="29" name="Ellipse 4">
            <a:extLst>
              <a:ext uri="{FF2B5EF4-FFF2-40B4-BE49-F238E27FC236}">
                <a16:creationId xmlns:a16="http://schemas.microsoft.com/office/drawing/2014/main" id="{710F291D-C9E7-E3F2-C353-4B82A6361B40}"/>
              </a:ext>
            </a:extLst>
          </p:cNvPr>
          <p:cNvSpPr/>
          <p:nvPr/>
        </p:nvSpPr>
        <p:spPr>
          <a:xfrm>
            <a:off x="6899385" y="2277185"/>
            <a:ext cx="499929" cy="42783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2CC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0" name="Ellipse 3">
            <a:extLst>
              <a:ext uri="{FF2B5EF4-FFF2-40B4-BE49-F238E27FC236}">
                <a16:creationId xmlns:a16="http://schemas.microsoft.com/office/drawing/2014/main" id="{90C8C2FC-3DB9-844E-F092-B0931813D66D}"/>
              </a:ext>
            </a:extLst>
          </p:cNvPr>
          <p:cNvSpPr/>
          <p:nvPr/>
        </p:nvSpPr>
        <p:spPr>
          <a:xfrm>
            <a:off x="6995708" y="2364409"/>
            <a:ext cx="289453" cy="24420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E699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1" name="Connecteur : en angle 55">
            <a:extLst>
              <a:ext uri="{FF2B5EF4-FFF2-40B4-BE49-F238E27FC236}">
                <a16:creationId xmlns:a16="http://schemas.microsoft.com/office/drawing/2014/main" id="{FD21D6D9-D0A1-80BD-3BDF-DFB312345F35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85809" y="2276718"/>
            <a:ext cx="4263541" cy="467"/>
          </a:xfrm>
          <a:prstGeom prst="bentConnector2">
            <a:avLst/>
          </a:prstGeom>
          <a:noFill/>
          <a:ln w="28575" cap="flat">
            <a:solidFill>
              <a:srgbClr val="BF9000"/>
            </a:solidFill>
            <a:prstDash val="solid"/>
            <a:miter/>
            <a:tailEnd type="arrow"/>
          </a:ln>
        </p:spPr>
      </p:cxnSp>
      <p:cxnSp>
        <p:nvCxnSpPr>
          <p:cNvPr id="32" name="Connecteur droit avec flèche 41">
            <a:extLst>
              <a:ext uri="{FF2B5EF4-FFF2-40B4-BE49-F238E27FC236}">
                <a16:creationId xmlns:a16="http://schemas.microsoft.com/office/drawing/2014/main" id="{4B5B4A18-F9BC-80E5-407A-13BB60570BA3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7140434" y="2705023"/>
            <a:ext cx="8916" cy="772940"/>
          </a:xfrm>
          <a:prstGeom prst="straightConnector1">
            <a:avLst/>
          </a:prstGeom>
          <a:noFill/>
          <a:ln w="28575" cap="flat">
            <a:solidFill>
              <a:srgbClr val="BF9000"/>
            </a:solidFill>
            <a:prstDash val="solid"/>
            <a:miter/>
            <a:tailEnd type="arrow"/>
          </a:ln>
        </p:spPr>
      </p:cxnSp>
      <p:sp>
        <p:nvSpPr>
          <p:cNvPr id="33" name="ZoneTexte 59">
            <a:extLst>
              <a:ext uri="{FF2B5EF4-FFF2-40B4-BE49-F238E27FC236}">
                <a16:creationId xmlns:a16="http://schemas.microsoft.com/office/drawing/2014/main" id="{3A6B9CAF-4224-3D17-557F-E66C1069995E}"/>
              </a:ext>
            </a:extLst>
          </p:cNvPr>
          <p:cNvSpPr txBox="1"/>
          <p:nvPr/>
        </p:nvSpPr>
        <p:spPr>
          <a:xfrm>
            <a:off x="3098864" y="2276718"/>
            <a:ext cx="2701637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Gestion des entrées du JDV</a:t>
            </a:r>
          </a:p>
        </p:txBody>
      </p:sp>
      <p:sp>
        <p:nvSpPr>
          <p:cNvPr id="35" name="ZoneTexte 13">
            <a:extLst>
              <a:ext uri="{FF2B5EF4-FFF2-40B4-BE49-F238E27FC236}">
                <a16:creationId xmlns:a16="http://schemas.microsoft.com/office/drawing/2014/main" id="{7395109D-51F8-9FCC-D431-E6535680569F}"/>
              </a:ext>
            </a:extLst>
          </p:cNvPr>
          <p:cNvSpPr txBox="1"/>
          <p:nvPr/>
        </p:nvSpPr>
        <p:spPr>
          <a:xfrm>
            <a:off x="6220034" y="2850900"/>
            <a:ext cx="13388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Ajouter</a:t>
            </a:r>
          </a:p>
        </p:txBody>
      </p:sp>
      <p:sp>
        <p:nvSpPr>
          <p:cNvPr id="38" name="ZoneTexte 62">
            <a:extLst>
              <a:ext uri="{FF2B5EF4-FFF2-40B4-BE49-F238E27FC236}">
                <a16:creationId xmlns:a16="http://schemas.microsoft.com/office/drawing/2014/main" id="{AD73DB9D-FB9D-B1B3-25F5-CF7B289167F0}"/>
              </a:ext>
            </a:extLst>
          </p:cNvPr>
          <p:cNvSpPr txBox="1"/>
          <p:nvPr/>
        </p:nvSpPr>
        <p:spPr>
          <a:xfrm>
            <a:off x="2945382" y="1455713"/>
            <a:ext cx="184799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MAJ JDV</a:t>
            </a:r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03D37BAB-EE81-90AB-B6CE-595D40C6A943}"/>
              </a:ext>
            </a:extLst>
          </p:cNvPr>
          <p:cNvCxnSpPr/>
          <p:nvPr/>
        </p:nvCxnSpPr>
        <p:spPr>
          <a:xfrm rot="16200000" flipV="1">
            <a:off x="2639155" y="1713224"/>
            <a:ext cx="328333" cy="164976"/>
          </a:xfrm>
          <a:prstGeom prst="bentConnector3">
            <a:avLst>
              <a:gd name="adj1" fmla="val 162584"/>
            </a:avLst>
          </a:prstGeom>
          <a:noFill/>
          <a:ln w="28575" cap="flat">
            <a:solidFill>
              <a:srgbClr val="BF9000"/>
            </a:solidFill>
            <a:prstDash val="solid"/>
            <a:miter/>
            <a:tailEnd type="arrow"/>
          </a:ln>
        </p:spPr>
      </p:cxnSp>
      <p:sp>
        <p:nvSpPr>
          <p:cNvPr id="51" name="Ellipse 25">
            <a:extLst>
              <a:ext uri="{FF2B5EF4-FFF2-40B4-BE49-F238E27FC236}">
                <a16:creationId xmlns:a16="http://schemas.microsoft.com/office/drawing/2014/main" id="{4D3939ED-613F-6BF1-3E49-640B32F0D322}"/>
              </a:ext>
            </a:extLst>
          </p:cNvPr>
          <p:cNvSpPr/>
          <p:nvPr/>
        </p:nvSpPr>
        <p:spPr>
          <a:xfrm>
            <a:off x="6972080" y="4473894"/>
            <a:ext cx="368000" cy="369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2CC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Ellipse 26">
            <a:extLst>
              <a:ext uri="{FF2B5EF4-FFF2-40B4-BE49-F238E27FC236}">
                <a16:creationId xmlns:a16="http://schemas.microsoft.com/office/drawing/2014/main" id="{966807D4-26F3-0CEE-276B-E9F2591CF014}"/>
              </a:ext>
            </a:extLst>
          </p:cNvPr>
          <p:cNvSpPr/>
          <p:nvPr/>
        </p:nvSpPr>
        <p:spPr>
          <a:xfrm>
            <a:off x="7042818" y="4536000"/>
            <a:ext cx="213064" cy="21081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E699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53" name="Connecteur droit avec flèche 41">
            <a:extLst>
              <a:ext uri="{FF2B5EF4-FFF2-40B4-BE49-F238E27FC236}">
                <a16:creationId xmlns:a16="http://schemas.microsoft.com/office/drawing/2014/main" id="{E6C12D2E-4845-8DB8-71A2-4B113954A50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149350" y="3905801"/>
            <a:ext cx="0" cy="630199"/>
          </a:xfrm>
          <a:prstGeom prst="straightConnector1">
            <a:avLst/>
          </a:prstGeom>
          <a:noFill/>
          <a:ln w="28575" cap="flat">
            <a:solidFill>
              <a:srgbClr val="BF9000"/>
            </a:solidFill>
            <a:prstDash val="solid"/>
            <a:miter/>
            <a:tailEnd type="arrow"/>
          </a:ln>
        </p:spPr>
      </p:cxnSp>
      <p:sp>
        <p:nvSpPr>
          <p:cNvPr id="55" name="ZoneTexte 13">
            <a:extLst>
              <a:ext uri="{FF2B5EF4-FFF2-40B4-BE49-F238E27FC236}">
                <a16:creationId xmlns:a16="http://schemas.microsoft.com/office/drawing/2014/main" id="{E6B60C00-41BD-4348-A9EE-9B9427A90B38}"/>
              </a:ext>
            </a:extLst>
          </p:cNvPr>
          <p:cNvSpPr txBox="1"/>
          <p:nvPr/>
        </p:nvSpPr>
        <p:spPr>
          <a:xfrm>
            <a:off x="6326267" y="3997902"/>
            <a:ext cx="13388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Retirer</a:t>
            </a:r>
          </a:p>
        </p:txBody>
      </p:sp>
    </p:spTree>
    <p:extLst>
      <p:ext uri="{BB962C8B-B14F-4D97-AF65-F5344CB8AC3E}">
        <p14:creationId xmlns:p14="http://schemas.microsoft.com/office/powerpoint/2010/main" val="424124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4">
            <a:extLst>
              <a:ext uri="{FF2B5EF4-FFF2-40B4-BE49-F238E27FC236}">
                <a16:creationId xmlns:a16="http://schemas.microsoft.com/office/drawing/2014/main" id="{22824E95-2BFB-821E-4250-1C453F7C697F}"/>
              </a:ext>
            </a:extLst>
          </p:cNvPr>
          <p:cNvSpPr/>
          <p:nvPr/>
        </p:nvSpPr>
        <p:spPr>
          <a:xfrm>
            <a:off x="3099843" y="149394"/>
            <a:ext cx="499929" cy="42783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0070C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Ellipse 3">
            <a:extLst>
              <a:ext uri="{FF2B5EF4-FFF2-40B4-BE49-F238E27FC236}">
                <a16:creationId xmlns:a16="http://schemas.microsoft.com/office/drawing/2014/main" id="{2B28373A-AAE1-B608-393E-98ADAB722A55}"/>
              </a:ext>
            </a:extLst>
          </p:cNvPr>
          <p:cNvSpPr/>
          <p:nvPr/>
        </p:nvSpPr>
        <p:spPr>
          <a:xfrm>
            <a:off x="3173992" y="236619"/>
            <a:ext cx="289453" cy="24420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EEBF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 : coins arrondis 5">
            <a:extLst>
              <a:ext uri="{FF2B5EF4-FFF2-40B4-BE49-F238E27FC236}">
                <a16:creationId xmlns:a16="http://schemas.microsoft.com/office/drawing/2014/main" id="{67905905-4439-FED9-8660-CBBBAD5D9851}"/>
              </a:ext>
            </a:extLst>
          </p:cNvPr>
          <p:cNvSpPr/>
          <p:nvPr/>
        </p:nvSpPr>
        <p:spPr>
          <a:xfrm>
            <a:off x="2615248" y="1531482"/>
            <a:ext cx="1451299" cy="1752475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0070C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5" name="Connecteur droit avec flèche 7">
            <a:extLst>
              <a:ext uri="{FF2B5EF4-FFF2-40B4-BE49-F238E27FC236}">
                <a16:creationId xmlns:a16="http://schemas.microsoft.com/office/drawing/2014/main" id="{BE0B78F7-79F6-B2D9-2E5A-415BCDE67C88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3340898" y="577232"/>
            <a:ext cx="8910" cy="954250"/>
          </a:xfrm>
          <a:prstGeom prst="straightConnector1">
            <a:avLst/>
          </a:prstGeom>
          <a:noFill/>
          <a:ln w="28575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6" name="ZoneTexte 9">
            <a:extLst>
              <a:ext uri="{FF2B5EF4-FFF2-40B4-BE49-F238E27FC236}">
                <a16:creationId xmlns:a16="http://schemas.microsoft.com/office/drawing/2014/main" id="{68E3F047-2019-B0CF-FDA8-0E0C530F23E8}"/>
              </a:ext>
            </a:extLst>
          </p:cNvPr>
          <p:cNvSpPr txBox="1"/>
          <p:nvPr/>
        </p:nvSpPr>
        <p:spPr>
          <a:xfrm>
            <a:off x="2703670" y="1543955"/>
            <a:ext cx="101393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JDV Actif</a:t>
            </a:r>
          </a:p>
        </p:txBody>
      </p:sp>
      <p:sp>
        <p:nvSpPr>
          <p:cNvPr id="7" name="ZoneTexte 13">
            <a:extLst>
              <a:ext uri="{FF2B5EF4-FFF2-40B4-BE49-F238E27FC236}">
                <a16:creationId xmlns:a16="http://schemas.microsoft.com/office/drawing/2014/main" id="{548440E1-0463-DE61-5CDF-5FC3BB6E7375}"/>
              </a:ext>
            </a:extLst>
          </p:cNvPr>
          <p:cNvSpPr txBox="1"/>
          <p:nvPr/>
        </p:nvSpPr>
        <p:spPr>
          <a:xfrm>
            <a:off x="3318714" y="746991"/>
            <a:ext cx="7478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Créer</a:t>
            </a:r>
          </a:p>
        </p:txBody>
      </p:sp>
      <p:sp>
        <p:nvSpPr>
          <p:cNvPr id="8" name="Rectangle : coins arrondis 14">
            <a:extLst>
              <a:ext uri="{FF2B5EF4-FFF2-40B4-BE49-F238E27FC236}">
                <a16:creationId xmlns:a16="http://schemas.microsoft.com/office/drawing/2014/main" id="{BB19EFFB-80E0-09CC-BD0C-5F51107BD7D8}"/>
              </a:ext>
            </a:extLst>
          </p:cNvPr>
          <p:cNvSpPr/>
          <p:nvPr/>
        </p:nvSpPr>
        <p:spPr>
          <a:xfrm>
            <a:off x="2423141" y="4231385"/>
            <a:ext cx="1702969" cy="427838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0070C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ZoneTexte 15">
            <a:extLst>
              <a:ext uri="{FF2B5EF4-FFF2-40B4-BE49-F238E27FC236}">
                <a16:creationId xmlns:a16="http://schemas.microsoft.com/office/drawing/2014/main" id="{4EE81FEB-2395-3563-1E2E-D7EC4C1DFB1E}"/>
              </a:ext>
            </a:extLst>
          </p:cNvPr>
          <p:cNvSpPr txBox="1"/>
          <p:nvPr/>
        </p:nvSpPr>
        <p:spPr>
          <a:xfrm>
            <a:off x="2473031" y="4231385"/>
            <a:ext cx="161185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JDV </a:t>
            </a:r>
            <a:r>
              <a:rPr lang="fr-FR" sz="1800" b="0" i="0" u="none" strike="noStrike" kern="0" cap="none" spc="0" baseline="0" dirty="0" err="1">
                <a:solidFill>
                  <a:srgbClr val="FFFFFF"/>
                </a:solidFill>
                <a:uFillTx/>
                <a:latin typeface="Calibri" pitchFamily="34"/>
                <a:ea typeface="Calibri" pitchFamily="34"/>
              </a:rPr>
              <a:t>Depreciate</a:t>
            </a: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0" name="Connecteur droit avec flèche 18">
            <a:extLst>
              <a:ext uri="{FF2B5EF4-FFF2-40B4-BE49-F238E27FC236}">
                <a16:creationId xmlns:a16="http://schemas.microsoft.com/office/drawing/2014/main" id="{5D73A254-808F-9BF7-5F79-08F4A7DDF830}"/>
              </a:ext>
            </a:extLst>
          </p:cNvPr>
          <p:cNvCxnSpPr/>
          <p:nvPr/>
        </p:nvCxnSpPr>
        <p:spPr>
          <a:xfrm>
            <a:off x="3268120" y="3310978"/>
            <a:ext cx="0" cy="954249"/>
          </a:xfrm>
          <a:prstGeom prst="straightConnector1">
            <a:avLst/>
          </a:prstGeom>
          <a:noFill/>
          <a:ln w="28575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11" name="ZoneTexte 23">
            <a:extLst>
              <a:ext uri="{FF2B5EF4-FFF2-40B4-BE49-F238E27FC236}">
                <a16:creationId xmlns:a16="http://schemas.microsoft.com/office/drawing/2014/main" id="{0EFFDE41-2BDE-6C8D-E7EE-7C490B4557AB}"/>
              </a:ext>
            </a:extLst>
          </p:cNvPr>
          <p:cNvSpPr txBox="1"/>
          <p:nvPr/>
        </p:nvSpPr>
        <p:spPr>
          <a:xfrm>
            <a:off x="3358691" y="3412897"/>
            <a:ext cx="132439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Désactiver</a:t>
            </a:r>
          </a:p>
        </p:txBody>
      </p:sp>
      <p:sp>
        <p:nvSpPr>
          <p:cNvPr id="12" name="Ellipse 25">
            <a:extLst>
              <a:ext uri="{FF2B5EF4-FFF2-40B4-BE49-F238E27FC236}">
                <a16:creationId xmlns:a16="http://schemas.microsoft.com/office/drawing/2014/main" id="{42F3913A-1AC5-99F2-112F-A810E7419FE2}"/>
              </a:ext>
            </a:extLst>
          </p:cNvPr>
          <p:cNvSpPr/>
          <p:nvPr/>
        </p:nvSpPr>
        <p:spPr>
          <a:xfrm>
            <a:off x="2989987" y="6261536"/>
            <a:ext cx="368000" cy="369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0070C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Ellipse 26">
            <a:extLst>
              <a:ext uri="{FF2B5EF4-FFF2-40B4-BE49-F238E27FC236}">
                <a16:creationId xmlns:a16="http://schemas.microsoft.com/office/drawing/2014/main" id="{BB6821DF-9F4B-2302-B971-D645B282453D}"/>
              </a:ext>
            </a:extLst>
          </p:cNvPr>
          <p:cNvSpPr/>
          <p:nvPr/>
        </p:nvSpPr>
        <p:spPr>
          <a:xfrm>
            <a:off x="3060716" y="6323642"/>
            <a:ext cx="213064" cy="21081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EEBF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4" name="Connecteur droit avec flèche 27">
            <a:extLst>
              <a:ext uri="{FF2B5EF4-FFF2-40B4-BE49-F238E27FC236}">
                <a16:creationId xmlns:a16="http://schemas.microsoft.com/office/drawing/2014/main" id="{79D4DFB3-71EB-5950-C36F-8303747A4A59}"/>
              </a:ext>
            </a:extLst>
          </p:cNvPr>
          <p:cNvCxnSpPr/>
          <p:nvPr/>
        </p:nvCxnSpPr>
        <p:spPr>
          <a:xfrm>
            <a:off x="3173992" y="5376214"/>
            <a:ext cx="0" cy="889977"/>
          </a:xfrm>
          <a:prstGeom prst="straightConnector1">
            <a:avLst/>
          </a:prstGeom>
          <a:noFill/>
          <a:ln w="28575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15" name="Rectangle : coins arrondis 35">
            <a:extLst>
              <a:ext uri="{FF2B5EF4-FFF2-40B4-BE49-F238E27FC236}">
                <a16:creationId xmlns:a16="http://schemas.microsoft.com/office/drawing/2014/main" id="{4851B767-82AD-8F7E-BC74-864FCDAB44A8}"/>
              </a:ext>
            </a:extLst>
          </p:cNvPr>
          <p:cNvSpPr/>
          <p:nvPr/>
        </p:nvSpPr>
        <p:spPr>
          <a:xfrm>
            <a:off x="7503721" y="3080000"/>
            <a:ext cx="1952929" cy="427838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0070C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ZoneTexte 37">
            <a:extLst>
              <a:ext uri="{FF2B5EF4-FFF2-40B4-BE49-F238E27FC236}">
                <a16:creationId xmlns:a16="http://schemas.microsoft.com/office/drawing/2014/main" id="{23D8AC3B-1C91-FE9B-7203-8643ADC71811}"/>
              </a:ext>
            </a:extLst>
          </p:cNvPr>
          <p:cNvSpPr txBox="1"/>
          <p:nvPr/>
        </p:nvSpPr>
        <p:spPr>
          <a:xfrm>
            <a:off x="7503721" y="3092473"/>
            <a:ext cx="190078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Entrée du JDV</a:t>
            </a:r>
          </a:p>
        </p:txBody>
      </p:sp>
      <p:cxnSp>
        <p:nvCxnSpPr>
          <p:cNvPr id="19" name="Connecteur droit avec flèche 41">
            <a:extLst>
              <a:ext uri="{FF2B5EF4-FFF2-40B4-BE49-F238E27FC236}">
                <a16:creationId xmlns:a16="http://schemas.microsoft.com/office/drawing/2014/main" id="{CA60D6FB-4F7B-0211-70F2-F7FA0110D4B1}"/>
              </a:ext>
            </a:extLst>
          </p:cNvPr>
          <p:cNvCxnSpPr/>
          <p:nvPr/>
        </p:nvCxnSpPr>
        <p:spPr>
          <a:xfrm>
            <a:off x="8330078" y="3534220"/>
            <a:ext cx="0" cy="954249"/>
          </a:xfrm>
          <a:prstGeom prst="straightConnector1">
            <a:avLst/>
          </a:prstGeom>
          <a:noFill/>
          <a:ln w="28575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20" name="ZoneTexte 44">
            <a:extLst>
              <a:ext uri="{FF2B5EF4-FFF2-40B4-BE49-F238E27FC236}">
                <a16:creationId xmlns:a16="http://schemas.microsoft.com/office/drawing/2014/main" id="{AAD636F5-55AE-A21C-7BF0-8BD78A744571}"/>
              </a:ext>
            </a:extLst>
          </p:cNvPr>
          <p:cNvSpPr txBox="1"/>
          <p:nvPr/>
        </p:nvSpPr>
        <p:spPr>
          <a:xfrm>
            <a:off x="8332569" y="3790083"/>
            <a:ext cx="132439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Retirer</a:t>
            </a:r>
          </a:p>
        </p:txBody>
      </p:sp>
      <p:cxnSp>
        <p:nvCxnSpPr>
          <p:cNvPr id="22" name="Connecteur : en angle 61">
            <a:extLst>
              <a:ext uri="{FF2B5EF4-FFF2-40B4-BE49-F238E27FC236}">
                <a16:creationId xmlns:a16="http://schemas.microsoft.com/office/drawing/2014/main" id="{73DB10FA-821C-E69C-5E2B-880FB222DD3B}"/>
              </a:ext>
            </a:extLst>
          </p:cNvPr>
          <p:cNvCxnSpPr/>
          <p:nvPr/>
        </p:nvCxnSpPr>
        <p:spPr>
          <a:xfrm flipH="1" flipV="1">
            <a:off x="4020891" y="1600190"/>
            <a:ext cx="45646" cy="201443"/>
          </a:xfrm>
          <a:prstGeom prst="bentConnector3">
            <a:avLst>
              <a:gd name="adj1" fmla="val -418845"/>
            </a:avLst>
          </a:prstGeom>
          <a:noFill/>
          <a:ln w="28575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23" name="ZoneTexte 62">
            <a:extLst>
              <a:ext uri="{FF2B5EF4-FFF2-40B4-BE49-F238E27FC236}">
                <a16:creationId xmlns:a16="http://schemas.microsoft.com/office/drawing/2014/main" id="{ADA70744-10B9-7B8A-F58E-927F51DD124C}"/>
              </a:ext>
            </a:extLst>
          </p:cNvPr>
          <p:cNvSpPr txBox="1"/>
          <p:nvPr/>
        </p:nvSpPr>
        <p:spPr>
          <a:xfrm>
            <a:off x="4256147" y="1502953"/>
            <a:ext cx="184799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MAJ TRE</a:t>
            </a:r>
          </a:p>
        </p:txBody>
      </p:sp>
      <p:sp>
        <p:nvSpPr>
          <p:cNvPr id="24" name="Ellipse 4">
            <a:extLst>
              <a:ext uri="{FF2B5EF4-FFF2-40B4-BE49-F238E27FC236}">
                <a16:creationId xmlns:a16="http://schemas.microsoft.com/office/drawing/2014/main" id="{573A7EE9-9DCB-C53A-9B1A-CADE91D7E28C}"/>
              </a:ext>
            </a:extLst>
          </p:cNvPr>
          <p:cNvSpPr/>
          <p:nvPr/>
        </p:nvSpPr>
        <p:spPr>
          <a:xfrm>
            <a:off x="8080113" y="2189594"/>
            <a:ext cx="499929" cy="42783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0070C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5" name="Ellipse 3">
            <a:extLst>
              <a:ext uri="{FF2B5EF4-FFF2-40B4-BE49-F238E27FC236}">
                <a16:creationId xmlns:a16="http://schemas.microsoft.com/office/drawing/2014/main" id="{B6F05AA1-C71B-6CE7-C98B-B8E07164EB8C}"/>
              </a:ext>
            </a:extLst>
          </p:cNvPr>
          <p:cNvSpPr/>
          <p:nvPr/>
        </p:nvSpPr>
        <p:spPr>
          <a:xfrm>
            <a:off x="8176436" y="2276819"/>
            <a:ext cx="289453" cy="24420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EEBF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26" name="Connecteur : en angle 55">
            <a:extLst>
              <a:ext uri="{FF2B5EF4-FFF2-40B4-BE49-F238E27FC236}">
                <a16:creationId xmlns:a16="http://schemas.microsoft.com/office/drawing/2014/main" id="{6519652E-A6AD-93A2-C447-562C3DAC28F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089178" y="2189594"/>
            <a:ext cx="4240900" cy="12700"/>
          </a:xfrm>
          <a:prstGeom prst="bentConnector2">
            <a:avLst/>
          </a:prstGeom>
          <a:noFill/>
          <a:ln w="28575" cap="flat">
            <a:solidFill>
              <a:srgbClr val="0070C0"/>
            </a:solidFill>
            <a:prstDash val="solid"/>
            <a:miter/>
            <a:tailEnd type="arrow"/>
          </a:ln>
        </p:spPr>
      </p:cxnSp>
      <p:cxnSp>
        <p:nvCxnSpPr>
          <p:cNvPr id="27" name="Connecteur droit avec flèche 41">
            <a:extLst>
              <a:ext uri="{FF2B5EF4-FFF2-40B4-BE49-F238E27FC236}">
                <a16:creationId xmlns:a16="http://schemas.microsoft.com/office/drawing/2014/main" id="{ADD7B5DC-1FFE-34DC-3AAD-9A12FE8EE171}"/>
              </a:ext>
            </a:extLst>
          </p:cNvPr>
          <p:cNvCxnSpPr/>
          <p:nvPr/>
        </p:nvCxnSpPr>
        <p:spPr>
          <a:xfrm>
            <a:off x="8330083" y="2617433"/>
            <a:ext cx="0" cy="475040"/>
          </a:xfrm>
          <a:prstGeom prst="straightConnector1">
            <a:avLst/>
          </a:prstGeom>
          <a:noFill/>
          <a:ln w="28575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28" name="ZoneTexte 59">
            <a:extLst>
              <a:ext uri="{FF2B5EF4-FFF2-40B4-BE49-F238E27FC236}">
                <a16:creationId xmlns:a16="http://schemas.microsoft.com/office/drawing/2014/main" id="{A7A2F688-C8CA-CBA1-97BA-91B2E69F3C08}"/>
              </a:ext>
            </a:extLst>
          </p:cNvPr>
          <p:cNvSpPr txBox="1"/>
          <p:nvPr/>
        </p:nvSpPr>
        <p:spPr>
          <a:xfrm>
            <a:off x="4279593" y="2160233"/>
            <a:ext cx="2701637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Gestion des entrées du JDV</a:t>
            </a:r>
          </a:p>
        </p:txBody>
      </p:sp>
      <p:sp>
        <p:nvSpPr>
          <p:cNvPr id="30" name="ZoneTexte 13">
            <a:extLst>
              <a:ext uri="{FF2B5EF4-FFF2-40B4-BE49-F238E27FC236}">
                <a16:creationId xmlns:a16="http://schemas.microsoft.com/office/drawing/2014/main" id="{2F596433-E532-5673-5989-37BCA1FDAE91}"/>
              </a:ext>
            </a:extLst>
          </p:cNvPr>
          <p:cNvSpPr txBox="1"/>
          <p:nvPr/>
        </p:nvSpPr>
        <p:spPr>
          <a:xfrm>
            <a:off x="8395508" y="2585722"/>
            <a:ext cx="125896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Ajouter</a:t>
            </a:r>
          </a:p>
        </p:txBody>
      </p:sp>
      <p:sp>
        <p:nvSpPr>
          <p:cNvPr id="31" name="Rectangle : coins arrondis 14">
            <a:extLst>
              <a:ext uri="{FF2B5EF4-FFF2-40B4-BE49-F238E27FC236}">
                <a16:creationId xmlns:a16="http://schemas.microsoft.com/office/drawing/2014/main" id="{FC240D51-971C-863A-6D36-86263909AAE9}"/>
              </a:ext>
            </a:extLst>
          </p:cNvPr>
          <p:cNvSpPr/>
          <p:nvPr/>
        </p:nvSpPr>
        <p:spPr>
          <a:xfrm>
            <a:off x="2416146" y="5273134"/>
            <a:ext cx="1702969" cy="427838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0070C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2" name="ZoneTexte 15">
            <a:extLst>
              <a:ext uri="{FF2B5EF4-FFF2-40B4-BE49-F238E27FC236}">
                <a16:creationId xmlns:a16="http://schemas.microsoft.com/office/drawing/2014/main" id="{64BF1930-7919-23AA-D893-765AECE6EE1D}"/>
              </a:ext>
            </a:extLst>
          </p:cNvPr>
          <p:cNvSpPr txBox="1"/>
          <p:nvPr/>
        </p:nvSpPr>
        <p:spPr>
          <a:xfrm>
            <a:off x="2466036" y="5273134"/>
            <a:ext cx="126214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JDV </a:t>
            </a:r>
            <a:r>
              <a:rPr lang="fr-FR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</a:rPr>
              <a:t>Retired</a:t>
            </a: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3" name="Connecteur droit avec flèche 18">
            <a:extLst>
              <a:ext uri="{FF2B5EF4-FFF2-40B4-BE49-F238E27FC236}">
                <a16:creationId xmlns:a16="http://schemas.microsoft.com/office/drawing/2014/main" id="{43066748-7EBC-84C9-48D5-61850C82E5BF}"/>
              </a:ext>
            </a:extLst>
          </p:cNvPr>
          <p:cNvCxnSpPr>
            <a:stCxn id="8" idx="2"/>
          </p:cNvCxnSpPr>
          <p:nvPr/>
        </p:nvCxnSpPr>
        <p:spPr>
          <a:xfrm flipH="1">
            <a:off x="3254651" y="4659224"/>
            <a:ext cx="19970" cy="613910"/>
          </a:xfrm>
          <a:prstGeom prst="straightConnector1">
            <a:avLst/>
          </a:prstGeom>
          <a:noFill/>
          <a:ln w="28575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34" name="ZoneTexte 23">
            <a:extLst>
              <a:ext uri="{FF2B5EF4-FFF2-40B4-BE49-F238E27FC236}">
                <a16:creationId xmlns:a16="http://schemas.microsoft.com/office/drawing/2014/main" id="{3EAF1B2D-4C60-E1E1-2BA6-0D4AC916CDA9}"/>
              </a:ext>
            </a:extLst>
          </p:cNvPr>
          <p:cNvSpPr txBox="1"/>
          <p:nvPr/>
        </p:nvSpPr>
        <p:spPr>
          <a:xfrm>
            <a:off x="3463445" y="4760430"/>
            <a:ext cx="292202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Au bout d’un certain temps</a:t>
            </a:r>
          </a:p>
        </p:txBody>
      </p:sp>
      <p:sp>
        <p:nvSpPr>
          <p:cNvPr id="41" name="Ellipse 25">
            <a:extLst>
              <a:ext uri="{FF2B5EF4-FFF2-40B4-BE49-F238E27FC236}">
                <a16:creationId xmlns:a16="http://schemas.microsoft.com/office/drawing/2014/main" id="{A06887EA-7E8C-D7C4-C977-23B64ABD8048}"/>
              </a:ext>
            </a:extLst>
          </p:cNvPr>
          <p:cNvSpPr/>
          <p:nvPr/>
        </p:nvSpPr>
        <p:spPr>
          <a:xfrm>
            <a:off x="8152817" y="4521423"/>
            <a:ext cx="368000" cy="369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0070C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2" name="Ellipse 26">
            <a:extLst>
              <a:ext uri="{FF2B5EF4-FFF2-40B4-BE49-F238E27FC236}">
                <a16:creationId xmlns:a16="http://schemas.microsoft.com/office/drawing/2014/main" id="{CE947C9A-C80A-D76C-235B-FEF981FF88C2}"/>
              </a:ext>
            </a:extLst>
          </p:cNvPr>
          <p:cNvSpPr/>
          <p:nvPr/>
        </p:nvSpPr>
        <p:spPr>
          <a:xfrm>
            <a:off x="8223546" y="4583529"/>
            <a:ext cx="213064" cy="21081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EEBF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05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EE0EF-4DB2-F90A-4A9A-6F1DFB29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93505-9C97-92DF-B02A-F39242449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4D80F3-F137-5CFE-2549-D0E4444E2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78" t="29149" r="7084" b="36525"/>
          <a:stretch/>
        </p:blipFill>
        <p:spPr>
          <a:xfrm>
            <a:off x="1108953" y="1690687"/>
            <a:ext cx="9844392" cy="43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7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033280-43F4-6AD0-84F5-BEFCE13C7682}"/>
              </a:ext>
            </a:extLst>
          </p:cNvPr>
          <p:cNvSpPr/>
          <p:nvPr/>
        </p:nvSpPr>
        <p:spPr>
          <a:xfrm>
            <a:off x="1719430" y="866083"/>
            <a:ext cx="2490281" cy="2736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9ED7D82-E965-4A9A-7319-6B908673DE24}"/>
              </a:ext>
            </a:extLst>
          </p:cNvPr>
          <p:cNvCxnSpPr/>
          <p:nvPr/>
        </p:nvCxnSpPr>
        <p:spPr>
          <a:xfrm flipH="1">
            <a:off x="1719430" y="1264917"/>
            <a:ext cx="2490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19169D8-83A9-1960-CD1F-953EDC941505}"/>
              </a:ext>
            </a:extLst>
          </p:cNvPr>
          <p:cNvSpPr/>
          <p:nvPr/>
        </p:nvSpPr>
        <p:spPr>
          <a:xfrm>
            <a:off x="1719430" y="4082410"/>
            <a:ext cx="2490281" cy="2697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44AF2F7-A44C-4D3F-36F0-0F3A73D29B5E}"/>
              </a:ext>
            </a:extLst>
          </p:cNvPr>
          <p:cNvCxnSpPr>
            <a:cxnSpLocks/>
          </p:cNvCxnSpPr>
          <p:nvPr/>
        </p:nvCxnSpPr>
        <p:spPr>
          <a:xfrm>
            <a:off x="1719430" y="4469625"/>
            <a:ext cx="2490281" cy="11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C7706ED8-7C83-7C44-9F32-D627CF5E4A01}"/>
              </a:ext>
            </a:extLst>
          </p:cNvPr>
          <p:cNvSpPr txBox="1"/>
          <p:nvPr/>
        </p:nvSpPr>
        <p:spPr>
          <a:xfrm>
            <a:off x="2697509" y="86608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0CCA024-1436-133E-5887-E33E8BC0D938}"/>
              </a:ext>
            </a:extLst>
          </p:cNvPr>
          <p:cNvSpPr txBox="1"/>
          <p:nvPr/>
        </p:nvSpPr>
        <p:spPr>
          <a:xfrm>
            <a:off x="1748611" y="1294420"/>
            <a:ext cx="19965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OID</a:t>
            </a:r>
          </a:p>
          <a:p>
            <a:r>
              <a:rPr lang="fr-FR" dirty="0"/>
              <a:t>URL</a:t>
            </a:r>
          </a:p>
          <a:p>
            <a:r>
              <a:rPr lang="fr-FR" dirty="0"/>
              <a:t>nom</a:t>
            </a:r>
          </a:p>
          <a:p>
            <a:r>
              <a:rPr lang="fr-FR" dirty="0"/>
              <a:t>type nomenclature</a:t>
            </a:r>
          </a:p>
          <a:p>
            <a:r>
              <a:rPr lang="fr-FR" dirty="0"/>
              <a:t>description</a:t>
            </a:r>
          </a:p>
          <a:p>
            <a:r>
              <a:rPr lang="fr-FR" dirty="0"/>
              <a:t>date création</a:t>
            </a:r>
          </a:p>
          <a:p>
            <a:r>
              <a:rPr lang="fr-FR" dirty="0"/>
              <a:t>date obsolescence</a:t>
            </a:r>
          </a:p>
          <a:p>
            <a:r>
              <a:rPr lang="fr-FR" dirty="0"/>
              <a:t>date de mise à jour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858B5E-26F2-DD40-C6FC-C5FD1637AE57}"/>
              </a:ext>
            </a:extLst>
          </p:cNvPr>
          <p:cNvSpPr/>
          <p:nvPr/>
        </p:nvSpPr>
        <p:spPr>
          <a:xfrm>
            <a:off x="7219326" y="836580"/>
            <a:ext cx="2490281" cy="3389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AA3B646-52E7-C2A0-62AB-C7EDBD1A6FB5}"/>
              </a:ext>
            </a:extLst>
          </p:cNvPr>
          <p:cNvCxnSpPr/>
          <p:nvPr/>
        </p:nvCxnSpPr>
        <p:spPr>
          <a:xfrm flipH="1">
            <a:off x="7219326" y="1235414"/>
            <a:ext cx="2490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3031AC6E-81AE-2AA7-EFA4-295714098532}"/>
              </a:ext>
            </a:extLst>
          </p:cNvPr>
          <p:cNvSpPr txBox="1"/>
          <p:nvPr/>
        </p:nvSpPr>
        <p:spPr>
          <a:xfrm>
            <a:off x="7946263" y="78161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TRE du SMT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B882B03-9C66-729A-3C63-EF0A5601B328}"/>
              </a:ext>
            </a:extLst>
          </p:cNvPr>
          <p:cNvSpPr txBox="1"/>
          <p:nvPr/>
        </p:nvSpPr>
        <p:spPr>
          <a:xfrm>
            <a:off x="7276110" y="1176362"/>
            <a:ext cx="22654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Meta</a:t>
            </a:r>
          </a:p>
          <a:p>
            <a:r>
              <a:rPr lang="fr-FR" sz="1400" dirty="0">
                <a:solidFill>
                  <a:srgbClr val="FF0000"/>
                </a:solidFill>
              </a:rPr>
              <a:t>Publisher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Experimental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Name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CaseSensitive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Identifier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version</a:t>
            </a:r>
          </a:p>
          <a:p>
            <a:r>
              <a:rPr lang="fr-FR" sz="1400" dirty="0"/>
              <a:t>OID</a:t>
            </a:r>
          </a:p>
          <a:p>
            <a:r>
              <a:rPr lang="fr-FR" sz="1400" dirty="0">
                <a:solidFill>
                  <a:srgbClr val="FF0000"/>
                </a:solidFill>
              </a:rPr>
              <a:t>URL</a:t>
            </a:r>
          </a:p>
          <a:p>
            <a:r>
              <a:rPr lang="fr-FR" sz="1400" dirty="0">
                <a:solidFill>
                  <a:srgbClr val="FF0000"/>
                </a:solidFill>
              </a:rPr>
              <a:t>code system</a:t>
            </a:r>
          </a:p>
          <a:p>
            <a:r>
              <a:rPr lang="fr-FR" sz="1400" dirty="0"/>
              <a:t>description</a:t>
            </a:r>
          </a:p>
          <a:p>
            <a:r>
              <a:rPr lang="fr-FR" sz="1400" dirty="0"/>
              <a:t>date création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etat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</a:p>
          <a:p>
            <a:r>
              <a:rPr lang="fr-FR" sz="1400" dirty="0"/>
              <a:t>date de mise à jour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9F7245E-9828-4560-FBCD-0445ACECD6FD}"/>
              </a:ext>
            </a:extLst>
          </p:cNvPr>
          <p:cNvSpPr txBox="1"/>
          <p:nvPr/>
        </p:nvSpPr>
        <p:spPr>
          <a:xfrm>
            <a:off x="2109367" y="4092457"/>
            <a:ext cx="1781722" cy="377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Entrée de la TRE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8C07715-68A9-9D4D-D42A-A5E21DBC6CEC}"/>
              </a:ext>
            </a:extLst>
          </p:cNvPr>
          <p:cNvSpPr txBox="1"/>
          <p:nvPr/>
        </p:nvSpPr>
        <p:spPr>
          <a:xfrm>
            <a:off x="1823263" y="4500699"/>
            <a:ext cx="2089506" cy="2357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</a:t>
            </a:r>
          </a:p>
          <a:p>
            <a:r>
              <a:rPr lang="fr-FR" dirty="0"/>
              <a:t>libellé adapté</a:t>
            </a:r>
          </a:p>
          <a:p>
            <a:r>
              <a:rPr lang="fr-FR" dirty="0"/>
              <a:t>libellé long</a:t>
            </a:r>
          </a:p>
          <a:p>
            <a:r>
              <a:rPr lang="fr-FR" dirty="0"/>
              <a:t>libellé court</a:t>
            </a:r>
          </a:p>
          <a:p>
            <a:r>
              <a:rPr lang="fr-FR" dirty="0"/>
              <a:t>description</a:t>
            </a:r>
          </a:p>
          <a:p>
            <a:r>
              <a:rPr lang="fr-FR" dirty="0"/>
              <a:t>date création</a:t>
            </a:r>
          </a:p>
          <a:p>
            <a:r>
              <a:rPr lang="fr-FR" dirty="0"/>
              <a:t>date obsolescence</a:t>
            </a:r>
          </a:p>
          <a:p>
            <a:r>
              <a:rPr lang="fr-FR" dirty="0"/>
              <a:t>date de mise à jour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8EE832-7B4A-1088-770C-6CBAA430130B}"/>
              </a:ext>
            </a:extLst>
          </p:cNvPr>
          <p:cNvSpPr/>
          <p:nvPr/>
        </p:nvSpPr>
        <p:spPr>
          <a:xfrm>
            <a:off x="7219326" y="4736766"/>
            <a:ext cx="2490281" cy="1948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C250171-56E3-524E-E0A2-61DBFEE170A4}"/>
              </a:ext>
            </a:extLst>
          </p:cNvPr>
          <p:cNvCxnSpPr/>
          <p:nvPr/>
        </p:nvCxnSpPr>
        <p:spPr>
          <a:xfrm flipH="1">
            <a:off x="7204124" y="5095627"/>
            <a:ext cx="2490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520CB3CC-9F59-D09B-B2CA-7F33F52B8876}"/>
              </a:ext>
            </a:extLst>
          </p:cNvPr>
          <p:cNvSpPr txBox="1"/>
          <p:nvPr/>
        </p:nvSpPr>
        <p:spPr>
          <a:xfrm>
            <a:off x="7463077" y="4736767"/>
            <a:ext cx="1966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Entrée de la TRE du SMT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7C1B5C-BE4A-E5E8-A4E6-CF1BBA438E76}"/>
              </a:ext>
            </a:extLst>
          </p:cNvPr>
          <p:cNvSpPr txBox="1"/>
          <p:nvPr/>
        </p:nvSpPr>
        <p:spPr>
          <a:xfrm>
            <a:off x="7219326" y="5095627"/>
            <a:ext cx="15837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FF0000"/>
                </a:solidFill>
              </a:rPr>
              <a:t>codeConcept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display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designation</a:t>
            </a:r>
            <a:r>
              <a:rPr lang="fr-FR" sz="1400" dirty="0">
                <a:solidFill>
                  <a:srgbClr val="FF0000"/>
                </a:solidFill>
              </a:rPr>
              <a:t> [0..n]</a:t>
            </a:r>
          </a:p>
          <a:p>
            <a:r>
              <a:rPr lang="fr-FR" sz="1400" dirty="0"/>
              <a:t>description</a:t>
            </a:r>
          </a:p>
          <a:p>
            <a:r>
              <a:rPr lang="fr-FR" sz="1400" dirty="0"/>
              <a:t>date création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etat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/>
              <a:t>date de mise à jour</a:t>
            </a:r>
          </a:p>
        </p:txBody>
      </p:sp>
      <p:sp>
        <p:nvSpPr>
          <p:cNvPr id="28" name="Organigramme : Délai 27">
            <a:extLst>
              <a:ext uri="{FF2B5EF4-FFF2-40B4-BE49-F238E27FC236}">
                <a16:creationId xmlns:a16="http://schemas.microsoft.com/office/drawing/2014/main" id="{A18135CF-C219-0CEC-EB9B-410CB578F34A}"/>
              </a:ext>
            </a:extLst>
          </p:cNvPr>
          <p:cNvSpPr/>
          <p:nvPr/>
        </p:nvSpPr>
        <p:spPr>
          <a:xfrm rot="16200000">
            <a:off x="2693211" y="3561404"/>
            <a:ext cx="291830" cy="32220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DBB70DD-5B64-48D3-460A-80806929AE3B}"/>
              </a:ext>
            </a:extLst>
          </p:cNvPr>
          <p:cNvCxnSpPr>
            <a:stCxn id="28" idx="1"/>
          </p:cNvCxnSpPr>
          <p:nvPr/>
        </p:nvCxnSpPr>
        <p:spPr>
          <a:xfrm>
            <a:off x="2839126" y="3868421"/>
            <a:ext cx="0" cy="183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rganigramme : Délai 30">
            <a:extLst>
              <a:ext uri="{FF2B5EF4-FFF2-40B4-BE49-F238E27FC236}">
                <a16:creationId xmlns:a16="http://schemas.microsoft.com/office/drawing/2014/main" id="{083AC3DC-42B5-E38D-798C-25AFEFC5F275}"/>
              </a:ext>
            </a:extLst>
          </p:cNvPr>
          <p:cNvSpPr/>
          <p:nvPr/>
        </p:nvSpPr>
        <p:spPr>
          <a:xfrm rot="16200000">
            <a:off x="8291322" y="4210660"/>
            <a:ext cx="291830" cy="32220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8B597F0-9842-7B53-1B14-AAC89331EF11}"/>
              </a:ext>
            </a:extLst>
          </p:cNvPr>
          <p:cNvCxnSpPr>
            <a:stCxn id="31" idx="1"/>
          </p:cNvCxnSpPr>
          <p:nvPr/>
        </p:nvCxnSpPr>
        <p:spPr>
          <a:xfrm>
            <a:off x="8437237" y="4517677"/>
            <a:ext cx="0" cy="183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7FBF47AA-96BF-9FCF-98C9-AA52F9421899}"/>
              </a:ext>
            </a:extLst>
          </p:cNvPr>
          <p:cNvSpPr txBox="1"/>
          <p:nvPr/>
        </p:nvSpPr>
        <p:spPr>
          <a:xfrm>
            <a:off x="2839126" y="3800947"/>
            <a:ext cx="91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1..*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369056C-34C3-32D3-B7BA-225B7B9B04F0}"/>
              </a:ext>
            </a:extLst>
          </p:cNvPr>
          <p:cNvSpPr txBox="1"/>
          <p:nvPr/>
        </p:nvSpPr>
        <p:spPr>
          <a:xfrm>
            <a:off x="8408845" y="4443522"/>
            <a:ext cx="91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1..*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4887BA0-0899-4BC6-63F5-0A6DE4B41C6E}"/>
              </a:ext>
            </a:extLst>
          </p:cNvPr>
          <p:cNvSpPr txBox="1"/>
          <p:nvPr/>
        </p:nvSpPr>
        <p:spPr>
          <a:xfrm>
            <a:off x="1913973" y="96004"/>
            <a:ext cx="1908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Structure actuelle </a:t>
            </a:r>
          </a:p>
          <a:p>
            <a:r>
              <a:rPr lang="fr-FR" dirty="0"/>
              <a:t>des TRE du NOS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FE6C405-D2B8-7267-B304-3A33AD1DE913}"/>
              </a:ext>
            </a:extLst>
          </p:cNvPr>
          <p:cNvSpPr txBox="1"/>
          <p:nvPr/>
        </p:nvSpPr>
        <p:spPr>
          <a:xfrm>
            <a:off x="7394376" y="60619"/>
            <a:ext cx="207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Structure des TRE </a:t>
            </a:r>
          </a:p>
          <a:p>
            <a:r>
              <a:rPr lang="fr-FR" dirty="0"/>
              <a:t>du NOS dans le SMT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49CAC71-FFD3-57EB-5168-667E3D043421}"/>
              </a:ext>
            </a:extLst>
          </p:cNvPr>
          <p:cNvSpPr txBox="1"/>
          <p:nvPr/>
        </p:nvSpPr>
        <p:spPr>
          <a:xfrm>
            <a:off x="9709607" y="1150948"/>
            <a:ext cx="175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 Historique des </a:t>
            </a:r>
          </a:p>
          <a:p>
            <a:r>
              <a:rPr lang="fr-FR" dirty="0"/>
              <a:t>modifications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01D801BC-1FDD-3773-E296-25641F32B551}"/>
              </a:ext>
            </a:extLst>
          </p:cNvPr>
          <p:cNvSpPr txBox="1"/>
          <p:nvPr/>
        </p:nvSpPr>
        <p:spPr>
          <a:xfrm>
            <a:off x="9673200" y="4475914"/>
            <a:ext cx="175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 Historique des </a:t>
            </a:r>
          </a:p>
          <a:p>
            <a:r>
              <a:rPr lang="fr-FR" dirty="0"/>
              <a:t>modifications</a:t>
            </a:r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837E0A6A-3BB4-7E14-E479-44C7963D8EF3}"/>
              </a:ext>
            </a:extLst>
          </p:cNvPr>
          <p:cNvSpPr/>
          <p:nvPr/>
        </p:nvSpPr>
        <p:spPr>
          <a:xfrm>
            <a:off x="5228125" y="3187057"/>
            <a:ext cx="972786" cy="53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4250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504</Words>
  <Application>Microsoft Office PowerPoint</Application>
  <PresentationFormat>Grand écran</PresentationFormat>
  <Paragraphs>231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danielle cohen</dc:creator>
  <cp:lastModifiedBy>Danielle COHEN</cp:lastModifiedBy>
  <cp:revision>14</cp:revision>
  <dcterms:created xsi:type="dcterms:W3CDTF">2023-08-20T08:30:43Z</dcterms:created>
  <dcterms:modified xsi:type="dcterms:W3CDTF">2023-08-29T07:30:02Z</dcterms:modified>
</cp:coreProperties>
</file>