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33BAD-B128-05D6-346D-6F16B795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32EC2-B57B-161B-69FE-CAFB0B59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91D60-8FD7-466C-400A-2D117994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13CF1-FCA5-FD1A-60C2-143648A4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4E8C2-3F21-F695-4373-73FC43E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4B81B-3BEE-F616-F077-F6817B28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743B2B-AC82-3B47-BFF9-39F15274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B44C3-2BEE-BA12-B38E-28FFB123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5E93E-DEAB-D01A-77AD-E47E7888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F4FC6-4C9E-8C71-B130-3E64CDB3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FEBEC7-3CAA-BEFB-E18B-C21B5A4D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B3A3A-5337-5CC1-AA6E-70B13203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0CEEA-7005-3CE2-B455-E7B84402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8A671-2D17-4985-CB7C-A30472C7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50744-C46D-EF6A-82F3-AF4B5847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3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6E7E5-2753-BA21-DB14-22321D3E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91D4D-D1A5-C280-81C9-39A452DD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31EEB-27EC-1588-4CA1-A1D638B4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239D0-5DB5-0C56-F871-697232BF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56F16-55E0-6914-65A2-FE2BF03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95DD7-E2F0-A9B0-BDAE-CD1FD78A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2365EA-F3CC-F77D-CC95-84DD5D9B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DF164-09F7-CA27-42E4-F7FCF90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EEEA3-621B-1D01-4AE4-4D2507EC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DE818-6670-95FD-4A97-F042F3C9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8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E14A-1C10-05E9-E511-43FE08CE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BB720-9BB7-314F-B77F-E87D0BDE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46F384-0E53-7410-977C-E90AB18F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1195B-F745-926A-15A1-A4078474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D29186-936A-76C5-2A86-07E8E26D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A4762E-8D31-F16F-8470-8FBABB63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74C17-5E40-1524-656E-8519F686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9D5BE0-9A5E-C5E3-A742-3303C917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841272-0274-E104-7BCD-4E285E01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9E16CD-96B3-DC1E-0180-7E55318C9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A0132B-D3B1-09A1-8A8C-666A47F29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0CFEC1-53BE-8AB4-3910-690D522F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E4778-6A34-349B-AC98-E99A2756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BD7B50-D82F-45F3-86A8-AC2EF01C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5136A-D2DF-46E4-2D34-CC91E87E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EE77C0-ADBF-0311-367D-8D8B4EB7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D388C7-8650-8363-541A-1342851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DA1501-DE69-878F-428A-1EE241C6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E6378B-7323-49ED-7D0C-395122E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0DA35A-FD72-F510-1064-F9569ED2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03890-3402-D525-2352-A0A76CB1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CE95F-AE34-3AB1-CB50-3BA31D6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4B8CA-A375-71FE-182F-78E7438E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869E56-8778-82DD-D0A2-525F4F7B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401FD-694D-457C-FD66-AB2B5ED3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87C52-461C-2A1D-8EDD-B84D805B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9EC349-E147-6515-CCC9-4DDEC61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99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1758A-DC98-8026-CE0F-DE5E5861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00B896-09DC-8941-400F-6318429CA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71978-A83F-EA6E-8E77-8776EB6B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69A17E-5072-856A-BF78-9A9D95E0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6772B1-2D15-1D92-72CE-A350AAF8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5AD54C-A53A-5F55-8E72-474D35B2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BE45E5-073F-AAA2-2DB9-7DEE523E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E1E353-5F82-5A74-9B94-3DCC42CE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D85B0-3B20-FF5A-40E4-31E1BF1EA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48266-3D42-468C-A4F1-5B9EAC55459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EE6B6-2992-0973-691F-6A2551007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E67E8-B3EB-77C4-84FB-6A1AB961E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44E7-8F2F-4A2D-940B-7B9761B3A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0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05E8-1428-83CF-E3E8-D13134269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601BD-9ECE-5199-DF9A-8D915C30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59688C-FBF5-0B19-397F-DAB6954A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718759"/>
            <a:ext cx="886901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E0C1611-8FF3-F83F-B139-49C14C385465}"/>
              </a:ext>
            </a:extLst>
          </p:cNvPr>
          <p:cNvSpPr/>
          <p:nvPr/>
        </p:nvSpPr>
        <p:spPr>
          <a:xfrm>
            <a:off x="691243" y="1436914"/>
            <a:ext cx="3135085" cy="5334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Spécifications fonctionnelles</a:t>
            </a:r>
            <a:br>
              <a:rPr lang="fr-FR" sz="1600" b="1" dirty="0"/>
            </a:br>
            <a:r>
              <a:rPr lang="fr-FR" sz="1600" b="1" dirty="0"/>
              <a:t> des échanges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88EBE70-D3C6-CF02-5576-50F7BF1DEB7E}"/>
              </a:ext>
            </a:extLst>
          </p:cNvPr>
          <p:cNvSpPr/>
          <p:nvPr/>
        </p:nvSpPr>
        <p:spPr>
          <a:xfrm>
            <a:off x="468086" y="674914"/>
            <a:ext cx="6858000" cy="5334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Evolution CI-SIS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55BFD-B948-EC03-3114-B592F06A731E}"/>
              </a:ext>
            </a:extLst>
          </p:cNvPr>
          <p:cNvSpPr/>
          <p:nvPr/>
        </p:nvSpPr>
        <p:spPr>
          <a:xfrm>
            <a:off x="555171" y="723900"/>
            <a:ext cx="533400" cy="435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6E269-46B4-EC68-1FF1-375CB4898AC4}"/>
              </a:ext>
            </a:extLst>
          </p:cNvPr>
          <p:cNvSpPr/>
          <p:nvPr/>
        </p:nvSpPr>
        <p:spPr>
          <a:xfrm>
            <a:off x="7380514" y="2569029"/>
            <a:ext cx="533400" cy="435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766B3-7EF7-3BC0-D41B-AF067C1494D3}"/>
              </a:ext>
            </a:extLst>
          </p:cNvPr>
          <p:cNvSpPr/>
          <p:nvPr/>
        </p:nvSpPr>
        <p:spPr>
          <a:xfrm>
            <a:off x="7532914" y="2721429"/>
            <a:ext cx="533400" cy="435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64C43-4682-D872-F16E-F2BAD7E635A9}"/>
              </a:ext>
            </a:extLst>
          </p:cNvPr>
          <p:cNvSpPr/>
          <p:nvPr/>
        </p:nvSpPr>
        <p:spPr>
          <a:xfrm>
            <a:off x="244928" y="1436914"/>
            <a:ext cx="446315" cy="3374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DD94D7FD-725E-CE02-16DF-8DBF0025B020}"/>
              </a:ext>
            </a:extLst>
          </p:cNvPr>
          <p:cNvSpPr/>
          <p:nvPr/>
        </p:nvSpPr>
        <p:spPr>
          <a:xfrm>
            <a:off x="1686205" y="5421086"/>
            <a:ext cx="1145160" cy="630693"/>
          </a:xfrm>
          <a:custGeom>
            <a:avLst/>
            <a:gdLst>
              <a:gd name="connsiteX0" fmla="*/ 9561 w 1145160"/>
              <a:gd name="connsiteY0" fmla="*/ 0 h 630693"/>
              <a:gd name="connsiteX1" fmla="*/ 151075 w 1145160"/>
              <a:gd name="connsiteY1" fmla="*/ 566057 h 630693"/>
              <a:gd name="connsiteX2" fmla="*/ 1054589 w 1145160"/>
              <a:gd name="connsiteY2" fmla="*/ 620485 h 630693"/>
              <a:gd name="connsiteX3" fmla="*/ 1065475 w 1145160"/>
              <a:gd name="connsiteY3" fmla="*/ 587828 h 63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60" h="630693">
                <a:moveTo>
                  <a:pt x="9561" y="0"/>
                </a:moveTo>
                <a:cubicBezTo>
                  <a:pt x="-6768" y="231321"/>
                  <a:pt x="-23096" y="462643"/>
                  <a:pt x="151075" y="566057"/>
                </a:cubicBezTo>
                <a:cubicBezTo>
                  <a:pt x="325246" y="669471"/>
                  <a:pt x="902189" y="616857"/>
                  <a:pt x="1054589" y="620485"/>
                </a:cubicBezTo>
                <a:cubicBezTo>
                  <a:pt x="1206989" y="624113"/>
                  <a:pt x="1136232" y="605970"/>
                  <a:pt x="1065475" y="587828"/>
                </a:cubicBezTo>
              </a:path>
            </a:pathLst>
          </a:custGeom>
          <a:noFill/>
          <a:ln w="666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E5D7C66-7A6F-8EA4-0BB7-F13F813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97" y="1970314"/>
            <a:ext cx="113363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2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5D44157C2A64ABDAD6B35951312DD" ma:contentTypeVersion="10" ma:contentTypeDescription="Crée un document." ma:contentTypeScope="" ma:versionID="3655e600d94042fd473a87850822a232">
  <xsd:schema xmlns:xsd="http://www.w3.org/2001/XMLSchema" xmlns:xs="http://www.w3.org/2001/XMLSchema" xmlns:p="http://schemas.microsoft.com/office/2006/metadata/properties" xmlns:ns2="ddb883f4-d3ce-4c62-a3cc-3f54cb850aff" xmlns:ns3="e415326b-84c6-44db-b12e-386555b40e8f" targetNamespace="http://schemas.microsoft.com/office/2006/metadata/properties" ma:root="true" ma:fieldsID="eb16de74348f218fb90898cb8217911e" ns2:_="" ns3:_="">
    <xsd:import namespace="ddb883f4-d3ce-4c62-a3cc-3f54cb850aff"/>
    <xsd:import namespace="e415326b-84c6-44db-b12e-386555b40e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883f4-d3ce-4c62-a3cc-3f54cb850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5326b-84c6-44db-b12e-386555b40e8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51DC4A-FC17-4B27-87A9-55A00A24A444}"/>
</file>

<file path=customXml/itemProps2.xml><?xml version="1.0" encoding="utf-8"?>
<ds:datastoreItem xmlns:ds="http://schemas.openxmlformats.org/officeDocument/2006/customXml" ds:itemID="{88AEA74D-C89E-412E-8154-6B9D22F97410}"/>
</file>

<file path=customXml/itemProps3.xml><?xml version="1.0" encoding="utf-8"?>
<ds:datastoreItem xmlns:ds="http://schemas.openxmlformats.org/officeDocument/2006/customXml" ds:itemID="{62052A21-7892-4EBF-B15F-0456E3E173BC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Isabelle GIBAUD</dc:creator>
  <cp:lastModifiedBy>Isabelle GIBAUD</cp:lastModifiedBy>
  <cp:revision>1</cp:revision>
  <dcterms:created xsi:type="dcterms:W3CDTF">2024-06-20T12:49:15Z</dcterms:created>
  <dcterms:modified xsi:type="dcterms:W3CDTF">2024-06-20T14:09:42Z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0x01010076C5D44157C2A64ABDAD6B35951312DD</vt:lpwstr>
  </property>
</Properties>
</file>