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5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F2296-E0ED-0ADB-CF78-76CDE95200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BC6569-22B6-577F-0FD3-EA6F8B07D4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EF30B2-CD44-2F2A-F39F-2319D87840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827563-C663-4B43-A13D-6165A982620F}" type="datetime1">
              <a:rPr lang="fr-FR"/>
              <a:pPr lvl="0"/>
              <a:t>19/03/2024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97AB6-D887-38CA-D4DA-7D549E5ED6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6E02B1-66BB-DF97-0695-90603C5419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DE7E36-5F1D-4543-B6C4-4F47F5AE0C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9413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9CD0D-69E9-2F48-934F-EAF708836D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6E9161-8228-9460-63BF-9C1B987137D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B386E5-661F-3E5C-C32C-EC87760FCC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D95C7-95AD-A041-9964-1D32270AD9C1}" type="datetime1">
              <a:rPr lang="fr-FR"/>
              <a:pPr lvl="0"/>
              <a:t>19/03/2024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2139CB-3D07-81F2-5677-CD5A5A9DD1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267B61-481E-4C98-1A3E-5603E6B6C6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785E42-0970-374D-9F67-D6D729E3D9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8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C85F82-FD26-2D0E-7C20-7801246B8AE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900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148CB-517F-8D4C-2016-31BE65AC90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CA704C-2C0D-D3A5-ADB8-0F3A812D63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618077-8269-FB42-B3E5-AAB14C2A15AB}" type="datetime1">
              <a:rPr lang="fr-FR"/>
              <a:pPr lvl="0"/>
              <a:t>19/03/2024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47E471-2028-97F7-2550-5F764ABCB4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0D090F-ABE2-3DE0-89D6-FEFA0533E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91902E-C112-7C4C-AB03-94987988736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45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EC285-20FE-4B4D-E52D-D6E62751A6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F2F539-0B54-249F-FC77-CFE00E28AAC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F955A1-932A-05E2-6F94-728A4AD87C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DEC8DD-33A3-7446-AF7F-CB7AF8DD7935}" type="datetime1">
              <a:rPr lang="fr-FR"/>
              <a:pPr lvl="0"/>
              <a:t>19/03/2024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ED21E2-41C8-D46A-6FD5-8FBA493589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E36322-B85B-C4CC-9F36-8D07E9CCFB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3544C2-782E-1140-AB9D-D269C5F14B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86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086E6-BA1A-D6AB-6672-A192F4CFD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5C5CE8-E5C8-CF93-791D-CE56FE178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E85CED-0721-3264-7506-63E5ED1D9F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88DE9C-1D50-4245-BAD6-7F9C1E2534B7}" type="datetime1">
              <a:rPr lang="fr-FR"/>
              <a:pPr lvl="0"/>
              <a:t>19/03/2024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72C3B-B126-B194-4C38-33842DEB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99E9DD-ACB0-D4EA-627C-811993BD3C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E6C19-4315-FF4F-BF42-A3E62693CBB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8ECF3-F6D8-C8BA-3554-6D12206322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83AE7-B745-763C-75CB-048012CE06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A7FCB-605A-6949-4918-4931E9E13FE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8D6F31-E1E6-7DAF-0917-8D48444DC8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759DA6-0C27-944F-A3DD-49CF222C6647}" type="datetime1">
              <a:rPr lang="fr-FR"/>
              <a:pPr lvl="0"/>
              <a:t>19/03/2024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5ABF41-BC98-A5EE-E7D6-24E4DB1666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254271-14F7-3CF8-EA40-2C7DBA5362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C57A89-1276-1B4D-9494-CF366E3377C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21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29113-6362-2A73-135F-6EA14B9FF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8DEB1-6268-3975-A9FC-D009A2270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02E212-57DD-96D4-238E-01E7C1F78B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7DC8FA-6B29-852F-4369-20EEFCC09A7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8A9FA3-CAD9-831F-C418-78ADA09B61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65443B-1530-CDE6-2420-A2E6569D97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43FD9D-EE99-1A44-B2CB-D8C06307EC03}" type="datetime1">
              <a:rPr lang="fr-FR"/>
              <a:pPr lvl="0"/>
              <a:t>19/03/2024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E6BFD8-CB88-526E-AC84-0B58AD5DDC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A6B007-0FA8-598E-D9FE-6639B5A297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A741CB-D4C9-8D4D-AFF2-B73544B8A50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80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99CF5-9E8B-5556-4AF6-C389C9BC28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EFEC93-7B09-A381-5651-745BD7B208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E276B7-80AF-4041-8ECF-5B580E044C99}" type="datetime1">
              <a:rPr lang="fr-FR"/>
              <a:pPr lvl="0"/>
              <a:t>19/03/2024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B0B7B1-A3E1-8569-285B-65D0D07D98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38D807-93A1-1E0D-5AE1-4F5D43EBC3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552ABC-F111-5147-ABAC-8A601DC743A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40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2BD4C3-F6CA-18E5-06B7-42746B49FE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BD0300-03BB-AC48-BD4E-31BB7DC9CC96}" type="datetime1">
              <a:rPr lang="fr-FR"/>
              <a:pPr lvl="0"/>
              <a:t>19/03/2024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6BDE75-0068-40DF-3FB5-7EFDD2C390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21C607-62E4-87EB-9F90-7FC35A1E91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D42161-758B-7740-B4D6-A3BE28E218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69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7D685-BD77-C1B0-9363-D73BDE30F0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BA9E1-642A-8DA9-EA7C-081E1B03B3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FBBB70-1990-ACCC-3949-3285E48AD99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2E3689-6997-34EA-97F7-E02CFECAF2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B8F536-B9A2-D04D-B5B0-9E12B6CEB853}" type="datetime1">
              <a:rPr lang="fr-FR"/>
              <a:pPr lvl="0"/>
              <a:t>19/03/2024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6CC920-8C7B-26E9-0464-7E858963C0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4B6FFE-D8F6-A012-E47D-E2DDC6EE69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76B3E2-F815-D345-84BC-AD5227F4E00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00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0ED99-032C-613E-E073-14BECA475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123E1E-5385-3F2A-FEF9-F3D1B40BFD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509C8A-DF08-3691-C2EF-7F8DDFC46AB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1ABF65-58A1-2C5A-91D6-643C4CAC76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F984AC-6B27-CA45-B8E3-36E7226BD3F4}" type="datetime1">
              <a:rPr lang="fr-FR"/>
              <a:pPr lvl="0"/>
              <a:t>19/03/2024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854DC9-BC4B-F677-D8B3-8DE65E5A48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4357F2-DBBB-688F-6197-377EDCAC4A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845A20-7446-EC42-BDD8-F3ADA62B66A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DFE2C-8B34-6523-D339-06529873F9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60BA99-946C-56C3-25B8-8CC3F297F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187C1-E6E7-CF9F-8976-25E6EA0D7C7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ADC9A97-C074-B94D-9324-FA096401A128}" type="datetime1">
              <a:rPr lang="fr-FR"/>
              <a:pPr lvl="0"/>
              <a:t>19/03/2024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7D3F0F-FB4A-1FEE-D0EA-C3B80E3CDAD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0EB0D-0F98-DD46-466A-BFC87B708F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CF6F9EA-11D5-5E4B-8344-FAC491398010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0F762C9A-E8C9-C25E-C1DB-19EF51F49EBF}"/>
              </a:ext>
            </a:extLst>
          </p:cNvPr>
          <p:cNvSpPr/>
          <p:nvPr/>
        </p:nvSpPr>
        <p:spPr>
          <a:xfrm>
            <a:off x="5906347" y="1530979"/>
            <a:ext cx="1432563" cy="480242"/>
          </a:xfrm>
          <a:prstGeom prst="rect">
            <a:avLst/>
          </a:prstGeom>
          <a:solidFill>
            <a:srgbClr val="B4C7E7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EntiteJuridique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0012BC1-3237-CD78-DCB7-2EC7E349FAEE}"/>
              </a:ext>
            </a:extLst>
          </p:cNvPr>
          <p:cNvSpPr/>
          <p:nvPr/>
        </p:nvSpPr>
        <p:spPr>
          <a:xfrm>
            <a:off x="5906347" y="4165761"/>
            <a:ext cx="1432563" cy="480242"/>
          </a:xfrm>
          <a:prstGeom prst="rect">
            <a:avLst/>
          </a:prstGeom>
          <a:solidFill>
            <a:srgbClr val="B4C7E7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EntiteGeographique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65D07A-6350-8D62-6265-04C152984ABB}"/>
              </a:ext>
            </a:extLst>
          </p:cNvPr>
          <p:cNvSpPr/>
          <p:nvPr/>
        </p:nvSpPr>
        <p:spPr>
          <a:xfrm>
            <a:off x="3999933" y="6010385"/>
            <a:ext cx="1682011" cy="441088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DisciplineSocialeAutorisee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7D5F31C1-2C88-BE59-798E-500B8D03A4E3}"/>
              </a:ext>
            </a:extLst>
          </p:cNvPr>
          <p:cNvSpPr/>
          <p:nvPr/>
        </p:nvSpPr>
        <p:spPr>
          <a:xfrm>
            <a:off x="8431385" y="4183194"/>
            <a:ext cx="1828800" cy="441088"/>
          </a:xfrm>
          <a:prstGeom prst="rect">
            <a:avLst/>
          </a:prstGeom>
          <a:solidFill>
            <a:srgbClr val="C9C9C9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EquipementMaterielLourd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452DA276-6B30-E211-52DC-2933EA450AB4}"/>
              </a:ext>
            </a:extLst>
          </p:cNvPr>
          <p:cNvSpPr/>
          <p:nvPr/>
        </p:nvSpPr>
        <p:spPr>
          <a:xfrm>
            <a:off x="5778413" y="6010385"/>
            <a:ext cx="1682011" cy="441088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ActiviteSanitaireAutorisee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923DAB15-14A4-886A-A464-6CF4CF450D35}"/>
              </a:ext>
            </a:extLst>
          </p:cNvPr>
          <p:cNvSpPr/>
          <p:nvPr/>
        </p:nvSpPr>
        <p:spPr>
          <a:xfrm>
            <a:off x="8197407" y="6017065"/>
            <a:ext cx="1364376" cy="427728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ImplantationActiviteSanitaireAutorisee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1" name="Connecteur droit 32">
            <a:extLst>
              <a:ext uri="{FF2B5EF4-FFF2-40B4-BE49-F238E27FC236}">
                <a16:creationId xmlns:a16="http://schemas.microsoft.com/office/drawing/2014/main" id="{9E90CCB0-A569-982F-4DD4-5CF0D633818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622629" y="2011221"/>
            <a:ext cx="0" cy="215454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5" name="Connecteur : en angle 40">
            <a:extLst>
              <a:ext uri="{FF2B5EF4-FFF2-40B4-BE49-F238E27FC236}">
                <a16:creationId xmlns:a16="http://schemas.microsoft.com/office/drawing/2014/main" id="{2CAF7854-ACD6-8345-66E5-276B3790D70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049593" y="4437349"/>
            <a:ext cx="1364382" cy="178169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6" name="Connecteur : en angle 42">
            <a:extLst>
              <a:ext uri="{FF2B5EF4-FFF2-40B4-BE49-F238E27FC236}">
                <a16:creationId xmlns:a16="http://schemas.microsoft.com/office/drawing/2014/main" id="{08782A73-14D3-F8EC-8D55-4675A8BE7DBE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16200000" flipV="1">
            <a:off x="7065581" y="4203051"/>
            <a:ext cx="1371062" cy="2256966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7" name="Connecteur : en angle 52">
            <a:extLst>
              <a:ext uri="{FF2B5EF4-FFF2-40B4-BE49-F238E27FC236}">
                <a16:creationId xmlns:a16="http://schemas.microsoft.com/office/drawing/2014/main" id="{EE7B0C9C-B573-01DA-282C-E33A0EB13DFE}"/>
              </a:ext>
            </a:extLst>
          </p:cNvPr>
          <p:cNvCxnSpPr>
            <a:cxnSpLocks/>
            <a:stCxn id="12" idx="1"/>
            <a:endCxn id="77" idx="3"/>
          </p:cNvCxnSpPr>
          <p:nvPr/>
        </p:nvCxnSpPr>
        <p:spPr>
          <a:xfrm rot="10800000" flipV="1">
            <a:off x="3793149" y="4405882"/>
            <a:ext cx="2113198" cy="56022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42" name="ZoneTexte 173">
            <a:extLst>
              <a:ext uri="{FF2B5EF4-FFF2-40B4-BE49-F238E27FC236}">
                <a16:creationId xmlns:a16="http://schemas.microsoft.com/office/drawing/2014/main" id="{B57A2CA3-0531-E089-0088-7C18DD1F00BD}"/>
              </a:ext>
            </a:extLst>
          </p:cNvPr>
          <p:cNvSpPr txBox="1"/>
          <p:nvPr/>
        </p:nvSpPr>
        <p:spPr>
          <a:xfrm>
            <a:off x="4459570" y="574970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3" name="ZoneTexte 174">
            <a:extLst>
              <a:ext uri="{FF2B5EF4-FFF2-40B4-BE49-F238E27FC236}">
                <a16:creationId xmlns:a16="http://schemas.microsoft.com/office/drawing/2014/main" id="{4A1D37FC-6A3B-EE00-F256-CC301C78066B}"/>
              </a:ext>
            </a:extLst>
          </p:cNvPr>
          <p:cNvSpPr txBox="1"/>
          <p:nvPr/>
        </p:nvSpPr>
        <p:spPr>
          <a:xfrm>
            <a:off x="6604576" y="5778627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4" name="ZoneTexte 175">
            <a:extLst>
              <a:ext uri="{FF2B5EF4-FFF2-40B4-BE49-F238E27FC236}">
                <a16:creationId xmlns:a16="http://schemas.microsoft.com/office/drawing/2014/main" id="{22F5E509-DAE9-11F5-DAF9-4C5F6E0302E6}"/>
              </a:ext>
            </a:extLst>
          </p:cNvPr>
          <p:cNvSpPr txBox="1"/>
          <p:nvPr/>
        </p:nvSpPr>
        <p:spPr>
          <a:xfrm>
            <a:off x="8072495" y="414293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5" name="ZoneTexte 176">
            <a:extLst>
              <a:ext uri="{FF2B5EF4-FFF2-40B4-BE49-F238E27FC236}">
                <a16:creationId xmlns:a16="http://schemas.microsoft.com/office/drawing/2014/main" id="{4E0E5632-3742-ACDA-A1FB-0A50C0C621A3}"/>
              </a:ext>
            </a:extLst>
          </p:cNvPr>
          <p:cNvSpPr txBox="1"/>
          <p:nvPr/>
        </p:nvSpPr>
        <p:spPr>
          <a:xfrm>
            <a:off x="7840891" y="6009246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6" name="ZoneTexte 177">
            <a:extLst>
              <a:ext uri="{FF2B5EF4-FFF2-40B4-BE49-F238E27FC236}">
                <a16:creationId xmlns:a16="http://schemas.microsoft.com/office/drawing/2014/main" id="{471270B4-538E-CF55-33DA-1A3F1B2C1274}"/>
              </a:ext>
            </a:extLst>
          </p:cNvPr>
          <p:cNvSpPr txBox="1"/>
          <p:nvPr/>
        </p:nvSpPr>
        <p:spPr>
          <a:xfrm>
            <a:off x="8879595" y="5778664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7" name="ZoneTexte 178">
            <a:extLst>
              <a:ext uri="{FF2B5EF4-FFF2-40B4-BE49-F238E27FC236}">
                <a16:creationId xmlns:a16="http://schemas.microsoft.com/office/drawing/2014/main" id="{9C3A2B0D-F329-D20A-233E-CDB94D9876A9}"/>
              </a:ext>
            </a:extLst>
          </p:cNvPr>
          <p:cNvSpPr txBox="1"/>
          <p:nvPr/>
        </p:nvSpPr>
        <p:spPr>
          <a:xfrm>
            <a:off x="6626099" y="3896492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1..*</a:t>
            </a:r>
          </a:p>
        </p:txBody>
      </p:sp>
      <p:sp>
        <p:nvSpPr>
          <p:cNvPr id="48" name="ZoneTexte 179">
            <a:extLst>
              <a:ext uri="{FF2B5EF4-FFF2-40B4-BE49-F238E27FC236}">
                <a16:creationId xmlns:a16="http://schemas.microsoft.com/office/drawing/2014/main" id="{778F1437-A1E9-05EF-50E7-140E6DED4906}"/>
              </a:ext>
            </a:extLst>
          </p:cNvPr>
          <p:cNvSpPr txBox="1"/>
          <p:nvPr/>
        </p:nvSpPr>
        <p:spPr>
          <a:xfrm>
            <a:off x="6619423" y="2012182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49" name="ZoneTexte 193">
            <a:extLst>
              <a:ext uri="{FF2B5EF4-FFF2-40B4-BE49-F238E27FC236}">
                <a16:creationId xmlns:a16="http://schemas.microsoft.com/office/drawing/2014/main" id="{EE01920F-A1C0-9418-B945-DB34E1641371}"/>
              </a:ext>
            </a:extLst>
          </p:cNvPr>
          <p:cNvSpPr txBox="1"/>
          <p:nvPr/>
        </p:nvSpPr>
        <p:spPr>
          <a:xfrm>
            <a:off x="5489440" y="4123564"/>
            <a:ext cx="385008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0..1</a:t>
            </a:r>
          </a:p>
        </p:txBody>
      </p:sp>
      <p:sp>
        <p:nvSpPr>
          <p:cNvPr id="50" name="ZoneTexte 194">
            <a:extLst>
              <a:ext uri="{FF2B5EF4-FFF2-40B4-BE49-F238E27FC236}">
                <a16:creationId xmlns:a16="http://schemas.microsoft.com/office/drawing/2014/main" id="{ED7D3711-77EF-E8BA-4BD2-A0DBA97C6056}"/>
              </a:ext>
            </a:extLst>
          </p:cNvPr>
          <p:cNvSpPr txBox="1"/>
          <p:nvPr/>
        </p:nvSpPr>
        <p:spPr>
          <a:xfrm>
            <a:off x="7455183" y="6018747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2A86720-EC33-D6D9-6F9F-5F2FB436D47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460424" y="6230929"/>
            <a:ext cx="7369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96589ED-CE5A-B18E-19AE-FDD03E944CC9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6619419" y="4646003"/>
            <a:ext cx="3210" cy="1364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18946E3C-BB2D-980C-B42E-898DA1959F12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7338910" y="4403738"/>
            <a:ext cx="1092475" cy="2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DBB4807-DA9D-B07E-25AF-9339A1DC3ADE}"/>
              </a:ext>
            </a:extLst>
          </p:cNvPr>
          <p:cNvSpPr/>
          <p:nvPr/>
        </p:nvSpPr>
        <p:spPr>
          <a:xfrm>
            <a:off x="2364829" y="1104952"/>
            <a:ext cx="1432553" cy="404886"/>
          </a:xfrm>
          <a:prstGeom prst="rect">
            <a:avLst/>
          </a:prstGeom>
          <a:solidFill>
            <a:srgbClr val="FF99CC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PersonnePhysique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4ED65B8-7672-2747-58CA-E86BC244DD1C}"/>
              </a:ext>
            </a:extLst>
          </p:cNvPr>
          <p:cNvSpPr/>
          <p:nvPr/>
        </p:nvSpPr>
        <p:spPr>
          <a:xfrm>
            <a:off x="2364829" y="2147066"/>
            <a:ext cx="1432553" cy="385437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Professionnel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6A4D410-D5B8-AF6C-4EDE-27287FDCDFD3}"/>
              </a:ext>
            </a:extLst>
          </p:cNvPr>
          <p:cNvSpPr/>
          <p:nvPr/>
        </p:nvSpPr>
        <p:spPr>
          <a:xfrm>
            <a:off x="183107" y="2147066"/>
            <a:ext cx="1375403" cy="385437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Diplôme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246A5B-6544-F4F1-8BD6-27ADBBA99988}"/>
              </a:ext>
            </a:extLst>
          </p:cNvPr>
          <p:cNvSpPr/>
          <p:nvPr/>
        </p:nvSpPr>
        <p:spPr>
          <a:xfrm>
            <a:off x="2363220" y="3885166"/>
            <a:ext cx="1432563" cy="427728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ExerciceProfessionnel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4EE214-22BD-DE71-0DB6-01D986E54926}"/>
              </a:ext>
            </a:extLst>
          </p:cNvPr>
          <p:cNvSpPr/>
          <p:nvPr/>
        </p:nvSpPr>
        <p:spPr>
          <a:xfrm>
            <a:off x="2360586" y="4752246"/>
            <a:ext cx="1432563" cy="427728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SituationExercice</a:t>
            </a:r>
          </a:p>
        </p:txBody>
      </p:sp>
      <p:sp>
        <p:nvSpPr>
          <p:cNvPr id="78" name="Rectangle 9">
            <a:extLst>
              <a:ext uri="{FF2B5EF4-FFF2-40B4-BE49-F238E27FC236}">
                <a16:creationId xmlns:a16="http://schemas.microsoft.com/office/drawing/2014/main" id="{4AA0B869-C093-6C5B-9297-336067BF0EDE}"/>
              </a:ext>
            </a:extLst>
          </p:cNvPr>
          <p:cNvSpPr/>
          <p:nvPr/>
        </p:nvSpPr>
        <p:spPr>
          <a:xfrm>
            <a:off x="183107" y="3554830"/>
            <a:ext cx="1375403" cy="406770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SavoirFaire</a:t>
            </a:r>
          </a:p>
        </p:txBody>
      </p:sp>
      <p:sp>
        <p:nvSpPr>
          <p:cNvPr id="80" name="Rectangle 10">
            <a:extLst>
              <a:ext uri="{FF2B5EF4-FFF2-40B4-BE49-F238E27FC236}">
                <a16:creationId xmlns:a16="http://schemas.microsoft.com/office/drawing/2014/main" id="{A1D30AF1-41CE-FC77-4AA6-A737C62DB46D}"/>
              </a:ext>
            </a:extLst>
          </p:cNvPr>
          <p:cNvSpPr/>
          <p:nvPr/>
        </p:nvSpPr>
        <p:spPr>
          <a:xfrm>
            <a:off x="183107" y="4213281"/>
            <a:ext cx="1342302" cy="396282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ReferencementAE</a:t>
            </a:r>
          </a:p>
        </p:txBody>
      </p:sp>
      <p:cxnSp>
        <p:nvCxnSpPr>
          <p:cNvPr id="82" name="Connecteur droit avec flèche 20">
            <a:extLst>
              <a:ext uri="{FF2B5EF4-FFF2-40B4-BE49-F238E27FC236}">
                <a16:creationId xmlns:a16="http://schemas.microsoft.com/office/drawing/2014/main" id="{E2C9FE47-17A0-044C-D572-07E1DC46B2D3}"/>
              </a:ext>
            </a:extLst>
          </p:cNvPr>
          <p:cNvCxnSpPr>
            <a:cxnSpLocks/>
            <a:stCxn id="74" idx="0"/>
            <a:endCxn id="73" idx="2"/>
          </p:cNvCxnSpPr>
          <p:nvPr/>
        </p:nvCxnSpPr>
        <p:spPr>
          <a:xfrm flipV="1">
            <a:off x="3081106" y="1509838"/>
            <a:ext cx="0" cy="63722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83" name="Connecteur droit 26">
            <a:extLst>
              <a:ext uri="{FF2B5EF4-FFF2-40B4-BE49-F238E27FC236}">
                <a16:creationId xmlns:a16="http://schemas.microsoft.com/office/drawing/2014/main" id="{3A0ACA39-0436-DF90-80D8-C6B791C4D9A2}"/>
              </a:ext>
            </a:extLst>
          </p:cNvPr>
          <p:cNvCxnSpPr>
            <a:stCxn id="76" idx="0"/>
            <a:endCxn id="74" idx="2"/>
          </p:cNvCxnSpPr>
          <p:nvPr/>
        </p:nvCxnSpPr>
        <p:spPr>
          <a:xfrm flipV="1">
            <a:off x="3079502" y="2532503"/>
            <a:ext cx="1604" cy="135266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4" name="Connecteur droit 28">
            <a:extLst>
              <a:ext uri="{FF2B5EF4-FFF2-40B4-BE49-F238E27FC236}">
                <a16:creationId xmlns:a16="http://schemas.microsoft.com/office/drawing/2014/main" id="{5D36434B-F1E2-4CE5-76A8-DCC5CE5D08DC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3076868" y="4312894"/>
            <a:ext cx="2634" cy="4393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5" name="Connecteur droit 30">
            <a:extLst>
              <a:ext uri="{FF2B5EF4-FFF2-40B4-BE49-F238E27FC236}">
                <a16:creationId xmlns:a16="http://schemas.microsoft.com/office/drawing/2014/main" id="{8B05A277-F5DC-FBA9-A48A-19CF566E6977}"/>
              </a:ext>
            </a:extLst>
          </p:cNvPr>
          <p:cNvCxnSpPr>
            <a:stCxn id="75" idx="3"/>
            <a:endCxn id="74" idx="1"/>
          </p:cNvCxnSpPr>
          <p:nvPr/>
        </p:nvCxnSpPr>
        <p:spPr>
          <a:xfrm>
            <a:off x="1558510" y="2339785"/>
            <a:ext cx="806319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6" name="Connecteur : en angle 61">
            <a:extLst>
              <a:ext uri="{FF2B5EF4-FFF2-40B4-BE49-F238E27FC236}">
                <a16:creationId xmlns:a16="http://schemas.microsoft.com/office/drawing/2014/main" id="{2D4D1B54-261B-20AD-836D-2452D5D89A1A}"/>
              </a:ext>
            </a:extLst>
          </p:cNvPr>
          <p:cNvCxnSpPr>
            <a:stCxn id="76" idx="1"/>
            <a:endCxn id="78" idx="3"/>
          </p:cNvCxnSpPr>
          <p:nvPr/>
        </p:nvCxnSpPr>
        <p:spPr>
          <a:xfrm rot="10800000">
            <a:off x="1558510" y="3758216"/>
            <a:ext cx="804710" cy="34081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7" name="Connecteur : en angle 63">
            <a:extLst>
              <a:ext uri="{FF2B5EF4-FFF2-40B4-BE49-F238E27FC236}">
                <a16:creationId xmlns:a16="http://schemas.microsoft.com/office/drawing/2014/main" id="{374B017F-1491-2160-C9D8-141EA0333014}"/>
              </a:ext>
            </a:extLst>
          </p:cNvPr>
          <p:cNvCxnSpPr>
            <a:stCxn id="76" idx="1"/>
            <a:endCxn id="80" idx="3"/>
          </p:cNvCxnSpPr>
          <p:nvPr/>
        </p:nvCxnSpPr>
        <p:spPr>
          <a:xfrm rot="10800000" flipV="1">
            <a:off x="1525410" y="4099030"/>
            <a:ext cx="837811" cy="312392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8" name="ZoneTexte 162">
            <a:extLst>
              <a:ext uri="{FF2B5EF4-FFF2-40B4-BE49-F238E27FC236}">
                <a16:creationId xmlns:a16="http://schemas.microsoft.com/office/drawing/2014/main" id="{6495A297-2A46-8098-FFDE-C2C5C56E4809}"/>
              </a:ext>
            </a:extLst>
          </p:cNvPr>
          <p:cNvSpPr txBox="1"/>
          <p:nvPr/>
        </p:nvSpPr>
        <p:spPr>
          <a:xfrm>
            <a:off x="1589189" y="2378537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89" name="ZoneTexte 163">
            <a:extLst>
              <a:ext uri="{FF2B5EF4-FFF2-40B4-BE49-F238E27FC236}">
                <a16:creationId xmlns:a16="http://schemas.microsoft.com/office/drawing/2014/main" id="{517D7457-5FD1-BF5B-E8C1-E9CB90824A66}"/>
              </a:ext>
            </a:extLst>
          </p:cNvPr>
          <p:cNvSpPr txBox="1"/>
          <p:nvPr/>
        </p:nvSpPr>
        <p:spPr>
          <a:xfrm>
            <a:off x="1932089" y="2354104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90" name="ZoneTexte 168">
            <a:extLst>
              <a:ext uri="{FF2B5EF4-FFF2-40B4-BE49-F238E27FC236}">
                <a16:creationId xmlns:a16="http://schemas.microsoft.com/office/drawing/2014/main" id="{228B9494-184B-B2EE-224D-7627EC206223}"/>
              </a:ext>
            </a:extLst>
          </p:cNvPr>
          <p:cNvSpPr txBox="1"/>
          <p:nvPr/>
        </p:nvSpPr>
        <p:spPr>
          <a:xfrm>
            <a:off x="1537068" y="3445816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91" name="ZoneTexte 169">
            <a:extLst>
              <a:ext uri="{FF2B5EF4-FFF2-40B4-BE49-F238E27FC236}">
                <a16:creationId xmlns:a16="http://schemas.microsoft.com/office/drawing/2014/main" id="{2B7947D1-71DB-2A6C-C5DB-346D2CDCFCE4}"/>
              </a:ext>
            </a:extLst>
          </p:cNvPr>
          <p:cNvSpPr txBox="1"/>
          <p:nvPr/>
        </p:nvSpPr>
        <p:spPr>
          <a:xfrm>
            <a:off x="1484115" y="4402571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92" name="ZoneTexte 170">
            <a:extLst>
              <a:ext uri="{FF2B5EF4-FFF2-40B4-BE49-F238E27FC236}">
                <a16:creationId xmlns:a16="http://schemas.microsoft.com/office/drawing/2014/main" id="{2B09F590-A27F-3167-A1D8-4F8FCD4F4620}"/>
              </a:ext>
            </a:extLst>
          </p:cNvPr>
          <p:cNvSpPr txBox="1"/>
          <p:nvPr/>
        </p:nvSpPr>
        <p:spPr>
          <a:xfrm>
            <a:off x="1982198" y="4085822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93" name="ZoneTexte 171">
            <a:extLst>
              <a:ext uri="{FF2B5EF4-FFF2-40B4-BE49-F238E27FC236}">
                <a16:creationId xmlns:a16="http://schemas.microsoft.com/office/drawing/2014/main" id="{1D386F9E-9956-CC97-6472-3B54034EB5B2}"/>
              </a:ext>
            </a:extLst>
          </p:cNvPr>
          <p:cNvSpPr txBox="1"/>
          <p:nvPr/>
        </p:nvSpPr>
        <p:spPr>
          <a:xfrm>
            <a:off x="2743606" y="4519458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94" name="ZoneTexte 172">
            <a:extLst>
              <a:ext uri="{FF2B5EF4-FFF2-40B4-BE49-F238E27FC236}">
                <a16:creationId xmlns:a16="http://schemas.microsoft.com/office/drawing/2014/main" id="{E9C83C07-2806-DEAB-08F6-FA125039D6AB}"/>
              </a:ext>
            </a:extLst>
          </p:cNvPr>
          <p:cNvSpPr txBox="1"/>
          <p:nvPr/>
        </p:nvSpPr>
        <p:spPr>
          <a:xfrm>
            <a:off x="3831791" y="469368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95" name="ZoneTexte 195">
            <a:extLst>
              <a:ext uri="{FF2B5EF4-FFF2-40B4-BE49-F238E27FC236}">
                <a16:creationId xmlns:a16="http://schemas.microsoft.com/office/drawing/2014/main" id="{CAFA4538-5BEA-08FE-82B0-B96795D69318}"/>
              </a:ext>
            </a:extLst>
          </p:cNvPr>
          <p:cNvSpPr txBox="1"/>
          <p:nvPr/>
        </p:nvSpPr>
        <p:spPr>
          <a:xfrm>
            <a:off x="2832837" y="2533436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96" name="ZoneTexte 196">
            <a:extLst>
              <a:ext uri="{FF2B5EF4-FFF2-40B4-BE49-F238E27FC236}">
                <a16:creationId xmlns:a16="http://schemas.microsoft.com/office/drawing/2014/main" id="{05ED238D-7779-4CAA-2702-F87F99630D15}"/>
              </a:ext>
            </a:extLst>
          </p:cNvPr>
          <p:cNvSpPr txBox="1"/>
          <p:nvPr/>
        </p:nvSpPr>
        <p:spPr>
          <a:xfrm>
            <a:off x="2735591" y="3671215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98" name="Rectangle 197">
            <a:extLst>
              <a:ext uri="{FF2B5EF4-FFF2-40B4-BE49-F238E27FC236}">
                <a16:creationId xmlns:a16="http://schemas.microsoft.com/office/drawing/2014/main" id="{31A6B69D-B87F-1316-A6AF-B753CB44CEB2}"/>
              </a:ext>
            </a:extLst>
          </p:cNvPr>
          <p:cNvSpPr/>
          <p:nvPr/>
        </p:nvSpPr>
        <p:spPr>
          <a:xfrm>
            <a:off x="8405014" y="307019"/>
            <a:ext cx="1585300" cy="329898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Ressources FHIR</a:t>
            </a:r>
          </a:p>
        </p:txBody>
      </p:sp>
      <p:sp>
        <p:nvSpPr>
          <p:cNvPr id="99" name="Rectangle 67">
            <a:extLst>
              <a:ext uri="{FF2B5EF4-FFF2-40B4-BE49-F238E27FC236}">
                <a16:creationId xmlns:a16="http://schemas.microsoft.com/office/drawing/2014/main" id="{4988EA51-185A-6611-0268-5F7E24616183}"/>
              </a:ext>
            </a:extLst>
          </p:cNvPr>
          <p:cNvSpPr/>
          <p:nvPr/>
        </p:nvSpPr>
        <p:spPr>
          <a:xfrm>
            <a:off x="8495988" y="2281117"/>
            <a:ext cx="1432563" cy="338693"/>
          </a:xfrm>
          <a:prstGeom prst="rect">
            <a:avLst/>
          </a:prstGeom>
          <a:solidFill>
            <a:srgbClr val="B4C7E7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Organization</a:t>
            </a:r>
          </a:p>
        </p:txBody>
      </p:sp>
      <p:sp>
        <p:nvSpPr>
          <p:cNvPr id="100" name="Rectangle 68">
            <a:extLst>
              <a:ext uri="{FF2B5EF4-FFF2-40B4-BE49-F238E27FC236}">
                <a16:creationId xmlns:a16="http://schemas.microsoft.com/office/drawing/2014/main" id="{576D6A7F-0A10-74B5-7737-87B45B32D003}"/>
              </a:ext>
            </a:extLst>
          </p:cNvPr>
          <p:cNvSpPr/>
          <p:nvPr/>
        </p:nvSpPr>
        <p:spPr>
          <a:xfrm>
            <a:off x="8495988" y="1443408"/>
            <a:ext cx="1432563" cy="318732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</a:t>
            </a:r>
          </a:p>
        </p:txBody>
      </p:sp>
      <p:sp>
        <p:nvSpPr>
          <p:cNvPr id="101" name="Rectangle 69">
            <a:extLst>
              <a:ext uri="{FF2B5EF4-FFF2-40B4-BE49-F238E27FC236}">
                <a16:creationId xmlns:a16="http://schemas.microsoft.com/office/drawing/2014/main" id="{0986692F-C577-3D29-7C6F-9912F7AE6AF5}"/>
              </a:ext>
            </a:extLst>
          </p:cNvPr>
          <p:cNvSpPr/>
          <p:nvPr/>
        </p:nvSpPr>
        <p:spPr>
          <a:xfrm>
            <a:off x="8495988" y="3158757"/>
            <a:ext cx="1432553" cy="338693"/>
          </a:xfrm>
          <a:prstGeom prst="rect">
            <a:avLst/>
          </a:prstGeom>
          <a:solidFill>
            <a:srgbClr val="C9C9C9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Device</a:t>
            </a:r>
          </a:p>
        </p:txBody>
      </p:sp>
      <p:sp>
        <p:nvSpPr>
          <p:cNvPr id="102" name="Rectangle 70">
            <a:extLst>
              <a:ext uri="{FF2B5EF4-FFF2-40B4-BE49-F238E27FC236}">
                <a16:creationId xmlns:a16="http://schemas.microsoft.com/office/drawing/2014/main" id="{E72A728D-DBD1-7B18-CC2E-8AAB5AD01785}"/>
              </a:ext>
            </a:extLst>
          </p:cNvPr>
          <p:cNvSpPr/>
          <p:nvPr/>
        </p:nvSpPr>
        <p:spPr>
          <a:xfrm>
            <a:off x="8495988" y="1862267"/>
            <a:ext cx="1432563" cy="318723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PractitionerRole</a:t>
            </a:r>
          </a:p>
        </p:txBody>
      </p:sp>
      <p:sp>
        <p:nvSpPr>
          <p:cNvPr id="103" name="Rectangle 71">
            <a:extLst>
              <a:ext uri="{FF2B5EF4-FFF2-40B4-BE49-F238E27FC236}">
                <a16:creationId xmlns:a16="http://schemas.microsoft.com/office/drawing/2014/main" id="{406FDB57-C5E8-B679-EFCC-8F85D2E5342F}"/>
              </a:ext>
            </a:extLst>
          </p:cNvPr>
          <p:cNvSpPr/>
          <p:nvPr/>
        </p:nvSpPr>
        <p:spPr>
          <a:xfrm>
            <a:off x="8495988" y="2719937"/>
            <a:ext cx="1432553" cy="338693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HealthcareService</a:t>
            </a:r>
          </a:p>
        </p:txBody>
      </p:sp>
      <p:sp>
        <p:nvSpPr>
          <p:cNvPr id="104" name="Rectangle 1">
            <a:extLst>
              <a:ext uri="{FF2B5EF4-FFF2-40B4-BE49-F238E27FC236}">
                <a16:creationId xmlns:a16="http://schemas.microsoft.com/office/drawing/2014/main" id="{2230BD62-8789-838D-17C5-6C1E36115123}"/>
              </a:ext>
            </a:extLst>
          </p:cNvPr>
          <p:cNvSpPr/>
          <p:nvPr/>
        </p:nvSpPr>
        <p:spPr>
          <a:xfrm>
            <a:off x="8489578" y="978783"/>
            <a:ext cx="1432553" cy="364507"/>
          </a:xfrm>
          <a:prstGeom prst="rect">
            <a:avLst/>
          </a:prstGeom>
          <a:solidFill>
            <a:srgbClr val="FF99CC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31144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7">
            <a:extLst>
              <a:ext uri="{FF2B5EF4-FFF2-40B4-BE49-F238E27FC236}">
                <a16:creationId xmlns:a16="http://schemas.microsoft.com/office/drawing/2014/main" id="{4BD603DC-A388-C444-08E5-0222005C33AA}"/>
              </a:ext>
            </a:extLst>
          </p:cNvPr>
          <p:cNvSpPr/>
          <p:nvPr/>
        </p:nvSpPr>
        <p:spPr>
          <a:xfrm>
            <a:off x="6303178" y="788276"/>
            <a:ext cx="2755809" cy="595673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FF0000"/>
                </a:solidFill>
                <a:uFillTx/>
                <a:latin typeface="Calibri"/>
              </a:rPr>
              <a:t>Cible</a:t>
            </a:r>
            <a:endParaRPr lang="fr-FR" sz="1800" b="1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3" name="Rectangle 197">
            <a:extLst>
              <a:ext uri="{FF2B5EF4-FFF2-40B4-BE49-F238E27FC236}">
                <a16:creationId xmlns:a16="http://schemas.microsoft.com/office/drawing/2014/main" id="{47B0D5D6-E1D7-A17F-A53D-B6358B4B721F}"/>
              </a:ext>
            </a:extLst>
          </p:cNvPr>
          <p:cNvSpPr/>
          <p:nvPr/>
        </p:nvSpPr>
        <p:spPr>
          <a:xfrm>
            <a:off x="574864" y="788276"/>
            <a:ext cx="2755809" cy="595673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Actuel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329F6-CC6B-6AAD-3F92-4850BE7F3198}"/>
              </a:ext>
            </a:extLst>
          </p:cNvPr>
          <p:cNvSpPr/>
          <p:nvPr/>
        </p:nvSpPr>
        <p:spPr>
          <a:xfrm>
            <a:off x="6758248" y="1419413"/>
            <a:ext cx="1813941" cy="800584"/>
          </a:xfrm>
          <a:prstGeom prst="rect">
            <a:avLst/>
          </a:prstGeom>
          <a:solidFill>
            <a:srgbClr val="FF99CC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Person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</a:t>
            </a: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ame:familly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name:given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17A11-7333-BAC7-0862-AEEA55A38875}"/>
              </a:ext>
            </a:extLst>
          </p:cNvPr>
          <p:cNvSpPr/>
          <p:nvPr/>
        </p:nvSpPr>
        <p:spPr>
          <a:xfrm>
            <a:off x="688479" y="1867213"/>
            <a:ext cx="1910227" cy="1359575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Identifier:rpps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</a:t>
            </a: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ame:familly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name:given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q</a:t>
            </a: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ualification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….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54">
            <a:extLst>
              <a:ext uri="{FF2B5EF4-FFF2-40B4-BE49-F238E27FC236}">
                <a16:creationId xmlns:a16="http://schemas.microsoft.com/office/drawing/2014/main" id="{FBFEA2DB-B2BD-B213-37C6-E33C789F99AD}"/>
              </a:ext>
            </a:extLst>
          </p:cNvPr>
          <p:cNvSpPr/>
          <p:nvPr/>
        </p:nvSpPr>
        <p:spPr>
          <a:xfrm>
            <a:off x="688479" y="4140832"/>
            <a:ext cx="1910227" cy="2333539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PractitionerRole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Profession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categorieProf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nomExercice (</a:t>
            </a:r>
            <a:r>
              <a:rPr lang="fr-FR" sz="1100" b="1" i="1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extension</a:t>
            </a:r>
            <a:r>
              <a:rPr lang="fr-FR" sz="11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prenomExercice (</a:t>
            </a:r>
            <a:r>
              <a:rPr lang="fr-FR" sz="1100" b="1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extension</a:t>
            </a:r>
            <a:r>
              <a:rPr lang="fr-FR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dateDébutSituation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dateFinSituation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Specialites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carteProfessionnel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certificat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….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55">
            <a:extLst>
              <a:ext uri="{FF2B5EF4-FFF2-40B4-BE49-F238E27FC236}">
                <a16:creationId xmlns:a16="http://schemas.microsoft.com/office/drawing/2014/main" id="{77510C73-9114-DBB3-2A8C-BFDBEBA531C3}"/>
              </a:ext>
            </a:extLst>
          </p:cNvPr>
          <p:cNvSpPr/>
          <p:nvPr/>
        </p:nvSpPr>
        <p:spPr>
          <a:xfrm>
            <a:off x="6758248" y="2646886"/>
            <a:ext cx="1813941" cy="2329936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1" i="0" u="sng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identifier:rpps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profession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categorieProf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dateDebutExercice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dateFinExercice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nomExercice (</a:t>
            </a:r>
            <a:r>
              <a:rPr lang="fr-FR" sz="1100" b="1" i="1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name</a:t>
            </a:r>
            <a:r>
              <a:rPr lang="fr-FR" sz="11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prenomExercice (</a:t>
            </a:r>
            <a:r>
              <a:rPr lang="fr-FR" sz="1100" b="1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name</a:t>
            </a:r>
            <a:r>
              <a:rPr lang="fr-FR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qualification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Specialites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carteProfessionnel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certificat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….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8" name="Connecteur droit 26">
            <a:extLst>
              <a:ext uri="{FF2B5EF4-FFF2-40B4-BE49-F238E27FC236}">
                <a16:creationId xmlns:a16="http://schemas.microsoft.com/office/drawing/2014/main" id="{2AB61D29-4449-B6B8-C81B-37D11908BAA2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643593" y="3226788"/>
            <a:ext cx="0" cy="91404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" name="ZoneTexte 195">
            <a:extLst>
              <a:ext uri="{FF2B5EF4-FFF2-40B4-BE49-F238E27FC236}">
                <a16:creationId xmlns:a16="http://schemas.microsoft.com/office/drawing/2014/main" id="{34F2EF6B-5C09-9DF3-74B1-705CA9622F7F}"/>
              </a:ext>
            </a:extLst>
          </p:cNvPr>
          <p:cNvSpPr txBox="1"/>
          <p:nvPr/>
        </p:nvSpPr>
        <p:spPr>
          <a:xfrm>
            <a:off x="1643588" y="3226789"/>
            <a:ext cx="137361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0" name="ZoneTexte 196">
            <a:extLst>
              <a:ext uri="{FF2B5EF4-FFF2-40B4-BE49-F238E27FC236}">
                <a16:creationId xmlns:a16="http://schemas.microsoft.com/office/drawing/2014/main" id="{5FF3874C-0B0C-B671-7787-572AA25F4F4A}"/>
              </a:ext>
            </a:extLst>
          </p:cNvPr>
          <p:cNvSpPr txBox="1"/>
          <p:nvPr/>
        </p:nvSpPr>
        <p:spPr>
          <a:xfrm>
            <a:off x="1625464" y="387163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11" name="Rectangle 60">
            <a:extLst>
              <a:ext uri="{FF2B5EF4-FFF2-40B4-BE49-F238E27FC236}">
                <a16:creationId xmlns:a16="http://schemas.microsoft.com/office/drawing/2014/main" id="{90D16FD8-AB38-BD75-6148-817FE06D9D88}"/>
              </a:ext>
            </a:extLst>
          </p:cNvPr>
          <p:cNvSpPr/>
          <p:nvPr/>
        </p:nvSpPr>
        <p:spPr>
          <a:xfrm>
            <a:off x="6758248" y="5540788"/>
            <a:ext cx="1813941" cy="1059716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PractitionerRole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dateDébutSituation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dateFinSituation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….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2" name="Connecteur droit 26">
            <a:extLst>
              <a:ext uri="{FF2B5EF4-FFF2-40B4-BE49-F238E27FC236}">
                <a16:creationId xmlns:a16="http://schemas.microsoft.com/office/drawing/2014/main" id="{6EBF174C-E005-C46A-39BE-2DD8FC895A10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7665219" y="2219997"/>
            <a:ext cx="0" cy="42688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3" name="Connecteur droit 26">
            <a:extLst>
              <a:ext uri="{FF2B5EF4-FFF2-40B4-BE49-F238E27FC236}">
                <a16:creationId xmlns:a16="http://schemas.microsoft.com/office/drawing/2014/main" id="{E5BF2BE6-3170-9413-B625-081B09CB3895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7665219" y="4976822"/>
            <a:ext cx="0" cy="56396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4" name="ZoneTexte 195">
            <a:extLst>
              <a:ext uri="{FF2B5EF4-FFF2-40B4-BE49-F238E27FC236}">
                <a16:creationId xmlns:a16="http://schemas.microsoft.com/office/drawing/2014/main" id="{0C065A4B-2522-7815-BDF0-AC97B724F153}"/>
              </a:ext>
            </a:extLst>
          </p:cNvPr>
          <p:cNvSpPr txBox="1"/>
          <p:nvPr/>
        </p:nvSpPr>
        <p:spPr>
          <a:xfrm>
            <a:off x="7681088" y="2162318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5" name="ZoneTexte 196">
            <a:extLst>
              <a:ext uri="{FF2B5EF4-FFF2-40B4-BE49-F238E27FC236}">
                <a16:creationId xmlns:a16="http://schemas.microsoft.com/office/drawing/2014/main" id="{C95CB4FB-9CE8-4027-367A-BD3F9222D82B}"/>
              </a:ext>
            </a:extLst>
          </p:cNvPr>
          <p:cNvSpPr txBox="1"/>
          <p:nvPr/>
        </p:nvSpPr>
        <p:spPr>
          <a:xfrm>
            <a:off x="7681088" y="2401607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16" name="ZoneTexte 195">
            <a:extLst>
              <a:ext uri="{FF2B5EF4-FFF2-40B4-BE49-F238E27FC236}">
                <a16:creationId xmlns:a16="http://schemas.microsoft.com/office/drawing/2014/main" id="{B98964A0-9A18-1A04-65F8-378BE99998EF}"/>
              </a:ext>
            </a:extLst>
          </p:cNvPr>
          <p:cNvSpPr txBox="1"/>
          <p:nvPr/>
        </p:nvSpPr>
        <p:spPr>
          <a:xfrm>
            <a:off x="7652101" y="505170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7" name="ZoneTexte 196">
            <a:extLst>
              <a:ext uri="{FF2B5EF4-FFF2-40B4-BE49-F238E27FC236}">
                <a16:creationId xmlns:a16="http://schemas.microsoft.com/office/drawing/2014/main" id="{75E0DB7E-69C0-8B91-AC77-2900E474D99C}"/>
              </a:ext>
            </a:extLst>
          </p:cNvPr>
          <p:cNvSpPr txBox="1"/>
          <p:nvPr/>
        </p:nvSpPr>
        <p:spPr>
          <a:xfrm>
            <a:off x="7652101" y="5275027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18" name="Flèche : droite 78">
            <a:extLst>
              <a:ext uri="{FF2B5EF4-FFF2-40B4-BE49-F238E27FC236}">
                <a16:creationId xmlns:a16="http://schemas.microsoft.com/office/drawing/2014/main" id="{321EFF76-5837-831A-DEDF-BABDB3C2E0BF}"/>
              </a:ext>
            </a:extLst>
          </p:cNvPr>
          <p:cNvSpPr/>
          <p:nvPr/>
        </p:nvSpPr>
        <p:spPr>
          <a:xfrm>
            <a:off x="3584027" y="3762701"/>
            <a:ext cx="1996967" cy="378131"/>
          </a:xfrm>
          <a:custGeom>
            <a:avLst>
              <a:gd name="f0" fmla="val 1955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gradFill>
            <a:gsLst>
              <a:gs pos="0">
                <a:srgbClr val="454545"/>
              </a:gs>
              <a:gs pos="100000">
                <a:srgbClr val="0000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0DA39FC-99A4-63CE-C54B-C1D8E53AC672}"/>
              </a:ext>
            </a:extLst>
          </p:cNvPr>
          <p:cNvSpPr txBox="1"/>
          <p:nvPr/>
        </p:nvSpPr>
        <p:spPr>
          <a:xfrm>
            <a:off x="140506" y="34436"/>
            <a:ext cx="12019248" cy="5400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sng" strike="noStrike" kern="0" cap="none" spc="0" baseline="0">
                <a:solidFill>
                  <a:srgbClr val="EB5B65"/>
                </a:solidFill>
                <a:uFillTx/>
                <a:latin typeface="Calibri Light"/>
              </a:rPr>
              <a:t>Zoom sur Person/Practitioner/PractitionerRole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7">
            <a:extLst>
              <a:ext uri="{FF2B5EF4-FFF2-40B4-BE49-F238E27FC236}">
                <a16:creationId xmlns:a16="http://schemas.microsoft.com/office/drawing/2014/main" id="{64A2669B-3A89-CD1B-E2DB-33652726E7D6}"/>
              </a:ext>
            </a:extLst>
          </p:cNvPr>
          <p:cNvSpPr/>
          <p:nvPr/>
        </p:nvSpPr>
        <p:spPr>
          <a:xfrm>
            <a:off x="10537134" y="788779"/>
            <a:ext cx="1573289" cy="29539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FHIR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F8F672-F6F7-D84D-2943-B77D0593905E}"/>
              </a:ext>
            </a:extLst>
          </p:cNvPr>
          <p:cNvSpPr/>
          <p:nvPr/>
        </p:nvSpPr>
        <p:spPr>
          <a:xfrm>
            <a:off x="2391521" y="1305067"/>
            <a:ext cx="1432553" cy="525825"/>
          </a:xfrm>
          <a:prstGeom prst="rect">
            <a:avLst/>
          </a:pr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PersonnePhysique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636CA-3F9F-3F20-1F27-EB8477C49AC6}"/>
              </a:ext>
            </a:extLst>
          </p:cNvPr>
          <p:cNvSpPr/>
          <p:nvPr/>
        </p:nvSpPr>
        <p:spPr>
          <a:xfrm>
            <a:off x="2391521" y="2468120"/>
            <a:ext cx="1432553" cy="385437"/>
          </a:xfrm>
          <a:prstGeom prst="rect">
            <a:avLst/>
          </a:pr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Professionnel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C5BA4-CF84-584A-9692-1BD9289B1A1E}"/>
              </a:ext>
            </a:extLst>
          </p:cNvPr>
          <p:cNvSpPr/>
          <p:nvPr/>
        </p:nvSpPr>
        <p:spPr>
          <a:xfrm>
            <a:off x="209799" y="2468120"/>
            <a:ext cx="1375403" cy="385437"/>
          </a:xfrm>
          <a:prstGeom prst="rect">
            <a:avLst/>
          </a:pr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Diplôme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FC21D-08A1-E597-0EEA-111A562C8ABB}"/>
              </a:ext>
            </a:extLst>
          </p:cNvPr>
          <p:cNvSpPr/>
          <p:nvPr/>
        </p:nvSpPr>
        <p:spPr>
          <a:xfrm>
            <a:off x="2389921" y="3818946"/>
            <a:ext cx="1432563" cy="427728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ExerciceProfessionnel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D50FD-6C2E-3457-8AAE-AAD2050CAEE6}"/>
              </a:ext>
            </a:extLst>
          </p:cNvPr>
          <p:cNvSpPr/>
          <p:nvPr/>
        </p:nvSpPr>
        <p:spPr>
          <a:xfrm>
            <a:off x="2387278" y="4686026"/>
            <a:ext cx="1432563" cy="427728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SituationExercice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7DAC813-E1FA-A2D8-65CA-927285C19A3A}"/>
              </a:ext>
            </a:extLst>
          </p:cNvPr>
          <p:cNvSpPr/>
          <p:nvPr/>
        </p:nvSpPr>
        <p:spPr>
          <a:xfrm>
            <a:off x="209799" y="3488610"/>
            <a:ext cx="1375403" cy="406770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SavoirFaire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9FA9B76-5CB7-00CD-302D-A41A237C6C7D}"/>
              </a:ext>
            </a:extLst>
          </p:cNvPr>
          <p:cNvSpPr/>
          <p:nvPr/>
        </p:nvSpPr>
        <p:spPr>
          <a:xfrm>
            <a:off x="209799" y="4147060"/>
            <a:ext cx="1342302" cy="396282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ReferencementAE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F762C9A-E8C9-C25E-C1DB-19EF51F49EBF}"/>
              </a:ext>
            </a:extLst>
          </p:cNvPr>
          <p:cNvSpPr/>
          <p:nvPr/>
        </p:nvSpPr>
        <p:spPr>
          <a:xfrm>
            <a:off x="5906347" y="1530979"/>
            <a:ext cx="1432563" cy="480242"/>
          </a:xfrm>
          <a:prstGeom prst="rect">
            <a:avLst/>
          </a:prstGeom>
          <a:solidFill>
            <a:srgbClr val="B4C7E7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EntiteJuridique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0012BC1-3237-CD78-DCB7-2EC7E349FAEE}"/>
              </a:ext>
            </a:extLst>
          </p:cNvPr>
          <p:cNvSpPr/>
          <p:nvPr/>
        </p:nvSpPr>
        <p:spPr>
          <a:xfrm>
            <a:off x="5906347" y="4165761"/>
            <a:ext cx="1432563" cy="480242"/>
          </a:xfrm>
          <a:prstGeom prst="rect">
            <a:avLst/>
          </a:prstGeom>
          <a:solidFill>
            <a:srgbClr val="B4C7E7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EntiteGeographique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65D07A-6350-8D62-6265-04C152984ABB}"/>
              </a:ext>
            </a:extLst>
          </p:cNvPr>
          <p:cNvSpPr/>
          <p:nvPr/>
        </p:nvSpPr>
        <p:spPr>
          <a:xfrm>
            <a:off x="3999933" y="6010385"/>
            <a:ext cx="1682011" cy="441088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DisciplineSocialeAutorisee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7D5F31C1-2C88-BE59-798E-500B8D03A4E3}"/>
              </a:ext>
            </a:extLst>
          </p:cNvPr>
          <p:cNvSpPr/>
          <p:nvPr/>
        </p:nvSpPr>
        <p:spPr>
          <a:xfrm>
            <a:off x="8431385" y="4183194"/>
            <a:ext cx="1828800" cy="441088"/>
          </a:xfrm>
          <a:prstGeom prst="rect">
            <a:avLst/>
          </a:prstGeom>
          <a:solidFill>
            <a:srgbClr val="C9C9C9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EquipementMaterielLourd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452DA276-6B30-E211-52DC-2933EA450AB4}"/>
              </a:ext>
            </a:extLst>
          </p:cNvPr>
          <p:cNvSpPr/>
          <p:nvPr/>
        </p:nvSpPr>
        <p:spPr>
          <a:xfrm>
            <a:off x="5778413" y="6010385"/>
            <a:ext cx="1682011" cy="441088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ActiviteSanitaireAutorisee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923DAB15-14A4-886A-A464-6CF4CF450D35}"/>
              </a:ext>
            </a:extLst>
          </p:cNvPr>
          <p:cNvSpPr/>
          <p:nvPr/>
        </p:nvSpPr>
        <p:spPr>
          <a:xfrm>
            <a:off x="8197407" y="6017065"/>
            <a:ext cx="1364376" cy="427728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ImplantationActiviteSanitaireAutorisee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7" name="Connecteur droit avec flèche 20">
            <a:extLst>
              <a:ext uri="{FF2B5EF4-FFF2-40B4-BE49-F238E27FC236}">
                <a16:creationId xmlns:a16="http://schemas.microsoft.com/office/drawing/2014/main" id="{D6EED73F-087D-7F84-CE5B-6B9B1434CEE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107798" y="1830892"/>
            <a:ext cx="0" cy="63722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Connecteur droit 26">
            <a:extLst>
              <a:ext uri="{FF2B5EF4-FFF2-40B4-BE49-F238E27FC236}">
                <a16:creationId xmlns:a16="http://schemas.microsoft.com/office/drawing/2014/main" id="{A029AF0A-3639-FD7E-8FA8-A6667880FAED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3106203" y="2853557"/>
            <a:ext cx="1595" cy="96538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9" name="Connecteur droit 28">
            <a:extLst>
              <a:ext uri="{FF2B5EF4-FFF2-40B4-BE49-F238E27FC236}">
                <a16:creationId xmlns:a16="http://schemas.microsoft.com/office/drawing/2014/main" id="{1A524093-6D28-719A-5F88-B1DDDB8306C3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103560" y="4246674"/>
            <a:ext cx="2643" cy="4393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0" name="Connecteur droit 30">
            <a:extLst>
              <a:ext uri="{FF2B5EF4-FFF2-40B4-BE49-F238E27FC236}">
                <a16:creationId xmlns:a16="http://schemas.microsoft.com/office/drawing/2014/main" id="{37A680A1-423F-8B58-D37A-A899CC741ED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1585202" y="2660839"/>
            <a:ext cx="806319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" name="Connecteur droit 32">
            <a:extLst>
              <a:ext uri="{FF2B5EF4-FFF2-40B4-BE49-F238E27FC236}">
                <a16:creationId xmlns:a16="http://schemas.microsoft.com/office/drawing/2014/main" id="{9E90CCB0-A569-982F-4DD4-5CF0D633818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622629" y="2011221"/>
            <a:ext cx="0" cy="215454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5" name="Connecteur : en angle 40">
            <a:extLst>
              <a:ext uri="{FF2B5EF4-FFF2-40B4-BE49-F238E27FC236}">
                <a16:creationId xmlns:a16="http://schemas.microsoft.com/office/drawing/2014/main" id="{2CAF7854-ACD6-8345-66E5-276B3790D70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049593" y="4437349"/>
            <a:ext cx="1364382" cy="178169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6" name="Connecteur : en angle 42">
            <a:extLst>
              <a:ext uri="{FF2B5EF4-FFF2-40B4-BE49-F238E27FC236}">
                <a16:creationId xmlns:a16="http://schemas.microsoft.com/office/drawing/2014/main" id="{08782A73-14D3-F8EC-8D55-4675A8BE7DBE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16200000" flipV="1">
            <a:off x="7065581" y="4203051"/>
            <a:ext cx="1371062" cy="2256966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7" name="Connecteur : en angle 52">
            <a:extLst>
              <a:ext uri="{FF2B5EF4-FFF2-40B4-BE49-F238E27FC236}">
                <a16:creationId xmlns:a16="http://schemas.microsoft.com/office/drawing/2014/main" id="{EE7B0C9C-B573-01DA-282C-E33A0EB13DFE}"/>
              </a:ext>
            </a:extLst>
          </p:cNvPr>
          <p:cNvCxnSpPr>
            <a:stCxn id="12" idx="1"/>
            <a:endCxn id="8" idx="3"/>
          </p:cNvCxnSpPr>
          <p:nvPr/>
        </p:nvCxnSpPr>
        <p:spPr>
          <a:xfrm rot="10800000" flipV="1">
            <a:off x="3819841" y="4405882"/>
            <a:ext cx="2086506" cy="49400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8" name="Connecteur : en angle 61">
            <a:extLst>
              <a:ext uri="{FF2B5EF4-FFF2-40B4-BE49-F238E27FC236}">
                <a16:creationId xmlns:a16="http://schemas.microsoft.com/office/drawing/2014/main" id="{365799B8-F032-EFF1-41B5-5BDB1469A517}"/>
              </a:ext>
            </a:extLst>
          </p:cNvPr>
          <p:cNvCxnSpPr/>
          <p:nvPr/>
        </p:nvCxnSpPr>
        <p:spPr>
          <a:xfrm rot="10799991">
            <a:off x="1595718" y="3691999"/>
            <a:ext cx="804709" cy="340815"/>
          </a:xfrm>
          <a:prstGeom prst="bentConnector3">
            <a:avLst>
              <a:gd name="adj1" fmla="val 51337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9" name="Connecteur : en angle 63">
            <a:extLst>
              <a:ext uri="{FF2B5EF4-FFF2-40B4-BE49-F238E27FC236}">
                <a16:creationId xmlns:a16="http://schemas.microsoft.com/office/drawing/2014/main" id="{D678AE72-5195-A085-EDAD-5141158C85C0}"/>
              </a:ext>
            </a:extLst>
          </p:cNvPr>
          <p:cNvCxnSpPr/>
          <p:nvPr/>
        </p:nvCxnSpPr>
        <p:spPr>
          <a:xfrm rot="10800009" flipV="1">
            <a:off x="1562618" y="4032825"/>
            <a:ext cx="837810" cy="312386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0" name="Rectangle 67">
            <a:extLst>
              <a:ext uri="{FF2B5EF4-FFF2-40B4-BE49-F238E27FC236}">
                <a16:creationId xmlns:a16="http://schemas.microsoft.com/office/drawing/2014/main" id="{6A5656E8-4B0E-3C83-7D43-511A84EDDBCC}"/>
              </a:ext>
            </a:extLst>
          </p:cNvPr>
          <p:cNvSpPr/>
          <p:nvPr/>
        </p:nvSpPr>
        <p:spPr>
          <a:xfrm>
            <a:off x="10624907" y="2113882"/>
            <a:ext cx="1432563" cy="338693"/>
          </a:xfrm>
          <a:prstGeom prst="rect">
            <a:avLst/>
          </a:prstGeom>
          <a:solidFill>
            <a:srgbClr val="B4C7E7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Organization</a:t>
            </a:r>
          </a:p>
        </p:txBody>
      </p:sp>
      <p:sp>
        <p:nvSpPr>
          <p:cNvPr id="31" name="Rectangle 68">
            <a:extLst>
              <a:ext uri="{FF2B5EF4-FFF2-40B4-BE49-F238E27FC236}">
                <a16:creationId xmlns:a16="http://schemas.microsoft.com/office/drawing/2014/main" id="{2B6BBAD0-83D2-0B55-862D-E1A495EB6BC5}"/>
              </a:ext>
            </a:extLst>
          </p:cNvPr>
          <p:cNvSpPr/>
          <p:nvPr/>
        </p:nvSpPr>
        <p:spPr>
          <a:xfrm>
            <a:off x="10624907" y="1191106"/>
            <a:ext cx="1432563" cy="318732"/>
          </a:xfrm>
          <a:prstGeom prst="rect">
            <a:avLst/>
          </a:pr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</a:t>
            </a:r>
          </a:p>
        </p:txBody>
      </p:sp>
      <p:sp>
        <p:nvSpPr>
          <p:cNvPr id="32" name="Rectangle 69">
            <a:extLst>
              <a:ext uri="{FF2B5EF4-FFF2-40B4-BE49-F238E27FC236}">
                <a16:creationId xmlns:a16="http://schemas.microsoft.com/office/drawing/2014/main" id="{F0565016-F556-FCF5-33CE-5E7741CA4220}"/>
              </a:ext>
            </a:extLst>
          </p:cNvPr>
          <p:cNvSpPr/>
          <p:nvPr/>
        </p:nvSpPr>
        <p:spPr>
          <a:xfrm>
            <a:off x="10618497" y="3126022"/>
            <a:ext cx="1432553" cy="338693"/>
          </a:xfrm>
          <a:prstGeom prst="rect">
            <a:avLst/>
          </a:prstGeom>
          <a:solidFill>
            <a:srgbClr val="C9C9C9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Device</a:t>
            </a:r>
          </a:p>
        </p:txBody>
      </p:sp>
      <p:sp>
        <p:nvSpPr>
          <p:cNvPr id="33" name="Rectangle 70">
            <a:extLst>
              <a:ext uri="{FF2B5EF4-FFF2-40B4-BE49-F238E27FC236}">
                <a16:creationId xmlns:a16="http://schemas.microsoft.com/office/drawing/2014/main" id="{268369B9-2D55-F646-D9E9-6579AD6E9B2C}"/>
              </a:ext>
            </a:extLst>
          </p:cNvPr>
          <p:cNvSpPr/>
          <p:nvPr/>
        </p:nvSpPr>
        <p:spPr>
          <a:xfrm>
            <a:off x="10624907" y="1609956"/>
            <a:ext cx="1432563" cy="318723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PractitionerRole</a:t>
            </a:r>
          </a:p>
        </p:txBody>
      </p:sp>
      <p:sp>
        <p:nvSpPr>
          <p:cNvPr id="34" name="Rectangle 71">
            <a:extLst>
              <a:ext uri="{FF2B5EF4-FFF2-40B4-BE49-F238E27FC236}">
                <a16:creationId xmlns:a16="http://schemas.microsoft.com/office/drawing/2014/main" id="{BBF55429-355D-E40A-FBF4-E313CB461A64}"/>
              </a:ext>
            </a:extLst>
          </p:cNvPr>
          <p:cNvSpPr/>
          <p:nvPr/>
        </p:nvSpPr>
        <p:spPr>
          <a:xfrm>
            <a:off x="10624907" y="2617817"/>
            <a:ext cx="1432553" cy="338693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HealthcareService</a:t>
            </a:r>
          </a:p>
        </p:txBody>
      </p:sp>
      <p:sp>
        <p:nvSpPr>
          <p:cNvPr id="35" name="ZoneTexte 162">
            <a:extLst>
              <a:ext uri="{FF2B5EF4-FFF2-40B4-BE49-F238E27FC236}">
                <a16:creationId xmlns:a16="http://schemas.microsoft.com/office/drawing/2014/main" id="{6D4AF750-CA34-F053-1280-982C712FC1C8}"/>
              </a:ext>
            </a:extLst>
          </p:cNvPr>
          <p:cNvSpPr txBox="1"/>
          <p:nvPr/>
        </p:nvSpPr>
        <p:spPr>
          <a:xfrm>
            <a:off x="1615881" y="2699591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36" name="ZoneTexte 163">
            <a:extLst>
              <a:ext uri="{FF2B5EF4-FFF2-40B4-BE49-F238E27FC236}">
                <a16:creationId xmlns:a16="http://schemas.microsoft.com/office/drawing/2014/main" id="{E1576666-3FF7-2D55-688D-06E7D2E6F1D4}"/>
              </a:ext>
            </a:extLst>
          </p:cNvPr>
          <p:cNvSpPr txBox="1"/>
          <p:nvPr/>
        </p:nvSpPr>
        <p:spPr>
          <a:xfrm>
            <a:off x="1958781" y="2675159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37" name="ZoneTexte 168">
            <a:extLst>
              <a:ext uri="{FF2B5EF4-FFF2-40B4-BE49-F238E27FC236}">
                <a16:creationId xmlns:a16="http://schemas.microsoft.com/office/drawing/2014/main" id="{2BFC0163-5CEE-9C80-B9E3-6C25008B2448}"/>
              </a:ext>
            </a:extLst>
          </p:cNvPr>
          <p:cNvSpPr txBox="1"/>
          <p:nvPr/>
        </p:nvSpPr>
        <p:spPr>
          <a:xfrm>
            <a:off x="1563761" y="3379595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38" name="ZoneTexte 169">
            <a:extLst>
              <a:ext uri="{FF2B5EF4-FFF2-40B4-BE49-F238E27FC236}">
                <a16:creationId xmlns:a16="http://schemas.microsoft.com/office/drawing/2014/main" id="{0B28DDE4-D70C-C60C-17D4-50378B48040C}"/>
              </a:ext>
            </a:extLst>
          </p:cNvPr>
          <p:cNvSpPr txBox="1"/>
          <p:nvPr/>
        </p:nvSpPr>
        <p:spPr>
          <a:xfrm>
            <a:off x="1510808" y="4336350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39" name="ZoneTexte 170">
            <a:extLst>
              <a:ext uri="{FF2B5EF4-FFF2-40B4-BE49-F238E27FC236}">
                <a16:creationId xmlns:a16="http://schemas.microsoft.com/office/drawing/2014/main" id="{612EBB6F-D82B-D243-1CBF-B3B3CE277731}"/>
              </a:ext>
            </a:extLst>
          </p:cNvPr>
          <p:cNvSpPr txBox="1"/>
          <p:nvPr/>
        </p:nvSpPr>
        <p:spPr>
          <a:xfrm>
            <a:off x="2008891" y="4019602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40" name="ZoneTexte 171">
            <a:extLst>
              <a:ext uri="{FF2B5EF4-FFF2-40B4-BE49-F238E27FC236}">
                <a16:creationId xmlns:a16="http://schemas.microsoft.com/office/drawing/2014/main" id="{97038E38-E009-A7D4-104A-AA1097591B61}"/>
              </a:ext>
            </a:extLst>
          </p:cNvPr>
          <p:cNvSpPr txBox="1"/>
          <p:nvPr/>
        </p:nvSpPr>
        <p:spPr>
          <a:xfrm>
            <a:off x="2781504" y="450435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1" name="ZoneTexte 172">
            <a:extLst>
              <a:ext uri="{FF2B5EF4-FFF2-40B4-BE49-F238E27FC236}">
                <a16:creationId xmlns:a16="http://schemas.microsoft.com/office/drawing/2014/main" id="{DB95139E-6610-53E2-5E0B-34D4E74EE1BF}"/>
              </a:ext>
            </a:extLst>
          </p:cNvPr>
          <p:cNvSpPr txBox="1"/>
          <p:nvPr/>
        </p:nvSpPr>
        <p:spPr>
          <a:xfrm>
            <a:off x="3807051" y="4615887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2" name="ZoneTexte 173">
            <a:extLst>
              <a:ext uri="{FF2B5EF4-FFF2-40B4-BE49-F238E27FC236}">
                <a16:creationId xmlns:a16="http://schemas.microsoft.com/office/drawing/2014/main" id="{B57A2CA3-0531-E089-0088-7C18DD1F00BD}"/>
              </a:ext>
            </a:extLst>
          </p:cNvPr>
          <p:cNvSpPr txBox="1"/>
          <p:nvPr/>
        </p:nvSpPr>
        <p:spPr>
          <a:xfrm>
            <a:off x="4459570" y="574970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3" name="ZoneTexte 174">
            <a:extLst>
              <a:ext uri="{FF2B5EF4-FFF2-40B4-BE49-F238E27FC236}">
                <a16:creationId xmlns:a16="http://schemas.microsoft.com/office/drawing/2014/main" id="{4A1D37FC-6A3B-EE00-F256-CC301C78066B}"/>
              </a:ext>
            </a:extLst>
          </p:cNvPr>
          <p:cNvSpPr txBox="1"/>
          <p:nvPr/>
        </p:nvSpPr>
        <p:spPr>
          <a:xfrm>
            <a:off x="6604576" y="5778627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4" name="ZoneTexte 175">
            <a:extLst>
              <a:ext uri="{FF2B5EF4-FFF2-40B4-BE49-F238E27FC236}">
                <a16:creationId xmlns:a16="http://schemas.microsoft.com/office/drawing/2014/main" id="{22F5E509-DAE9-11F5-DAF9-4C5F6E0302E6}"/>
              </a:ext>
            </a:extLst>
          </p:cNvPr>
          <p:cNvSpPr txBox="1"/>
          <p:nvPr/>
        </p:nvSpPr>
        <p:spPr>
          <a:xfrm>
            <a:off x="8072495" y="414293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5" name="ZoneTexte 176">
            <a:extLst>
              <a:ext uri="{FF2B5EF4-FFF2-40B4-BE49-F238E27FC236}">
                <a16:creationId xmlns:a16="http://schemas.microsoft.com/office/drawing/2014/main" id="{4E0E5632-3742-ACDA-A1FB-0A50C0C621A3}"/>
              </a:ext>
            </a:extLst>
          </p:cNvPr>
          <p:cNvSpPr txBox="1"/>
          <p:nvPr/>
        </p:nvSpPr>
        <p:spPr>
          <a:xfrm>
            <a:off x="7840891" y="6009246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6" name="ZoneTexte 177">
            <a:extLst>
              <a:ext uri="{FF2B5EF4-FFF2-40B4-BE49-F238E27FC236}">
                <a16:creationId xmlns:a16="http://schemas.microsoft.com/office/drawing/2014/main" id="{471270B4-538E-CF55-33DA-1A3F1B2C1274}"/>
              </a:ext>
            </a:extLst>
          </p:cNvPr>
          <p:cNvSpPr txBox="1"/>
          <p:nvPr/>
        </p:nvSpPr>
        <p:spPr>
          <a:xfrm>
            <a:off x="8879595" y="5778664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7" name="ZoneTexte 178">
            <a:extLst>
              <a:ext uri="{FF2B5EF4-FFF2-40B4-BE49-F238E27FC236}">
                <a16:creationId xmlns:a16="http://schemas.microsoft.com/office/drawing/2014/main" id="{9C3A2B0D-F329-D20A-233E-CDB94D9876A9}"/>
              </a:ext>
            </a:extLst>
          </p:cNvPr>
          <p:cNvSpPr txBox="1"/>
          <p:nvPr/>
        </p:nvSpPr>
        <p:spPr>
          <a:xfrm>
            <a:off x="6626099" y="3896492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1..*</a:t>
            </a:r>
          </a:p>
        </p:txBody>
      </p:sp>
      <p:sp>
        <p:nvSpPr>
          <p:cNvPr id="48" name="ZoneTexte 179">
            <a:extLst>
              <a:ext uri="{FF2B5EF4-FFF2-40B4-BE49-F238E27FC236}">
                <a16:creationId xmlns:a16="http://schemas.microsoft.com/office/drawing/2014/main" id="{778F1437-A1E9-05EF-50E7-140E6DED4906}"/>
              </a:ext>
            </a:extLst>
          </p:cNvPr>
          <p:cNvSpPr txBox="1"/>
          <p:nvPr/>
        </p:nvSpPr>
        <p:spPr>
          <a:xfrm>
            <a:off x="6619423" y="2012182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49" name="ZoneTexte 193">
            <a:extLst>
              <a:ext uri="{FF2B5EF4-FFF2-40B4-BE49-F238E27FC236}">
                <a16:creationId xmlns:a16="http://schemas.microsoft.com/office/drawing/2014/main" id="{EE01920F-A1C0-9418-B945-DB34E1641371}"/>
              </a:ext>
            </a:extLst>
          </p:cNvPr>
          <p:cNvSpPr txBox="1"/>
          <p:nvPr/>
        </p:nvSpPr>
        <p:spPr>
          <a:xfrm>
            <a:off x="5489440" y="4123564"/>
            <a:ext cx="385008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0..1</a:t>
            </a:r>
          </a:p>
        </p:txBody>
      </p:sp>
      <p:sp>
        <p:nvSpPr>
          <p:cNvPr id="50" name="ZoneTexte 194">
            <a:extLst>
              <a:ext uri="{FF2B5EF4-FFF2-40B4-BE49-F238E27FC236}">
                <a16:creationId xmlns:a16="http://schemas.microsoft.com/office/drawing/2014/main" id="{ED7D3711-77EF-E8BA-4BD2-A0DBA97C6056}"/>
              </a:ext>
            </a:extLst>
          </p:cNvPr>
          <p:cNvSpPr txBox="1"/>
          <p:nvPr/>
        </p:nvSpPr>
        <p:spPr>
          <a:xfrm>
            <a:off x="7455183" y="6018747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51" name="ZoneTexte 195">
            <a:extLst>
              <a:ext uri="{FF2B5EF4-FFF2-40B4-BE49-F238E27FC236}">
                <a16:creationId xmlns:a16="http://schemas.microsoft.com/office/drawing/2014/main" id="{8F53DA00-FF72-1BCE-1F6B-178195106A35}"/>
              </a:ext>
            </a:extLst>
          </p:cNvPr>
          <p:cNvSpPr txBox="1"/>
          <p:nvPr/>
        </p:nvSpPr>
        <p:spPr>
          <a:xfrm>
            <a:off x="2859529" y="2854491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52" name="ZoneTexte 196">
            <a:extLst>
              <a:ext uri="{FF2B5EF4-FFF2-40B4-BE49-F238E27FC236}">
                <a16:creationId xmlns:a16="http://schemas.microsoft.com/office/drawing/2014/main" id="{195BF227-F490-A138-5204-A23DC132D1ED}"/>
              </a:ext>
            </a:extLst>
          </p:cNvPr>
          <p:cNvSpPr txBox="1"/>
          <p:nvPr/>
        </p:nvSpPr>
        <p:spPr>
          <a:xfrm>
            <a:off x="2762283" y="3604995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9898DF36-23FD-15C4-9A7E-BF65C4AAE123}"/>
              </a:ext>
            </a:extLst>
          </p:cNvPr>
          <p:cNvSpPr txBox="1"/>
          <p:nvPr/>
        </p:nvSpPr>
        <p:spPr>
          <a:xfrm>
            <a:off x="102943" y="139217"/>
            <a:ext cx="12019248" cy="5400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sng" strike="noStrike" kern="1200" cap="none" spc="0" baseline="0" dirty="0">
                <a:solidFill>
                  <a:srgbClr val="EB5B65"/>
                </a:solidFill>
                <a:uFillTx/>
                <a:latin typeface="Calibri Light"/>
              </a:rPr>
              <a:t>Mapping FHIR (archive)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2A86720-EC33-D6D9-6F9F-5F2FB436D47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460424" y="6230929"/>
            <a:ext cx="7369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96589ED-CE5A-B18E-19AE-FDD03E944CC9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6619419" y="4646003"/>
            <a:ext cx="3210" cy="1364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18946E3C-BB2D-980C-B42E-898DA1959F12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7338910" y="4403738"/>
            <a:ext cx="1092475" cy="2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188</Words>
  <Application>Microsoft Macintosh PowerPoint</Application>
  <PresentationFormat>Grand écran</PresentationFormat>
  <Paragraphs>129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Mohammed CHAABAOUI</dc:creator>
  <cp:lastModifiedBy>Nicolas Riss</cp:lastModifiedBy>
  <cp:revision>18</cp:revision>
  <cp:lastPrinted>2024-03-19T09:29:54Z</cp:lastPrinted>
  <dcterms:created xsi:type="dcterms:W3CDTF">2023-10-16T15:01:14Z</dcterms:created>
  <dcterms:modified xsi:type="dcterms:W3CDTF">2024-03-19T09:32:15Z</dcterms:modified>
</cp:coreProperties>
</file>