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5"/>
  </p:normalViewPr>
  <p:slideViewPr>
    <p:cSldViewPr snapToGrid="0">
      <p:cViewPr varScale="1">
        <p:scale>
          <a:sx n="119" d="100"/>
          <a:sy n="119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8F2296-E0ED-0ADB-CF78-76CDE952009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BC6569-22B6-577F-0FD3-EA6F8B07D45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EF30B2-CD44-2F2A-F39F-2319D878405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5827563-C663-4B43-A13D-6165A982620F}" type="datetime1">
              <a:rPr lang="fr-FR"/>
              <a:pPr lvl="0"/>
              <a:t>05/02/2024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697AB6-D887-38CA-D4DA-7D549E5ED65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6E02B1-66BB-DF97-0695-90603C5419C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CDE7E36-5F1D-4543-B6C4-4F47F5AE0C30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494137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89CD0D-69E9-2F48-934F-EAF708836DE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E6E9161-8228-9460-63BF-9C1B987137D2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3B386E5-661F-3E5C-C32C-EC87760FCCB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04D95C7-95AD-A041-9964-1D32270AD9C1}" type="datetime1">
              <a:rPr lang="fr-FR"/>
              <a:pPr lvl="0"/>
              <a:t>05/02/2024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2139CB-3D07-81F2-5677-CD5A5A9DD1C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267B61-481E-4C98-1A3E-5603E6B6C64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785E42-0970-374D-9F67-D6D729E3D98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3587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CC85F82-FD26-2D0E-7C20-7801246B8AE2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900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C148CB-517F-8D4C-2016-31BE65AC907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CA704C-2C0D-D3A5-ADB8-0F3A812D634E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618077-8269-FB42-B3E5-AAB14C2A15AB}" type="datetime1">
              <a:rPr lang="fr-FR"/>
              <a:pPr lvl="0"/>
              <a:t>05/02/2024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47E471-2028-97F7-2550-5F764ABCB45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80D090F-ABE2-3DE0-89D6-FEFA0533E7C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F91902E-C112-7C4C-AB03-949879887364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45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CEC285-20FE-4B4D-E52D-D6E62751A6E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F2F539-0B54-249F-FC77-CFE00E28AAC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F955A1-932A-05E2-6F94-728A4AD87C1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DDEC8DD-33A3-7446-AF7F-CB7AF8DD7935}" type="datetime1">
              <a:rPr lang="fr-FR"/>
              <a:pPr lvl="0"/>
              <a:t>05/02/2024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ED21E2-41C8-D46A-6FD5-8FBA4935890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E36322-B85B-C4CC-9F36-8D07E9CCFB4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13544C2-782E-1140-AB9D-D269C5F14BFF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3865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1086E6-BA1A-D6AB-6672-A192F4CFD4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5C5CE8-E5C8-CF93-791D-CE56FE1783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E85CED-0721-3264-7506-63E5ED1D9F8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E88DE9C-1D50-4245-BAD6-7F9C1E2534B7}" type="datetime1">
              <a:rPr lang="fr-FR"/>
              <a:pPr lvl="0"/>
              <a:t>05/02/2024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C672C3B-B126-B194-4C38-33842DEBBDF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99E9DD-ACB0-D4EA-627C-811993BD3CF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7E6C19-4315-FF4F-BF42-A3E62693CBB3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0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08ECF3-F6D8-C8BA-3554-6D12206322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183AE7-B745-763C-75CB-048012CE065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F0A7FCB-605A-6949-4918-4931E9E13FE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8D6F31-E1E6-7DAF-0917-8D48444DC84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8759DA6-0C27-944F-A3DD-49CF222C6647}" type="datetime1">
              <a:rPr lang="fr-FR"/>
              <a:pPr lvl="0"/>
              <a:t>05/02/2024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5ABF41-BC98-A5EE-E7D6-24E4DB16661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5254271-14F7-3CF8-EA40-2C7DBA5362E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DC57A89-1276-1B4D-9494-CF366E3377CC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215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B29113-6362-2A73-135F-6EA14B9FF4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D8DEB1-6268-3975-A9FC-D009A2270B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02E212-57DD-96D4-238E-01E7C1F78B5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47DC8FA-6B29-852F-4369-20EEFCC09A75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78A9FA3-CAD9-831F-C418-78ADA09B6199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B65443B-1530-CDE6-2420-A2E6569D972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D43FD9D-EE99-1A44-B2CB-D8C06307EC03}" type="datetime1">
              <a:rPr lang="fr-FR"/>
              <a:pPr lvl="0"/>
              <a:t>05/02/2024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CE6BFD8-CB88-526E-AC84-0B58AD5DDC8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6A6B007-0FA8-598E-D9FE-6639B5A297C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4A741CB-D4C9-8D4D-AFF2-B73544B8A50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807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F99CF5-9E8B-5556-4AF6-C389C9BC28E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6EFEC93-7B09-A381-5651-745BD7B2088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FE276B7-80AF-4041-8ECF-5B580E044C99}" type="datetime1">
              <a:rPr lang="fr-FR"/>
              <a:pPr lvl="0"/>
              <a:t>05/02/2024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CB0B7B1-A3E1-8569-285B-65D0D07D98B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638D807-93A1-1E0D-5AE1-4F5D43EBC3C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D552ABC-F111-5147-ABAC-8A601DC743A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7407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62BD4C3-F6CA-18E5-06B7-42746B49FEA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BD0300-03BB-AC48-BD4E-31BB7DC9CC96}" type="datetime1">
              <a:rPr lang="fr-FR"/>
              <a:pPr lvl="0"/>
              <a:t>05/02/2024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F6BDE75-0068-40DF-3FB5-7EFDD2C390E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21C607-62E4-87EB-9F90-7FC35A1E91C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DD42161-758B-7740-B4D6-A3BE28E2189B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693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17D685-BD77-C1B0-9363-D73BDE30F0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4BA9E1-642A-8DA9-EA7C-081E1B03B33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FBBB70-1990-ACCC-3949-3285E48AD99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2E3689-6997-34EA-97F7-E02CFECAF24B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8B8F536-B9A2-D04D-B5B0-9E12B6CEB853}" type="datetime1">
              <a:rPr lang="fr-FR"/>
              <a:pPr lvl="0"/>
              <a:t>05/02/2024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6CC920-8C7B-26E9-0464-7E858963C07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A4B6FFE-D8F6-A012-E47D-E2DDC6EE690E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F76B3E2-F815-D345-84BC-AD5227F4E009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500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50ED99-032C-613E-E073-14BECA4753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2123E1E-5385-3F2A-FEF9-F3D1B40BFD3B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8509C8A-DF08-3691-C2EF-7F8DDFC46AB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21ABF65-58A1-2C5A-91D6-643C4CAC76F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2F984AC-6B27-CA45-B8E3-36E7226BD3F4}" type="datetime1">
              <a:rPr lang="fr-FR"/>
              <a:pPr lvl="0"/>
              <a:t>05/02/2024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854DC9-BC4B-F677-D8B3-8DE65E5A4827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4357F2-DBBB-688F-6197-377EDCAC4A7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A845A20-7446-EC42-BDD8-F3ADA62B66A7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0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2FDFE2C-8B34-6523-D339-06529873F9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60BA99-946C-56C3-25B8-8CC3F297F0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1187C1-E6E7-CF9F-8976-25E6EA0D7C7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5ADC9A97-C074-B94D-9324-FA096401A128}" type="datetime1">
              <a:rPr lang="fr-FR"/>
              <a:pPr lvl="0"/>
              <a:t>05/02/2024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7D3F0F-FB4A-1FEE-D0EA-C3B80E3CDAD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60EB0D-0F98-DD46-466A-BFC87B708F5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fr-FR" sz="1200" b="0" i="0" u="none" strike="noStrike" kern="1200" cap="none" spc="0" baseline="0">
                <a:solidFill>
                  <a:srgbClr val="898989"/>
                </a:solidFill>
                <a:uFillTx/>
                <a:latin typeface="Calibri"/>
              </a:defRPr>
            </a:lvl1pPr>
          </a:lstStyle>
          <a:p>
            <a:pPr lvl="0"/>
            <a:fld id="{CCF6F9EA-11D5-5E4B-8344-FAC491398010}" type="slidenum"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fr-FR" sz="4400" b="0" i="0" u="none" strike="noStrike" kern="1200" cap="none" spc="0" baseline="0">
          <a:solidFill>
            <a:srgbClr val="000000"/>
          </a:solidFill>
          <a:uFillTx/>
          <a:latin typeface="Calibri Light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fr-FR" sz="2800" b="0" i="0" u="none" strike="noStrike" kern="1200" cap="none" spc="0" baseline="0">
          <a:solidFill>
            <a:srgbClr val="000000"/>
          </a:solidFill>
          <a:uFillTx/>
          <a:latin typeface="Calibri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fr-FR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8">
            <a:extLst>
              <a:ext uri="{FF2B5EF4-FFF2-40B4-BE49-F238E27FC236}">
                <a16:creationId xmlns:a16="http://schemas.microsoft.com/office/drawing/2014/main" id="{EE2DF53E-FE96-B413-147B-76978A04C22B}"/>
              </a:ext>
            </a:extLst>
          </p:cNvPr>
          <p:cNvSpPr/>
          <p:nvPr/>
        </p:nvSpPr>
        <p:spPr>
          <a:xfrm>
            <a:off x="126269" y="788779"/>
            <a:ext cx="10351492" cy="5999872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4472C4"/>
                </a:solidFill>
                <a:uFillTx/>
                <a:latin typeface="Calibri"/>
              </a:rPr>
              <a:t>MOS</a:t>
            </a:r>
          </a:p>
        </p:txBody>
      </p:sp>
      <p:sp>
        <p:nvSpPr>
          <p:cNvPr id="3" name="Rectangle 197">
            <a:extLst>
              <a:ext uri="{FF2B5EF4-FFF2-40B4-BE49-F238E27FC236}">
                <a16:creationId xmlns:a16="http://schemas.microsoft.com/office/drawing/2014/main" id="{64A2669B-3A89-CD1B-E2DB-33652726E7D6}"/>
              </a:ext>
            </a:extLst>
          </p:cNvPr>
          <p:cNvSpPr/>
          <p:nvPr/>
        </p:nvSpPr>
        <p:spPr>
          <a:xfrm>
            <a:off x="10537134" y="788779"/>
            <a:ext cx="1573289" cy="2953914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FHIR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F8F672-F6F7-D84D-2943-B77D0593905E}"/>
              </a:ext>
            </a:extLst>
          </p:cNvPr>
          <p:cNvSpPr/>
          <p:nvPr/>
        </p:nvSpPr>
        <p:spPr>
          <a:xfrm>
            <a:off x="2391521" y="1530979"/>
            <a:ext cx="1432553" cy="525825"/>
          </a:xfrm>
          <a:prstGeom prst="rect">
            <a:avLst/>
          </a:pr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PersonnePhysique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7636CA-3F9F-3F20-1F27-EB8477C49AC6}"/>
              </a:ext>
            </a:extLst>
          </p:cNvPr>
          <p:cNvSpPr/>
          <p:nvPr/>
        </p:nvSpPr>
        <p:spPr>
          <a:xfrm>
            <a:off x="2391521" y="2694032"/>
            <a:ext cx="1432553" cy="385437"/>
          </a:xfrm>
          <a:prstGeom prst="rect">
            <a:avLst/>
          </a:pr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Professionnel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AC5BA4-CF84-584A-9692-1BD9289B1A1E}"/>
              </a:ext>
            </a:extLst>
          </p:cNvPr>
          <p:cNvSpPr/>
          <p:nvPr/>
        </p:nvSpPr>
        <p:spPr>
          <a:xfrm>
            <a:off x="209799" y="2694032"/>
            <a:ext cx="1375403" cy="385437"/>
          </a:xfrm>
          <a:prstGeom prst="rect">
            <a:avLst/>
          </a:pr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Diplôme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9FC21D-08A1-E597-0EEA-111A562C8ABB}"/>
              </a:ext>
            </a:extLst>
          </p:cNvPr>
          <p:cNvSpPr/>
          <p:nvPr/>
        </p:nvSpPr>
        <p:spPr>
          <a:xfrm>
            <a:off x="2389921" y="4432133"/>
            <a:ext cx="1432563" cy="427728"/>
          </a:xfrm>
          <a:prstGeom prst="rect">
            <a:avLst/>
          </a:prstGeom>
          <a:solidFill>
            <a:srgbClr val="FBE5D6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ExerciceProfessionnel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07D50FD-6C2E-3457-8AAE-AAD2050CAEE6}"/>
              </a:ext>
            </a:extLst>
          </p:cNvPr>
          <p:cNvSpPr/>
          <p:nvPr/>
        </p:nvSpPr>
        <p:spPr>
          <a:xfrm>
            <a:off x="2387278" y="5299213"/>
            <a:ext cx="1432563" cy="427728"/>
          </a:xfrm>
          <a:prstGeom prst="rect">
            <a:avLst/>
          </a:prstGeom>
          <a:solidFill>
            <a:srgbClr val="FBE5D6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SituationExercice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37DAC813-E1FA-A2D8-65CA-927285C19A3A}"/>
              </a:ext>
            </a:extLst>
          </p:cNvPr>
          <p:cNvSpPr/>
          <p:nvPr/>
        </p:nvSpPr>
        <p:spPr>
          <a:xfrm>
            <a:off x="209799" y="4101797"/>
            <a:ext cx="1375403" cy="406770"/>
          </a:xfrm>
          <a:prstGeom prst="rect">
            <a:avLst/>
          </a:prstGeom>
          <a:solidFill>
            <a:srgbClr val="FBE5D6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SavoirFaire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D9FA9B76-5CB7-00CD-302D-A41A237C6C7D}"/>
              </a:ext>
            </a:extLst>
          </p:cNvPr>
          <p:cNvSpPr/>
          <p:nvPr/>
        </p:nvSpPr>
        <p:spPr>
          <a:xfrm>
            <a:off x="209799" y="4760247"/>
            <a:ext cx="1342302" cy="396282"/>
          </a:xfrm>
          <a:prstGeom prst="rect">
            <a:avLst/>
          </a:prstGeom>
          <a:solidFill>
            <a:srgbClr val="FBE5D6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ReferencementAE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0F762C9A-E8C9-C25E-C1DB-19EF51F49EBF}"/>
              </a:ext>
            </a:extLst>
          </p:cNvPr>
          <p:cNvSpPr/>
          <p:nvPr/>
        </p:nvSpPr>
        <p:spPr>
          <a:xfrm>
            <a:off x="5906347" y="1530979"/>
            <a:ext cx="1432563" cy="480242"/>
          </a:xfrm>
          <a:prstGeom prst="rect">
            <a:avLst/>
          </a:prstGeom>
          <a:solidFill>
            <a:srgbClr val="B4C7E7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EntiteJuridique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A0012BC1-3237-CD78-DCB7-2EC7E349FAEE}"/>
              </a:ext>
            </a:extLst>
          </p:cNvPr>
          <p:cNvSpPr/>
          <p:nvPr/>
        </p:nvSpPr>
        <p:spPr>
          <a:xfrm>
            <a:off x="5906347" y="3733339"/>
            <a:ext cx="1432563" cy="480242"/>
          </a:xfrm>
          <a:prstGeom prst="rect">
            <a:avLst/>
          </a:prstGeom>
          <a:solidFill>
            <a:srgbClr val="B4C7E7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EntiteGeographique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6065D07A-6350-8D62-6265-04C152984ABB}"/>
              </a:ext>
            </a:extLst>
          </p:cNvPr>
          <p:cNvSpPr/>
          <p:nvPr/>
        </p:nvSpPr>
        <p:spPr>
          <a:xfrm>
            <a:off x="3999933" y="5031440"/>
            <a:ext cx="1682011" cy="441088"/>
          </a:xfrm>
          <a:prstGeom prst="rect">
            <a:avLst/>
          </a:prstGeom>
          <a:solidFill>
            <a:srgbClr val="C5E0B4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DisciplineSocialeAutorisee</a:t>
            </a: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7D5F31C1-2C88-BE59-798E-500B8D03A4E3}"/>
              </a:ext>
            </a:extLst>
          </p:cNvPr>
          <p:cNvSpPr/>
          <p:nvPr/>
        </p:nvSpPr>
        <p:spPr>
          <a:xfrm>
            <a:off x="8486729" y="5031440"/>
            <a:ext cx="1828800" cy="441088"/>
          </a:xfrm>
          <a:prstGeom prst="rect">
            <a:avLst/>
          </a:prstGeom>
          <a:solidFill>
            <a:srgbClr val="C9C9C9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EquipementMaterielLourd</a:t>
            </a:r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452DA276-6B30-E211-52DC-2933EA450AB4}"/>
              </a:ext>
            </a:extLst>
          </p:cNvPr>
          <p:cNvSpPr/>
          <p:nvPr/>
        </p:nvSpPr>
        <p:spPr>
          <a:xfrm>
            <a:off x="5778413" y="5031440"/>
            <a:ext cx="1682011" cy="441088"/>
          </a:xfrm>
          <a:prstGeom prst="rect">
            <a:avLst/>
          </a:prstGeom>
          <a:solidFill>
            <a:srgbClr val="C5E0B4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ActiviteSanitaireAutorisee</a:t>
            </a:r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923DAB15-14A4-886A-A464-6CF4CF450D35}"/>
              </a:ext>
            </a:extLst>
          </p:cNvPr>
          <p:cNvSpPr/>
          <p:nvPr/>
        </p:nvSpPr>
        <p:spPr>
          <a:xfrm>
            <a:off x="7155225" y="6290377"/>
            <a:ext cx="1364376" cy="427728"/>
          </a:xfrm>
          <a:prstGeom prst="rect">
            <a:avLst/>
          </a:prstGeom>
          <a:solidFill>
            <a:srgbClr val="C5E0B4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ImplantationActiviteSanitaireAutorisee</a:t>
            </a:r>
          </a:p>
        </p:txBody>
      </p:sp>
      <p:cxnSp>
        <p:nvCxnSpPr>
          <p:cNvPr id="17" name="Connecteur droit avec flèche 20">
            <a:extLst>
              <a:ext uri="{FF2B5EF4-FFF2-40B4-BE49-F238E27FC236}">
                <a16:creationId xmlns:a16="http://schemas.microsoft.com/office/drawing/2014/main" id="{D6EED73F-087D-7F84-CE5B-6B9B1434CEED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3107798" y="2056804"/>
            <a:ext cx="0" cy="637228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8" name="Connecteur droit 26">
            <a:extLst>
              <a:ext uri="{FF2B5EF4-FFF2-40B4-BE49-F238E27FC236}">
                <a16:creationId xmlns:a16="http://schemas.microsoft.com/office/drawing/2014/main" id="{A029AF0A-3639-FD7E-8FA8-A6667880FAED}"/>
              </a:ext>
            </a:extLst>
          </p:cNvPr>
          <p:cNvCxnSpPr>
            <a:stCxn id="7" idx="0"/>
            <a:endCxn id="5" idx="2"/>
          </p:cNvCxnSpPr>
          <p:nvPr/>
        </p:nvCxnSpPr>
        <p:spPr>
          <a:xfrm flipV="1">
            <a:off x="3106203" y="3079469"/>
            <a:ext cx="1595" cy="1352664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9" name="Connecteur droit 28">
            <a:extLst>
              <a:ext uri="{FF2B5EF4-FFF2-40B4-BE49-F238E27FC236}">
                <a16:creationId xmlns:a16="http://schemas.microsoft.com/office/drawing/2014/main" id="{1A524093-6D28-719A-5F88-B1DDDB8306C3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3103560" y="4859861"/>
            <a:ext cx="2643" cy="43935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0" name="Connecteur droit 30">
            <a:extLst>
              <a:ext uri="{FF2B5EF4-FFF2-40B4-BE49-F238E27FC236}">
                <a16:creationId xmlns:a16="http://schemas.microsoft.com/office/drawing/2014/main" id="{37A680A1-423F-8B58-D37A-A899CC741ED3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1585202" y="2886751"/>
            <a:ext cx="806319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1" name="Connecteur droit 32">
            <a:extLst>
              <a:ext uri="{FF2B5EF4-FFF2-40B4-BE49-F238E27FC236}">
                <a16:creationId xmlns:a16="http://schemas.microsoft.com/office/drawing/2014/main" id="{9E90CCB0-A569-982F-4DD4-5CF0D6338183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6622629" y="2011221"/>
            <a:ext cx="0" cy="1722118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2" name="Connecteur droit 34">
            <a:extLst>
              <a:ext uri="{FF2B5EF4-FFF2-40B4-BE49-F238E27FC236}">
                <a16:creationId xmlns:a16="http://schemas.microsoft.com/office/drawing/2014/main" id="{899B078C-C5B2-8D2E-A06F-ED997CC2C2A1}"/>
              </a:ext>
            </a:extLst>
          </p:cNvPr>
          <p:cNvCxnSpPr>
            <a:stCxn id="12" idx="2"/>
          </p:cNvCxnSpPr>
          <p:nvPr/>
        </p:nvCxnSpPr>
        <p:spPr>
          <a:xfrm>
            <a:off x="6622633" y="4213582"/>
            <a:ext cx="795" cy="817858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23" name="Connecteur : en angle 36">
            <a:extLst>
              <a:ext uri="{FF2B5EF4-FFF2-40B4-BE49-F238E27FC236}">
                <a16:creationId xmlns:a16="http://schemas.microsoft.com/office/drawing/2014/main" id="{2EEAAFB7-1277-8A36-EC9F-8B10E5AEBF41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rot="16200000" flipH="1">
            <a:off x="6819492" y="5272455"/>
            <a:ext cx="817849" cy="1217994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4" name="Connecteur : en angle 38">
            <a:extLst>
              <a:ext uri="{FF2B5EF4-FFF2-40B4-BE49-F238E27FC236}">
                <a16:creationId xmlns:a16="http://schemas.microsoft.com/office/drawing/2014/main" id="{D3E61709-E1DA-5596-EE23-E9BDBECA7562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16200000" flipH="1">
            <a:off x="7602950" y="3233260"/>
            <a:ext cx="817859" cy="2778500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5" name="Connecteur : en angle 40">
            <a:extLst>
              <a:ext uri="{FF2B5EF4-FFF2-40B4-BE49-F238E27FC236}">
                <a16:creationId xmlns:a16="http://schemas.microsoft.com/office/drawing/2014/main" id="{2CAF7854-ACD6-8345-66E5-276B3790D70A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5400000">
            <a:off x="5322855" y="3731665"/>
            <a:ext cx="817859" cy="1781690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6" name="Connecteur : en angle 42">
            <a:extLst>
              <a:ext uri="{FF2B5EF4-FFF2-40B4-BE49-F238E27FC236}">
                <a16:creationId xmlns:a16="http://schemas.microsoft.com/office/drawing/2014/main" id="{08782A73-14D3-F8EC-8D55-4675A8BE7DBE}"/>
              </a:ext>
            </a:extLst>
          </p:cNvPr>
          <p:cNvCxnSpPr>
            <a:stCxn id="12" idx="2"/>
          </p:cNvCxnSpPr>
          <p:nvPr/>
        </p:nvCxnSpPr>
        <p:spPr>
          <a:xfrm rot="5399996" flipH="1">
            <a:off x="6413002" y="4423196"/>
            <a:ext cx="2076785" cy="1657560"/>
          </a:xfrm>
          <a:prstGeom prst="bentConnector3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7" name="Connecteur : en angle 52">
            <a:extLst>
              <a:ext uri="{FF2B5EF4-FFF2-40B4-BE49-F238E27FC236}">
                <a16:creationId xmlns:a16="http://schemas.microsoft.com/office/drawing/2014/main" id="{EE7B0C9C-B573-01DA-282C-E33A0EB13DFE}"/>
              </a:ext>
            </a:extLst>
          </p:cNvPr>
          <p:cNvCxnSpPr>
            <a:stCxn id="12" idx="1"/>
            <a:endCxn id="8" idx="3"/>
          </p:cNvCxnSpPr>
          <p:nvPr/>
        </p:nvCxnSpPr>
        <p:spPr>
          <a:xfrm rot="10800000" flipV="1">
            <a:off x="3819841" y="3973459"/>
            <a:ext cx="2086506" cy="1539617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8" name="Connecteur : en angle 61">
            <a:extLst>
              <a:ext uri="{FF2B5EF4-FFF2-40B4-BE49-F238E27FC236}">
                <a16:creationId xmlns:a16="http://schemas.microsoft.com/office/drawing/2014/main" id="{365799B8-F032-EFF1-41B5-5BDB1469A517}"/>
              </a:ext>
            </a:extLst>
          </p:cNvPr>
          <p:cNvCxnSpPr/>
          <p:nvPr/>
        </p:nvCxnSpPr>
        <p:spPr>
          <a:xfrm rot="10799991">
            <a:off x="1595718" y="4305186"/>
            <a:ext cx="804709" cy="340815"/>
          </a:xfrm>
          <a:prstGeom prst="bentConnector3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9" name="Connecteur : en angle 63">
            <a:extLst>
              <a:ext uri="{FF2B5EF4-FFF2-40B4-BE49-F238E27FC236}">
                <a16:creationId xmlns:a16="http://schemas.microsoft.com/office/drawing/2014/main" id="{D678AE72-5195-A085-EDAD-5141158C85C0}"/>
              </a:ext>
            </a:extLst>
          </p:cNvPr>
          <p:cNvCxnSpPr/>
          <p:nvPr/>
        </p:nvCxnSpPr>
        <p:spPr>
          <a:xfrm rot="10800009" flipV="1">
            <a:off x="1562618" y="4646012"/>
            <a:ext cx="837810" cy="312386"/>
          </a:xfrm>
          <a:prstGeom prst="bentConnector3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30" name="Rectangle 67">
            <a:extLst>
              <a:ext uri="{FF2B5EF4-FFF2-40B4-BE49-F238E27FC236}">
                <a16:creationId xmlns:a16="http://schemas.microsoft.com/office/drawing/2014/main" id="{6A5656E8-4B0E-3C83-7D43-511A84EDDBCC}"/>
              </a:ext>
            </a:extLst>
          </p:cNvPr>
          <p:cNvSpPr/>
          <p:nvPr/>
        </p:nvSpPr>
        <p:spPr>
          <a:xfrm>
            <a:off x="10624907" y="2113882"/>
            <a:ext cx="1432563" cy="338693"/>
          </a:xfrm>
          <a:prstGeom prst="rect">
            <a:avLst/>
          </a:prstGeom>
          <a:solidFill>
            <a:srgbClr val="B4C7E7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Organization</a:t>
            </a:r>
          </a:p>
        </p:txBody>
      </p:sp>
      <p:sp>
        <p:nvSpPr>
          <p:cNvPr id="31" name="Rectangle 68">
            <a:extLst>
              <a:ext uri="{FF2B5EF4-FFF2-40B4-BE49-F238E27FC236}">
                <a16:creationId xmlns:a16="http://schemas.microsoft.com/office/drawing/2014/main" id="{2B6BBAD0-83D2-0B55-862D-E1A495EB6BC5}"/>
              </a:ext>
            </a:extLst>
          </p:cNvPr>
          <p:cNvSpPr/>
          <p:nvPr/>
        </p:nvSpPr>
        <p:spPr>
          <a:xfrm>
            <a:off x="10624907" y="1191106"/>
            <a:ext cx="1432563" cy="318732"/>
          </a:xfrm>
          <a:prstGeom prst="rect">
            <a:avLst/>
          </a:prstGeom>
          <a:gradFill>
            <a:gsLst>
              <a:gs pos="0">
                <a:srgbClr val="FFDD9C"/>
              </a:gs>
              <a:gs pos="100000">
                <a:srgbClr val="FFD78E"/>
              </a:gs>
            </a:gsLst>
            <a:lin ang="5400000"/>
          </a:gra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Practitioner</a:t>
            </a:r>
          </a:p>
        </p:txBody>
      </p:sp>
      <p:sp>
        <p:nvSpPr>
          <p:cNvPr id="32" name="Rectangle 69">
            <a:extLst>
              <a:ext uri="{FF2B5EF4-FFF2-40B4-BE49-F238E27FC236}">
                <a16:creationId xmlns:a16="http://schemas.microsoft.com/office/drawing/2014/main" id="{F0565016-F556-FCF5-33CE-5E7741CA4220}"/>
              </a:ext>
            </a:extLst>
          </p:cNvPr>
          <p:cNvSpPr/>
          <p:nvPr/>
        </p:nvSpPr>
        <p:spPr>
          <a:xfrm>
            <a:off x="10618497" y="3126022"/>
            <a:ext cx="1432553" cy="338693"/>
          </a:xfrm>
          <a:prstGeom prst="rect">
            <a:avLst/>
          </a:prstGeom>
          <a:solidFill>
            <a:srgbClr val="C9C9C9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Device</a:t>
            </a:r>
          </a:p>
        </p:txBody>
      </p:sp>
      <p:sp>
        <p:nvSpPr>
          <p:cNvPr id="33" name="Rectangle 70">
            <a:extLst>
              <a:ext uri="{FF2B5EF4-FFF2-40B4-BE49-F238E27FC236}">
                <a16:creationId xmlns:a16="http://schemas.microsoft.com/office/drawing/2014/main" id="{268369B9-2D55-F646-D9E9-6579AD6E9B2C}"/>
              </a:ext>
            </a:extLst>
          </p:cNvPr>
          <p:cNvSpPr/>
          <p:nvPr/>
        </p:nvSpPr>
        <p:spPr>
          <a:xfrm>
            <a:off x="10624907" y="1609956"/>
            <a:ext cx="1432563" cy="318723"/>
          </a:xfrm>
          <a:prstGeom prst="rect">
            <a:avLst/>
          </a:prstGeom>
          <a:solidFill>
            <a:srgbClr val="FBE5D6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PractitionerRole</a:t>
            </a:r>
          </a:p>
        </p:txBody>
      </p:sp>
      <p:sp>
        <p:nvSpPr>
          <p:cNvPr id="34" name="Rectangle 71">
            <a:extLst>
              <a:ext uri="{FF2B5EF4-FFF2-40B4-BE49-F238E27FC236}">
                <a16:creationId xmlns:a16="http://schemas.microsoft.com/office/drawing/2014/main" id="{BBF55429-355D-E40A-FBF4-E313CB461A64}"/>
              </a:ext>
            </a:extLst>
          </p:cNvPr>
          <p:cNvSpPr/>
          <p:nvPr/>
        </p:nvSpPr>
        <p:spPr>
          <a:xfrm>
            <a:off x="10624907" y="2617817"/>
            <a:ext cx="1432553" cy="338693"/>
          </a:xfrm>
          <a:prstGeom prst="rect">
            <a:avLst/>
          </a:prstGeom>
          <a:solidFill>
            <a:srgbClr val="C5E0B4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HealthcareService</a:t>
            </a:r>
          </a:p>
        </p:txBody>
      </p:sp>
      <p:sp>
        <p:nvSpPr>
          <p:cNvPr id="35" name="ZoneTexte 162">
            <a:extLst>
              <a:ext uri="{FF2B5EF4-FFF2-40B4-BE49-F238E27FC236}">
                <a16:creationId xmlns:a16="http://schemas.microsoft.com/office/drawing/2014/main" id="{6D4AF750-CA34-F053-1280-982C712FC1C8}"/>
              </a:ext>
            </a:extLst>
          </p:cNvPr>
          <p:cNvSpPr txBox="1"/>
          <p:nvPr/>
        </p:nvSpPr>
        <p:spPr>
          <a:xfrm>
            <a:off x="1615881" y="2925503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0..*</a:t>
            </a:r>
          </a:p>
        </p:txBody>
      </p:sp>
      <p:sp>
        <p:nvSpPr>
          <p:cNvPr id="36" name="ZoneTexte 163">
            <a:extLst>
              <a:ext uri="{FF2B5EF4-FFF2-40B4-BE49-F238E27FC236}">
                <a16:creationId xmlns:a16="http://schemas.microsoft.com/office/drawing/2014/main" id="{E1576666-3FF7-2D55-688D-06E7D2E6F1D4}"/>
              </a:ext>
            </a:extLst>
          </p:cNvPr>
          <p:cNvSpPr txBox="1"/>
          <p:nvPr/>
        </p:nvSpPr>
        <p:spPr>
          <a:xfrm>
            <a:off x="1958781" y="2901071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</a:p>
        </p:txBody>
      </p:sp>
      <p:sp>
        <p:nvSpPr>
          <p:cNvPr id="37" name="ZoneTexte 168">
            <a:extLst>
              <a:ext uri="{FF2B5EF4-FFF2-40B4-BE49-F238E27FC236}">
                <a16:creationId xmlns:a16="http://schemas.microsoft.com/office/drawing/2014/main" id="{2BFC0163-5CEE-9C80-B9E3-6C25008B2448}"/>
              </a:ext>
            </a:extLst>
          </p:cNvPr>
          <p:cNvSpPr txBox="1"/>
          <p:nvPr/>
        </p:nvSpPr>
        <p:spPr>
          <a:xfrm>
            <a:off x="1563761" y="3992782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0..*</a:t>
            </a:r>
          </a:p>
        </p:txBody>
      </p:sp>
      <p:sp>
        <p:nvSpPr>
          <p:cNvPr id="38" name="ZoneTexte 169">
            <a:extLst>
              <a:ext uri="{FF2B5EF4-FFF2-40B4-BE49-F238E27FC236}">
                <a16:creationId xmlns:a16="http://schemas.microsoft.com/office/drawing/2014/main" id="{0B28DDE4-D70C-C60C-17D4-50378B48040C}"/>
              </a:ext>
            </a:extLst>
          </p:cNvPr>
          <p:cNvSpPr txBox="1"/>
          <p:nvPr/>
        </p:nvSpPr>
        <p:spPr>
          <a:xfrm>
            <a:off x="1510808" y="4949537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0..*</a:t>
            </a:r>
          </a:p>
        </p:txBody>
      </p:sp>
      <p:sp>
        <p:nvSpPr>
          <p:cNvPr id="39" name="ZoneTexte 170">
            <a:extLst>
              <a:ext uri="{FF2B5EF4-FFF2-40B4-BE49-F238E27FC236}">
                <a16:creationId xmlns:a16="http://schemas.microsoft.com/office/drawing/2014/main" id="{612EBB6F-D82B-D243-1CBF-B3B3CE277731}"/>
              </a:ext>
            </a:extLst>
          </p:cNvPr>
          <p:cNvSpPr txBox="1"/>
          <p:nvPr/>
        </p:nvSpPr>
        <p:spPr>
          <a:xfrm>
            <a:off x="2008891" y="4632789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</a:p>
        </p:txBody>
      </p:sp>
      <p:sp>
        <p:nvSpPr>
          <p:cNvPr id="40" name="ZoneTexte 171">
            <a:extLst>
              <a:ext uri="{FF2B5EF4-FFF2-40B4-BE49-F238E27FC236}">
                <a16:creationId xmlns:a16="http://schemas.microsoft.com/office/drawing/2014/main" id="{97038E38-E009-A7D4-104A-AA1097591B61}"/>
              </a:ext>
            </a:extLst>
          </p:cNvPr>
          <p:cNvSpPr txBox="1"/>
          <p:nvPr/>
        </p:nvSpPr>
        <p:spPr>
          <a:xfrm>
            <a:off x="2781504" y="5117540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0..*</a:t>
            </a:r>
          </a:p>
        </p:txBody>
      </p:sp>
      <p:sp>
        <p:nvSpPr>
          <p:cNvPr id="41" name="ZoneTexte 172">
            <a:extLst>
              <a:ext uri="{FF2B5EF4-FFF2-40B4-BE49-F238E27FC236}">
                <a16:creationId xmlns:a16="http://schemas.microsoft.com/office/drawing/2014/main" id="{DB95139E-6610-53E2-5E0B-34D4E74EE1BF}"/>
              </a:ext>
            </a:extLst>
          </p:cNvPr>
          <p:cNvSpPr txBox="1"/>
          <p:nvPr/>
        </p:nvSpPr>
        <p:spPr>
          <a:xfrm>
            <a:off x="3580232" y="5005690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0..*</a:t>
            </a:r>
          </a:p>
        </p:txBody>
      </p:sp>
      <p:sp>
        <p:nvSpPr>
          <p:cNvPr id="42" name="ZoneTexte 173">
            <a:extLst>
              <a:ext uri="{FF2B5EF4-FFF2-40B4-BE49-F238E27FC236}">
                <a16:creationId xmlns:a16="http://schemas.microsoft.com/office/drawing/2014/main" id="{B57A2CA3-0531-E089-0088-7C18DD1F00BD}"/>
              </a:ext>
            </a:extLst>
          </p:cNvPr>
          <p:cNvSpPr txBox="1"/>
          <p:nvPr/>
        </p:nvSpPr>
        <p:spPr>
          <a:xfrm>
            <a:off x="4801633" y="4803160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0..*</a:t>
            </a:r>
          </a:p>
        </p:txBody>
      </p:sp>
      <p:sp>
        <p:nvSpPr>
          <p:cNvPr id="43" name="ZoneTexte 174">
            <a:extLst>
              <a:ext uri="{FF2B5EF4-FFF2-40B4-BE49-F238E27FC236}">
                <a16:creationId xmlns:a16="http://schemas.microsoft.com/office/drawing/2014/main" id="{4A1D37FC-6A3B-EE00-F256-CC301C78066B}"/>
              </a:ext>
            </a:extLst>
          </p:cNvPr>
          <p:cNvSpPr txBox="1"/>
          <p:nvPr/>
        </p:nvSpPr>
        <p:spPr>
          <a:xfrm>
            <a:off x="6626099" y="4767279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0..*</a:t>
            </a:r>
          </a:p>
        </p:txBody>
      </p:sp>
      <p:sp>
        <p:nvSpPr>
          <p:cNvPr id="44" name="ZoneTexte 175">
            <a:extLst>
              <a:ext uri="{FF2B5EF4-FFF2-40B4-BE49-F238E27FC236}">
                <a16:creationId xmlns:a16="http://schemas.microsoft.com/office/drawing/2014/main" id="{22F5E509-DAE9-11F5-DAF9-4C5F6E0302E6}"/>
              </a:ext>
            </a:extLst>
          </p:cNvPr>
          <p:cNvSpPr txBox="1"/>
          <p:nvPr/>
        </p:nvSpPr>
        <p:spPr>
          <a:xfrm>
            <a:off x="9401129" y="4767270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0..*</a:t>
            </a:r>
          </a:p>
        </p:txBody>
      </p:sp>
      <p:sp>
        <p:nvSpPr>
          <p:cNvPr id="45" name="ZoneTexte 176">
            <a:extLst>
              <a:ext uri="{FF2B5EF4-FFF2-40B4-BE49-F238E27FC236}">
                <a16:creationId xmlns:a16="http://schemas.microsoft.com/office/drawing/2014/main" id="{4E0E5632-3742-ACDA-A1FB-0A50C0C621A3}"/>
              </a:ext>
            </a:extLst>
          </p:cNvPr>
          <p:cNvSpPr txBox="1"/>
          <p:nvPr/>
        </p:nvSpPr>
        <p:spPr>
          <a:xfrm>
            <a:off x="7396855" y="6064428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0..*</a:t>
            </a:r>
          </a:p>
        </p:txBody>
      </p:sp>
      <p:sp>
        <p:nvSpPr>
          <p:cNvPr id="46" name="ZoneTexte 177">
            <a:extLst>
              <a:ext uri="{FF2B5EF4-FFF2-40B4-BE49-F238E27FC236}">
                <a16:creationId xmlns:a16="http://schemas.microsoft.com/office/drawing/2014/main" id="{471270B4-538E-CF55-33DA-1A3F1B2C1274}"/>
              </a:ext>
            </a:extLst>
          </p:cNvPr>
          <p:cNvSpPr txBox="1"/>
          <p:nvPr/>
        </p:nvSpPr>
        <p:spPr>
          <a:xfrm>
            <a:off x="8276371" y="6044147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0..*</a:t>
            </a:r>
          </a:p>
        </p:txBody>
      </p:sp>
      <p:sp>
        <p:nvSpPr>
          <p:cNvPr id="47" name="ZoneTexte 178">
            <a:extLst>
              <a:ext uri="{FF2B5EF4-FFF2-40B4-BE49-F238E27FC236}">
                <a16:creationId xmlns:a16="http://schemas.microsoft.com/office/drawing/2014/main" id="{9C3A2B0D-F329-D20A-233E-CDB94D9876A9}"/>
              </a:ext>
            </a:extLst>
          </p:cNvPr>
          <p:cNvSpPr txBox="1"/>
          <p:nvPr/>
        </p:nvSpPr>
        <p:spPr>
          <a:xfrm>
            <a:off x="6629217" y="3498567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1..*</a:t>
            </a:r>
          </a:p>
        </p:txBody>
      </p:sp>
      <p:sp>
        <p:nvSpPr>
          <p:cNvPr id="48" name="ZoneTexte 179">
            <a:extLst>
              <a:ext uri="{FF2B5EF4-FFF2-40B4-BE49-F238E27FC236}">
                <a16:creationId xmlns:a16="http://schemas.microsoft.com/office/drawing/2014/main" id="{778F1437-A1E9-05EF-50E7-140E6DED4906}"/>
              </a:ext>
            </a:extLst>
          </p:cNvPr>
          <p:cNvSpPr txBox="1"/>
          <p:nvPr/>
        </p:nvSpPr>
        <p:spPr>
          <a:xfrm>
            <a:off x="6619423" y="2012182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</a:p>
        </p:txBody>
      </p:sp>
      <p:sp>
        <p:nvSpPr>
          <p:cNvPr id="49" name="ZoneTexte 193">
            <a:extLst>
              <a:ext uri="{FF2B5EF4-FFF2-40B4-BE49-F238E27FC236}">
                <a16:creationId xmlns:a16="http://schemas.microsoft.com/office/drawing/2014/main" id="{EE01920F-A1C0-9418-B945-DB34E1641371}"/>
              </a:ext>
            </a:extLst>
          </p:cNvPr>
          <p:cNvSpPr txBox="1"/>
          <p:nvPr/>
        </p:nvSpPr>
        <p:spPr>
          <a:xfrm>
            <a:off x="5501688" y="3978682"/>
            <a:ext cx="385008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0..1</a:t>
            </a:r>
          </a:p>
        </p:txBody>
      </p:sp>
      <p:sp>
        <p:nvSpPr>
          <p:cNvPr id="50" name="ZoneTexte 194">
            <a:extLst>
              <a:ext uri="{FF2B5EF4-FFF2-40B4-BE49-F238E27FC236}">
                <a16:creationId xmlns:a16="http://schemas.microsoft.com/office/drawing/2014/main" id="{ED7D3711-77EF-E8BA-4BD2-A0DBA97C6056}"/>
              </a:ext>
            </a:extLst>
          </p:cNvPr>
          <p:cNvSpPr txBox="1"/>
          <p:nvPr/>
        </p:nvSpPr>
        <p:spPr>
          <a:xfrm>
            <a:off x="6378250" y="5512112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</a:p>
        </p:txBody>
      </p:sp>
      <p:sp>
        <p:nvSpPr>
          <p:cNvPr id="51" name="ZoneTexte 195">
            <a:extLst>
              <a:ext uri="{FF2B5EF4-FFF2-40B4-BE49-F238E27FC236}">
                <a16:creationId xmlns:a16="http://schemas.microsoft.com/office/drawing/2014/main" id="{8F53DA00-FF72-1BCE-1F6B-178195106A35}"/>
              </a:ext>
            </a:extLst>
          </p:cNvPr>
          <p:cNvSpPr txBox="1"/>
          <p:nvPr/>
        </p:nvSpPr>
        <p:spPr>
          <a:xfrm>
            <a:off x="2859529" y="3080403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</a:p>
        </p:txBody>
      </p:sp>
      <p:sp>
        <p:nvSpPr>
          <p:cNvPr id="52" name="ZoneTexte 196">
            <a:extLst>
              <a:ext uri="{FF2B5EF4-FFF2-40B4-BE49-F238E27FC236}">
                <a16:creationId xmlns:a16="http://schemas.microsoft.com/office/drawing/2014/main" id="{195BF227-F490-A138-5204-A23DC132D1ED}"/>
              </a:ext>
            </a:extLst>
          </p:cNvPr>
          <p:cNvSpPr txBox="1"/>
          <p:nvPr/>
        </p:nvSpPr>
        <p:spPr>
          <a:xfrm>
            <a:off x="2762283" y="4218182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0..*</a:t>
            </a:r>
          </a:p>
        </p:txBody>
      </p:sp>
      <p:sp>
        <p:nvSpPr>
          <p:cNvPr id="53" name="Titre 1">
            <a:extLst>
              <a:ext uri="{FF2B5EF4-FFF2-40B4-BE49-F238E27FC236}">
                <a16:creationId xmlns:a16="http://schemas.microsoft.com/office/drawing/2014/main" id="{9898DF36-23FD-15C4-9A7E-BF65C4AAE123}"/>
              </a:ext>
            </a:extLst>
          </p:cNvPr>
          <p:cNvSpPr txBox="1"/>
          <p:nvPr/>
        </p:nvSpPr>
        <p:spPr>
          <a:xfrm>
            <a:off x="102943" y="139217"/>
            <a:ext cx="12019248" cy="54000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i="0" u="sng" strike="noStrike" kern="1200" cap="none" spc="0" baseline="0">
                <a:solidFill>
                  <a:srgbClr val="EB5B65"/>
                </a:solidFill>
                <a:uFillTx/>
                <a:latin typeface="Calibri Light"/>
              </a:rPr>
              <a:t>Mapping FHIR actuel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8">
            <a:extLst>
              <a:ext uri="{FF2B5EF4-FFF2-40B4-BE49-F238E27FC236}">
                <a16:creationId xmlns:a16="http://schemas.microsoft.com/office/drawing/2014/main" id="{F368D7E8-3E1E-0B16-C9D9-978B6D360B9B}"/>
              </a:ext>
            </a:extLst>
          </p:cNvPr>
          <p:cNvSpPr/>
          <p:nvPr/>
        </p:nvSpPr>
        <p:spPr>
          <a:xfrm>
            <a:off x="134526" y="725210"/>
            <a:ext cx="10294050" cy="6090745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4472C4"/>
                </a:solidFill>
                <a:uFillTx/>
                <a:latin typeface="Calibri"/>
              </a:rPr>
              <a:t>MOS</a:t>
            </a:r>
          </a:p>
        </p:txBody>
      </p:sp>
      <p:sp>
        <p:nvSpPr>
          <p:cNvPr id="3" name="Rectangle 197">
            <a:extLst>
              <a:ext uri="{FF2B5EF4-FFF2-40B4-BE49-F238E27FC236}">
                <a16:creationId xmlns:a16="http://schemas.microsoft.com/office/drawing/2014/main" id="{A5BFFF11-3BDC-41D0-BD9E-327D47318928}"/>
              </a:ext>
            </a:extLst>
          </p:cNvPr>
          <p:cNvSpPr/>
          <p:nvPr/>
        </p:nvSpPr>
        <p:spPr>
          <a:xfrm>
            <a:off x="10586996" y="725210"/>
            <a:ext cx="1573289" cy="3511542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FHIR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B728D9-183D-EECA-CA0B-38BACA621F49}"/>
              </a:ext>
            </a:extLst>
          </p:cNvPr>
          <p:cNvSpPr/>
          <p:nvPr/>
        </p:nvSpPr>
        <p:spPr>
          <a:xfrm>
            <a:off x="2380640" y="1528730"/>
            <a:ext cx="1432553" cy="525825"/>
          </a:xfrm>
          <a:prstGeom prst="rect">
            <a:avLst/>
          </a:prstGeom>
          <a:solidFill>
            <a:srgbClr val="FF99CC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PersonnePhysique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7E0AE5-951B-D5EE-E25C-DA5FC99326D6}"/>
              </a:ext>
            </a:extLst>
          </p:cNvPr>
          <p:cNvSpPr/>
          <p:nvPr/>
        </p:nvSpPr>
        <p:spPr>
          <a:xfrm>
            <a:off x="2380640" y="2691783"/>
            <a:ext cx="1432553" cy="385437"/>
          </a:xfrm>
          <a:prstGeom prst="rect">
            <a:avLst/>
          </a:prstGeom>
          <a:solidFill>
            <a:srgbClr val="FFC000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Professionnel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00DECC-7B2A-9A1D-E190-F38417C98E4B}"/>
              </a:ext>
            </a:extLst>
          </p:cNvPr>
          <p:cNvSpPr/>
          <p:nvPr/>
        </p:nvSpPr>
        <p:spPr>
          <a:xfrm>
            <a:off x="198918" y="2691783"/>
            <a:ext cx="1375403" cy="385437"/>
          </a:xfrm>
          <a:prstGeom prst="rect">
            <a:avLst/>
          </a:prstGeom>
          <a:solidFill>
            <a:srgbClr val="FFC000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Diplôme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2115E3-5285-8711-5519-C83CBDA3DE92}"/>
              </a:ext>
            </a:extLst>
          </p:cNvPr>
          <p:cNvSpPr/>
          <p:nvPr/>
        </p:nvSpPr>
        <p:spPr>
          <a:xfrm>
            <a:off x="2379031" y="4429883"/>
            <a:ext cx="1432563" cy="427728"/>
          </a:xfrm>
          <a:prstGeom prst="rect">
            <a:avLst/>
          </a:prstGeom>
          <a:solidFill>
            <a:srgbClr val="FFC000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ExerciceProfessionnel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9A8920E-3E0B-451A-2F76-DD4B29C02057}"/>
              </a:ext>
            </a:extLst>
          </p:cNvPr>
          <p:cNvSpPr/>
          <p:nvPr/>
        </p:nvSpPr>
        <p:spPr>
          <a:xfrm>
            <a:off x="2376397" y="5296963"/>
            <a:ext cx="1432563" cy="427728"/>
          </a:xfrm>
          <a:prstGeom prst="rect">
            <a:avLst/>
          </a:prstGeom>
          <a:solidFill>
            <a:srgbClr val="FBE5D6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SituationExercice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2CAB1980-F25F-643E-ADE3-14571CA374F3}"/>
              </a:ext>
            </a:extLst>
          </p:cNvPr>
          <p:cNvSpPr/>
          <p:nvPr/>
        </p:nvSpPr>
        <p:spPr>
          <a:xfrm>
            <a:off x="198918" y="4099547"/>
            <a:ext cx="1375403" cy="406770"/>
          </a:xfrm>
          <a:prstGeom prst="rect">
            <a:avLst/>
          </a:prstGeom>
          <a:solidFill>
            <a:srgbClr val="FFC000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SavoirFaire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8917228D-A53D-6F8A-D495-C07BB5A8A79A}"/>
              </a:ext>
            </a:extLst>
          </p:cNvPr>
          <p:cNvSpPr/>
          <p:nvPr/>
        </p:nvSpPr>
        <p:spPr>
          <a:xfrm>
            <a:off x="198918" y="4757998"/>
            <a:ext cx="1342302" cy="396282"/>
          </a:xfrm>
          <a:prstGeom prst="rect">
            <a:avLst/>
          </a:prstGeom>
          <a:solidFill>
            <a:srgbClr val="FFC000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ReferencementAE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FA8F3D65-3573-7D72-1779-7E7C4915E988}"/>
              </a:ext>
            </a:extLst>
          </p:cNvPr>
          <p:cNvSpPr/>
          <p:nvPr/>
        </p:nvSpPr>
        <p:spPr>
          <a:xfrm>
            <a:off x="5895465" y="1528730"/>
            <a:ext cx="1432563" cy="480242"/>
          </a:xfrm>
          <a:prstGeom prst="rect">
            <a:avLst/>
          </a:prstGeom>
          <a:solidFill>
            <a:srgbClr val="B4C7E7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EntiteJuridique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D65A09EE-DE7F-1FEC-3036-17F44DB1D214}"/>
              </a:ext>
            </a:extLst>
          </p:cNvPr>
          <p:cNvSpPr/>
          <p:nvPr/>
        </p:nvSpPr>
        <p:spPr>
          <a:xfrm>
            <a:off x="5895465" y="3731090"/>
            <a:ext cx="1432563" cy="480242"/>
          </a:xfrm>
          <a:prstGeom prst="rect">
            <a:avLst/>
          </a:prstGeom>
          <a:solidFill>
            <a:srgbClr val="B4C7E7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EntiteGeographique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F7386745-C960-8F6D-B234-6E713A896236}"/>
              </a:ext>
            </a:extLst>
          </p:cNvPr>
          <p:cNvSpPr/>
          <p:nvPr/>
        </p:nvSpPr>
        <p:spPr>
          <a:xfrm>
            <a:off x="3989051" y="5029190"/>
            <a:ext cx="1682011" cy="441088"/>
          </a:xfrm>
          <a:prstGeom prst="rect">
            <a:avLst/>
          </a:prstGeom>
          <a:solidFill>
            <a:srgbClr val="C5E0B4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DisciplineSocialeAutorisee</a:t>
            </a:r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821311D3-5902-62CF-93B6-E9F8B61E4A55}"/>
              </a:ext>
            </a:extLst>
          </p:cNvPr>
          <p:cNvSpPr/>
          <p:nvPr/>
        </p:nvSpPr>
        <p:spPr>
          <a:xfrm>
            <a:off x="8475847" y="5029190"/>
            <a:ext cx="1828800" cy="441088"/>
          </a:xfrm>
          <a:prstGeom prst="rect">
            <a:avLst/>
          </a:prstGeom>
          <a:solidFill>
            <a:srgbClr val="C9C9C9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EquipementMaterielLourd</a:t>
            </a:r>
          </a:p>
        </p:txBody>
      </p:sp>
      <p:sp>
        <p:nvSpPr>
          <p:cNvPr id="15" name="Rectangle 17">
            <a:extLst>
              <a:ext uri="{FF2B5EF4-FFF2-40B4-BE49-F238E27FC236}">
                <a16:creationId xmlns:a16="http://schemas.microsoft.com/office/drawing/2014/main" id="{34047A91-AE33-A70B-41E4-CAADBF016ED2}"/>
              </a:ext>
            </a:extLst>
          </p:cNvPr>
          <p:cNvSpPr/>
          <p:nvPr/>
        </p:nvSpPr>
        <p:spPr>
          <a:xfrm>
            <a:off x="5767532" y="5029190"/>
            <a:ext cx="1682011" cy="441088"/>
          </a:xfrm>
          <a:prstGeom prst="rect">
            <a:avLst/>
          </a:prstGeom>
          <a:solidFill>
            <a:srgbClr val="C5E0B4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ActiviteSanitaireAutorisee</a:t>
            </a:r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858BAD46-4041-B164-2200-F7A8573349F6}"/>
              </a:ext>
            </a:extLst>
          </p:cNvPr>
          <p:cNvSpPr/>
          <p:nvPr/>
        </p:nvSpPr>
        <p:spPr>
          <a:xfrm>
            <a:off x="7144344" y="6288127"/>
            <a:ext cx="1364376" cy="427728"/>
          </a:xfrm>
          <a:prstGeom prst="rect">
            <a:avLst/>
          </a:prstGeom>
          <a:solidFill>
            <a:srgbClr val="C5E0B4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ImplantationActiviteSanitaireAutorisee</a:t>
            </a:r>
          </a:p>
        </p:txBody>
      </p:sp>
      <p:cxnSp>
        <p:nvCxnSpPr>
          <p:cNvPr id="17" name="Connecteur droit avec flèche 20">
            <a:extLst>
              <a:ext uri="{FF2B5EF4-FFF2-40B4-BE49-F238E27FC236}">
                <a16:creationId xmlns:a16="http://schemas.microsoft.com/office/drawing/2014/main" id="{59FC1369-846E-881B-00BB-1B7FECB2A417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3096917" y="2054555"/>
            <a:ext cx="0" cy="637228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  <a:tailEnd type="arrow"/>
          </a:ln>
        </p:spPr>
      </p:cxnSp>
      <p:cxnSp>
        <p:nvCxnSpPr>
          <p:cNvPr id="18" name="Connecteur droit 26">
            <a:extLst>
              <a:ext uri="{FF2B5EF4-FFF2-40B4-BE49-F238E27FC236}">
                <a16:creationId xmlns:a16="http://schemas.microsoft.com/office/drawing/2014/main" id="{0B26C7FC-05DB-ED25-055A-1D2B9996E6A7}"/>
              </a:ext>
            </a:extLst>
          </p:cNvPr>
          <p:cNvCxnSpPr>
            <a:stCxn id="7" idx="0"/>
            <a:endCxn id="5" idx="2"/>
          </p:cNvCxnSpPr>
          <p:nvPr/>
        </p:nvCxnSpPr>
        <p:spPr>
          <a:xfrm flipV="1">
            <a:off x="3095313" y="3077220"/>
            <a:ext cx="1604" cy="1352663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9" name="Connecteur droit 28">
            <a:extLst>
              <a:ext uri="{FF2B5EF4-FFF2-40B4-BE49-F238E27FC236}">
                <a16:creationId xmlns:a16="http://schemas.microsoft.com/office/drawing/2014/main" id="{C2713B37-5F28-6B10-C2E7-E5507EDB0A2E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3092679" y="4857611"/>
            <a:ext cx="2634" cy="439352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0" name="Connecteur droit 30">
            <a:extLst>
              <a:ext uri="{FF2B5EF4-FFF2-40B4-BE49-F238E27FC236}">
                <a16:creationId xmlns:a16="http://schemas.microsoft.com/office/drawing/2014/main" id="{9226F714-D8BD-A79B-BE76-6E9F95F7E38C}"/>
              </a:ext>
            </a:extLst>
          </p:cNvPr>
          <p:cNvCxnSpPr>
            <a:stCxn id="6" idx="3"/>
            <a:endCxn id="5" idx="1"/>
          </p:cNvCxnSpPr>
          <p:nvPr/>
        </p:nvCxnSpPr>
        <p:spPr>
          <a:xfrm>
            <a:off x="1574321" y="2884502"/>
            <a:ext cx="806319" cy="0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1" name="Connecteur droit 32">
            <a:extLst>
              <a:ext uri="{FF2B5EF4-FFF2-40B4-BE49-F238E27FC236}">
                <a16:creationId xmlns:a16="http://schemas.microsoft.com/office/drawing/2014/main" id="{7D172E66-75C7-44AF-5F8B-0471916E931D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6611747" y="2008972"/>
            <a:ext cx="0" cy="1722118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2" name="Connecteur droit 34">
            <a:extLst>
              <a:ext uri="{FF2B5EF4-FFF2-40B4-BE49-F238E27FC236}">
                <a16:creationId xmlns:a16="http://schemas.microsoft.com/office/drawing/2014/main" id="{410151F8-0B42-84EA-09F0-2B882F12FF9B}"/>
              </a:ext>
            </a:extLst>
          </p:cNvPr>
          <p:cNvCxnSpPr>
            <a:stCxn id="12" idx="2"/>
          </p:cNvCxnSpPr>
          <p:nvPr/>
        </p:nvCxnSpPr>
        <p:spPr>
          <a:xfrm>
            <a:off x="6611752" y="4211333"/>
            <a:ext cx="795" cy="817857"/>
          </a:xfrm>
          <a:prstGeom prst="straightConnector1">
            <a:avLst/>
          </a:prstGeom>
          <a:noFill/>
          <a:ln w="6345" cap="flat">
            <a:solidFill>
              <a:srgbClr val="4472C4"/>
            </a:solidFill>
            <a:prstDash val="solid"/>
            <a:miter/>
          </a:ln>
        </p:spPr>
      </p:cxnSp>
      <p:cxnSp>
        <p:nvCxnSpPr>
          <p:cNvPr id="23" name="Connecteur : en angle 36">
            <a:extLst>
              <a:ext uri="{FF2B5EF4-FFF2-40B4-BE49-F238E27FC236}">
                <a16:creationId xmlns:a16="http://schemas.microsoft.com/office/drawing/2014/main" id="{E8DAD0A5-9B55-F892-DBD8-B6F712189727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rot="16200000" flipH="1">
            <a:off x="6808611" y="5270205"/>
            <a:ext cx="817849" cy="1217994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4" name="Connecteur : en angle 38">
            <a:extLst>
              <a:ext uri="{FF2B5EF4-FFF2-40B4-BE49-F238E27FC236}">
                <a16:creationId xmlns:a16="http://schemas.microsoft.com/office/drawing/2014/main" id="{DCBBF335-4399-38DE-9730-770FB8C186DF}"/>
              </a:ext>
            </a:extLst>
          </p:cNvPr>
          <p:cNvCxnSpPr>
            <a:stCxn id="12" idx="2"/>
            <a:endCxn id="14" idx="0"/>
          </p:cNvCxnSpPr>
          <p:nvPr/>
        </p:nvCxnSpPr>
        <p:spPr>
          <a:xfrm rot="16200000" flipH="1">
            <a:off x="7592068" y="3231011"/>
            <a:ext cx="817858" cy="2778500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5" name="Connecteur : en angle 40">
            <a:extLst>
              <a:ext uri="{FF2B5EF4-FFF2-40B4-BE49-F238E27FC236}">
                <a16:creationId xmlns:a16="http://schemas.microsoft.com/office/drawing/2014/main" id="{BD2FC560-133B-F4EE-2E59-42E943341D77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5400000">
            <a:off x="5311973" y="3729416"/>
            <a:ext cx="817858" cy="1781690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6" name="Connecteur : en angle 42">
            <a:extLst>
              <a:ext uri="{FF2B5EF4-FFF2-40B4-BE49-F238E27FC236}">
                <a16:creationId xmlns:a16="http://schemas.microsoft.com/office/drawing/2014/main" id="{49241999-9C83-89DE-D50A-E821F9B70B64}"/>
              </a:ext>
            </a:extLst>
          </p:cNvPr>
          <p:cNvCxnSpPr>
            <a:stCxn id="12" idx="2"/>
          </p:cNvCxnSpPr>
          <p:nvPr/>
        </p:nvCxnSpPr>
        <p:spPr>
          <a:xfrm rot="5399996" flipH="1">
            <a:off x="6402107" y="4420931"/>
            <a:ext cx="2076795" cy="1657561"/>
          </a:xfrm>
          <a:prstGeom prst="bentConnector3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7" name="Connecteur : en angle 52">
            <a:extLst>
              <a:ext uri="{FF2B5EF4-FFF2-40B4-BE49-F238E27FC236}">
                <a16:creationId xmlns:a16="http://schemas.microsoft.com/office/drawing/2014/main" id="{F9578C89-D539-8A7B-FC68-EEBC91E3254B}"/>
              </a:ext>
            </a:extLst>
          </p:cNvPr>
          <p:cNvCxnSpPr>
            <a:stCxn id="12" idx="1"/>
            <a:endCxn id="8" idx="3"/>
          </p:cNvCxnSpPr>
          <p:nvPr/>
        </p:nvCxnSpPr>
        <p:spPr>
          <a:xfrm rot="10800000" flipV="1">
            <a:off x="3808961" y="3971211"/>
            <a:ext cx="2086505" cy="1539616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8" name="Connecteur : en angle 61">
            <a:extLst>
              <a:ext uri="{FF2B5EF4-FFF2-40B4-BE49-F238E27FC236}">
                <a16:creationId xmlns:a16="http://schemas.microsoft.com/office/drawing/2014/main" id="{5E79B68D-88DE-35B7-EF08-BA710DFA26F5}"/>
              </a:ext>
            </a:extLst>
          </p:cNvPr>
          <p:cNvCxnSpPr>
            <a:stCxn id="7" idx="1"/>
            <a:endCxn id="9" idx="3"/>
          </p:cNvCxnSpPr>
          <p:nvPr/>
        </p:nvCxnSpPr>
        <p:spPr>
          <a:xfrm rot="10800000">
            <a:off x="1574321" y="4302933"/>
            <a:ext cx="804710" cy="340815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29" name="Connecteur : en angle 63">
            <a:extLst>
              <a:ext uri="{FF2B5EF4-FFF2-40B4-BE49-F238E27FC236}">
                <a16:creationId xmlns:a16="http://schemas.microsoft.com/office/drawing/2014/main" id="{8249DD43-73D3-485F-59FB-C8E4141AC801}"/>
              </a:ext>
            </a:extLst>
          </p:cNvPr>
          <p:cNvCxnSpPr>
            <a:stCxn id="7" idx="1"/>
            <a:endCxn id="10" idx="3"/>
          </p:cNvCxnSpPr>
          <p:nvPr/>
        </p:nvCxnSpPr>
        <p:spPr>
          <a:xfrm rot="10800000" flipV="1">
            <a:off x="1541221" y="4643747"/>
            <a:ext cx="837811" cy="312392"/>
          </a:xfrm>
          <a:prstGeom prst="bentConnector3">
            <a:avLst>
              <a:gd name="adj1" fmla="val 50000"/>
            </a:avLst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30" name="Rectangle 67">
            <a:extLst>
              <a:ext uri="{FF2B5EF4-FFF2-40B4-BE49-F238E27FC236}">
                <a16:creationId xmlns:a16="http://schemas.microsoft.com/office/drawing/2014/main" id="{69A26B0A-542E-B605-BB5C-D880958B0E9E}"/>
              </a:ext>
            </a:extLst>
          </p:cNvPr>
          <p:cNvSpPr/>
          <p:nvPr/>
        </p:nvSpPr>
        <p:spPr>
          <a:xfrm>
            <a:off x="10624907" y="2489271"/>
            <a:ext cx="1432563" cy="338693"/>
          </a:xfrm>
          <a:prstGeom prst="rect">
            <a:avLst/>
          </a:prstGeom>
          <a:solidFill>
            <a:srgbClr val="B4C7E7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Organization</a:t>
            </a:r>
          </a:p>
        </p:txBody>
      </p:sp>
      <p:sp>
        <p:nvSpPr>
          <p:cNvPr id="31" name="Rectangle 68">
            <a:extLst>
              <a:ext uri="{FF2B5EF4-FFF2-40B4-BE49-F238E27FC236}">
                <a16:creationId xmlns:a16="http://schemas.microsoft.com/office/drawing/2014/main" id="{2E9BF4B7-24D3-2D6C-FC8E-A38CCC6D36F8}"/>
              </a:ext>
            </a:extLst>
          </p:cNvPr>
          <p:cNvSpPr/>
          <p:nvPr/>
        </p:nvSpPr>
        <p:spPr>
          <a:xfrm>
            <a:off x="10624907" y="1566486"/>
            <a:ext cx="1432563" cy="318732"/>
          </a:xfrm>
          <a:prstGeom prst="rect">
            <a:avLst/>
          </a:prstGeom>
          <a:solidFill>
            <a:srgbClr val="FFC000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Practitioner</a:t>
            </a:r>
          </a:p>
        </p:txBody>
      </p:sp>
      <p:sp>
        <p:nvSpPr>
          <p:cNvPr id="32" name="Rectangle 69">
            <a:extLst>
              <a:ext uri="{FF2B5EF4-FFF2-40B4-BE49-F238E27FC236}">
                <a16:creationId xmlns:a16="http://schemas.microsoft.com/office/drawing/2014/main" id="{72E3690D-48EE-442B-CD60-C80C5BCA4CEE}"/>
              </a:ext>
            </a:extLst>
          </p:cNvPr>
          <p:cNvSpPr/>
          <p:nvPr/>
        </p:nvSpPr>
        <p:spPr>
          <a:xfrm>
            <a:off x="10618497" y="3501411"/>
            <a:ext cx="1432553" cy="338693"/>
          </a:xfrm>
          <a:prstGeom prst="rect">
            <a:avLst/>
          </a:prstGeom>
          <a:solidFill>
            <a:srgbClr val="C9C9C9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Device</a:t>
            </a:r>
          </a:p>
        </p:txBody>
      </p:sp>
      <p:sp>
        <p:nvSpPr>
          <p:cNvPr id="33" name="Rectangle 70">
            <a:extLst>
              <a:ext uri="{FF2B5EF4-FFF2-40B4-BE49-F238E27FC236}">
                <a16:creationId xmlns:a16="http://schemas.microsoft.com/office/drawing/2014/main" id="{39793F4A-6D90-7AA6-5928-A7B9CA57D995}"/>
              </a:ext>
            </a:extLst>
          </p:cNvPr>
          <p:cNvSpPr/>
          <p:nvPr/>
        </p:nvSpPr>
        <p:spPr>
          <a:xfrm>
            <a:off x="10624907" y="1985345"/>
            <a:ext cx="1432563" cy="318723"/>
          </a:xfrm>
          <a:prstGeom prst="rect">
            <a:avLst/>
          </a:prstGeom>
          <a:solidFill>
            <a:srgbClr val="FBE5D6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PractitionerRole</a:t>
            </a:r>
          </a:p>
        </p:txBody>
      </p:sp>
      <p:sp>
        <p:nvSpPr>
          <p:cNvPr id="34" name="Rectangle 71">
            <a:extLst>
              <a:ext uri="{FF2B5EF4-FFF2-40B4-BE49-F238E27FC236}">
                <a16:creationId xmlns:a16="http://schemas.microsoft.com/office/drawing/2014/main" id="{DE1C426E-E9E2-14C7-5B13-AE0E9A541C06}"/>
              </a:ext>
            </a:extLst>
          </p:cNvPr>
          <p:cNvSpPr/>
          <p:nvPr/>
        </p:nvSpPr>
        <p:spPr>
          <a:xfrm>
            <a:off x="10624907" y="2993196"/>
            <a:ext cx="1432553" cy="338693"/>
          </a:xfrm>
          <a:prstGeom prst="rect">
            <a:avLst/>
          </a:prstGeom>
          <a:solidFill>
            <a:srgbClr val="C5E0B4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HealthcareService</a:t>
            </a:r>
          </a:p>
        </p:txBody>
      </p:sp>
      <p:sp>
        <p:nvSpPr>
          <p:cNvPr id="35" name="ZoneTexte 162">
            <a:extLst>
              <a:ext uri="{FF2B5EF4-FFF2-40B4-BE49-F238E27FC236}">
                <a16:creationId xmlns:a16="http://schemas.microsoft.com/office/drawing/2014/main" id="{635E526B-5DD2-6F51-7474-649BE6A5C9CC}"/>
              </a:ext>
            </a:extLst>
          </p:cNvPr>
          <p:cNvSpPr txBox="1"/>
          <p:nvPr/>
        </p:nvSpPr>
        <p:spPr>
          <a:xfrm>
            <a:off x="1605000" y="2923254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0..*</a:t>
            </a:r>
          </a:p>
        </p:txBody>
      </p:sp>
      <p:sp>
        <p:nvSpPr>
          <p:cNvPr id="36" name="ZoneTexte 163">
            <a:extLst>
              <a:ext uri="{FF2B5EF4-FFF2-40B4-BE49-F238E27FC236}">
                <a16:creationId xmlns:a16="http://schemas.microsoft.com/office/drawing/2014/main" id="{E6C76C65-CEC7-9EF7-934D-18F2A1D40A1F}"/>
              </a:ext>
            </a:extLst>
          </p:cNvPr>
          <p:cNvSpPr txBox="1"/>
          <p:nvPr/>
        </p:nvSpPr>
        <p:spPr>
          <a:xfrm>
            <a:off x="1947900" y="2898821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</a:p>
        </p:txBody>
      </p:sp>
      <p:sp>
        <p:nvSpPr>
          <p:cNvPr id="37" name="ZoneTexte 168">
            <a:extLst>
              <a:ext uri="{FF2B5EF4-FFF2-40B4-BE49-F238E27FC236}">
                <a16:creationId xmlns:a16="http://schemas.microsoft.com/office/drawing/2014/main" id="{22E279A6-EB31-4276-BBE4-3C24FEB09BE7}"/>
              </a:ext>
            </a:extLst>
          </p:cNvPr>
          <p:cNvSpPr txBox="1"/>
          <p:nvPr/>
        </p:nvSpPr>
        <p:spPr>
          <a:xfrm>
            <a:off x="1552879" y="3990533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0..*</a:t>
            </a:r>
          </a:p>
        </p:txBody>
      </p:sp>
      <p:sp>
        <p:nvSpPr>
          <p:cNvPr id="38" name="ZoneTexte 169">
            <a:extLst>
              <a:ext uri="{FF2B5EF4-FFF2-40B4-BE49-F238E27FC236}">
                <a16:creationId xmlns:a16="http://schemas.microsoft.com/office/drawing/2014/main" id="{54C01879-87FF-5D6B-4209-FBD663C980F1}"/>
              </a:ext>
            </a:extLst>
          </p:cNvPr>
          <p:cNvSpPr txBox="1"/>
          <p:nvPr/>
        </p:nvSpPr>
        <p:spPr>
          <a:xfrm>
            <a:off x="1499926" y="4947288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0..*</a:t>
            </a:r>
          </a:p>
        </p:txBody>
      </p:sp>
      <p:sp>
        <p:nvSpPr>
          <p:cNvPr id="39" name="ZoneTexte 170">
            <a:extLst>
              <a:ext uri="{FF2B5EF4-FFF2-40B4-BE49-F238E27FC236}">
                <a16:creationId xmlns:a16="http://schemas.microsoft.com/office/drawing/2014/main" id="{D4CEDB00-5155-C835-0C20-C2B45D84BCA7}"/>
              </a:ext>
            </a:extLst>
          </p:cNvPr>
          <p:cNvSpPr txBox="1"/>
          <p:nvPr/>
        </p:nvSpPr>
        <p:spPr>
          <a:xfrm>
            <a:off x="1998009" y="4630539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</a:p>
        </p:txBody>
      </p:sp>
      <p:sp>
        <p:nvSpPr>
          <p:cNvPr id="40" name="ZoneTexte 171">
            <a:extLst>
              <a:ext uri="{FF2B5EF4-FFF2-40B4-BE49-F238E27FC236}">
                <a16:creationId xmlns:a16="http://schemas.microsoft.com/office/drawing/2014/main" id="{CFC04763-2973-89C7-9346-33C3E5E35CCE}"/>
              </a:ext>
            </a:extLst>
          </p:cNvPr>
          <p:cNvSpPr txBox="1"/>
          <p:nvPr/>
        </p:nvSpPr>
        <p:spPr>
          <a:xfrm>
            <a:off x="2770622" y="5115290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0..*</a:t>
            </a:r>
          </a:p>
        </p:txBody>
      </p:sp>
      <p:sp>
        <p:nvSpPr>
          <p:cNvPr id="41" name="ZoneTexte 172">
            <a:extLst>
              <a:ext uri="{FF2B5EF4-FFF2-40B4-BE49-F238E27FC236}">
                <a16:creationId xmlns:a16="http://schemas.microsoft.com/office/drawing/2014/main" id="{6E45515F-3242-945E-7BB0-88972E448106}"/>
              </a:ext>
            </a:extLst>
          </p:cNvPr>
          <p:cNvSpPr txBox="1"/>
          <p:nvPr/>
        </p:nvSpPr>
        <p:spPr>
          <a:xfrm>
            <a:off x="3569351" y="5003441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0..*</a:t>
            </a:r>
          </a:p>
        </p:txBody>
      </p:sp>
      <p:sp>
        <p:nvSpPr>
          <p:cNvPr id="42" name="ZoneTexte 173">
            <a:extLst>
              <a:ext uri="{FF2B5EF4-FFF2-40B4-BE49-F238E27FC236}">
                <a16:creationId xmlns:a16="http://schemas.microsoft.com/office/drawing/2014/main" id="{6F966FE3-B5B3-7846-AF63-1B4C3B62936E}"/>
              </a:ext>
            </a:extLst>
          </p:cNvPr>
          <p:cNvSpPr txBox="1"/>
          <p:nvPr/>
        </p:nvSpPr>
        <p:spPr>
          <a:xfrm>
            <a:off x="4790751" y="4800910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0..*</a:t>
            </a:r>
          </a:p>
        </p:txBody>
      </p:sp>
      <p:sp>
        <p:nvSpPr>
          <p:cNvPr id="43" name="ZoneTexte 174">
            <a:extLst>
              <a:ext uri="{FF2B5EF4-FFF2-40B4-BE49-F238E27FC236}">
                <a16:creationId xmlns:a16="http://schemas.microsoft.com/office/drawing/2014/main" id="{99751D4A-7249-DC95-842A-F6D36BC98EC4}"/>
              </a:ext>
            </a:extLst>
          </p:cNvPr>
          <p:cNvSpPr txBox="1"/>
          <p:nvPr/>
        </p:nvSpPr>
        <p:spPr>
          <a:xfrm>
            <a:off x="6615217" y="4765029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0..*</a:t>
            </a:r>
          </a:p>
        </p:txBody>
      </p:sp>
      <p:sp>
        <p:nvSpPr>
          <p:cNvPr id="44" name="ZoneTexte 175">
            <a:extLst>
              <a:ext uri="{FF2B5EF4-FFF2-40B4-BE49-F238E27FC236}">
                <a16:creationId xmlns:a16="http://schemas.microsoft.com/office/drawing/2014/main" id="{931F4834-7567-A7D9-D76D-FB3D204C5711}"/>
              </a:ext>
            </a:extLst>
          </p:cNvPr>
          <p:cNvSpPr txBox="1"/>
          <p:nvPr/>
        </p:nvSpPr>
        <p:spPr>
          <a:xfrm>
            <a:off x="9390247" y="4765020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0..*</a:t>
            </a:r>
          </a:p>
        </p:txBody>
      </p:sp>
      <p:sp>
        <p:nvSpPr>
          <p:cNvPr id="45" name="ZoneTexte 176">
            <a:extLst>
              <a:ext uri="{FF2B5EF4-FFF2-40B4-BE49-F238E27FC236}">
                <a16:creationId xmlns:a16="http://schemas.microsoft.com/office/drawing/2014/main" id="{7CF69EA9-6986-C142-4776-BB65C50151A4}"/>
              </a:ext>
            </a:extLst>
          </p:cNvPr>
          <p:cNvSpPr txBox="1"/>
          <p:nvPr/>
        </p:nvSpPr>
        <p:spPr>
          <a:xfrm>
            <a:off x="7385974" y="6062179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0..*</a:t>
            </a:r>
          </a:p>
        </p:txBody>
      </p:sp>
      <p:sp>
        <p:nvSpPr>
          <p:cNvPr id="46" name="ZoneTexte 177">
            <a:extLst>
              <a:ext uri="{FF2B5EF4-FFF2-40B4-BE49-F238E27FC236}">
                <a16:creationId xmlns:a16="http://schemas.microsoft.com/office/drawing/2014/main" id="{0B7A4078-F49E-934A-8F14-D2881024ABCB}"/>
              </a:ext>
            </a:extLst>
          </p:cNvPr>
          <p:cNvSpPr txBox="1"/>
          <p:nvPr/>
        </p:nvSpPr>
        <p:spPr>
          <a:xfrm>
            <a:off x="8265490" y="6041898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0..*</a:t>
            </a:r>
          </a:p>
        </p:txBody>
      </p:sp>
      <p:sp>
        <p:nvSpPr>
          <p:cNvPr id="47" name="ZoneTexte 178">
            <a:extLst>
              <a:ext uri="{FF2B5EF4-FFF2-40B4-BE49-F238E27FC236}">
                <a16:creationId xmlns:a16="http://schemas.microsoft.com/office/drawing/2014/main" id="{164548B8-3E6C-8434-65D6-12DDA70B9F7D}"/>
              </a:ext>
            </a:extLst>
          </p:cNvPr>
          <p:cNvSpPr txBox="1"/>
          <p:nvPr/>
        </p:nvSpPr>
        <p:spPr>
          <a:xfrm>
            <a:off x="6618335" y="3496318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1..*</a:t>
            </a:r>
          </a:p>
        </p:txBody>
      </p:sp>
      <p:sp>
        <p:nvSpPr>
          <p:cNvPr id="48" name="ZoneTexte 179">
            <a:extLst>
              <a:ext uri="{FF2B5EF4-FFF2-40B4-BE49-F238E27FC236}">
                <a16:creationId xmlns:a16="http://schemas.microsoft.com/office/drawing/2014/main" id="{40F6FC38-7EE0-48AE-C73F-A9F2C41C8214}"/>
              </a:ext>
            </a:extLst>
          </p:cNvPr>
          <p:cNvSpPr txBox="1"/>
          <p:nvPr/>
        </p:nvSpPr>
        <p:spPr>
          <a:xfrm>
            <a:off x="6608542" y="2009933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</a:p>
        </p:txBody>
      </p:sp>
      <p:sp>
        <p:nvSpPr>
          <p:cNvPr id="49" name="ZoneTexte 193">
            <a:extLst>
              <a:ext uri="{FF2B5EF4-FFF2-40B4-BE49-F238E27FC236}">
                <a16:creationId xmlns:a16="http://schemas.microsoft.com/office/drawing/2014/main" id="{4D375EAE-D7C7-3C4D-267B-C874C0B14DA3}"/>
              </a:ext>
            </a:extLst>
          </p:cNvPr>
          <p:cNvSpPr txBox="1"/>
          <p:nvPr/>
        </p:nvSpPr>
        <p:spPr>
          <a:xfrm>
            <a:off x="5490807" y="3976432"/>
            <a:ext cx="385008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0..1</a:t>
            </a:r>
          </a:p>
        </p:txBody>
      </p:sp>
      <p:sp>
        <p:nvSpPr>
          <p:cNvPr id="50" name="ZoneTexte 194">
            <a:extLst>
              <a:ext uri="{FF2B5EF4-FFF2-40B4-BE49-F238E27FC236}">
                <a16:creationId xmlns:a16="http://schemas.microsoft.com/office/drawing/2014/main" id="{36A8F5C7-0ED3-8E63-53EB-430D133FB5C1}"/>
              </a:ext>
            </a:extLst>
          </p:cNvPr>
          <p:cNvSpPr txBox="1"/>
          <p:nvPr/>
        </p:nvSpPr>
        <p:spPr>
          <a:xfrm>
            <a:off x="6367369" y="5509863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</a:p>
        </p:txBody>
      </p:sp>
      <p:sp>
        <p:nvSpPr>
          <p:cNvPr id="51" name="ZoneTexte 195">
            <a:extLst>
              <a:ext uri="{FF2B5EF4-FFF2-40B4-BE49-F238E27FC236}">
                <a16:creationId xmlns:a16="http://schemas.microsoft.com/office/drawing/2014/main" id="{9D01FDFA-50E8-4FA9-2EEE-8EF0B9DFC467}"/>
              </a:ext>
            </a:extLst>
          </p:cNvPr>
          <p:cNvSpPr txBox="1"/>
          <p:nvPr/>
        </p:nvSpPr>
        <p:spPr>
          <a:xfrm>
            <a:off x="2848648" y="3078153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</a:p>
        </p:txBody>
      </p:sp>
      <p:sp>
        <p:nvSpPr>
          <p:cNvPr id="52" name="ZoneTexte 196">
            <a:extLst>
              <a:ext uri="{FF2B5EF4-FFF2-40B4-BE49-F238E27FC236}">
                <a16:creationId xmlns:a16="http://schemas.microsoft.com/office/drawing/2014/main" id="{39988091-7644-72FA-D92F-B2427F861812}"/>
              </a:ext>
            </a:extLst>
          </p:cNvPr>
          <p:cNvSpPr txBox="1"/>
          <p:nvPr/>
        </p:nvSpPr>
        <p:spPr>
          <a:xfrm>
            <a:off x="2751402" y="4215932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0..*</a:t>
            </a:r>
          </a:p>
        </p:txBody>
      </p:sp>
      <p:sp>
        <p:nvSpPr>
          <p:cNvPr id="53" name="Rectangle 1">
            <a:extLst>
              <a:ext uri="{FF2B5EF4-FFF2-40B4-BE49-F238E27FC236}">
                <a16:creationId xmlns:a16="http://schemas.microsoft.com/office/drawing/2014/main" id="{1E81616C-7FF9-4F7E-544B-246FD03D26B6}"/>
              </a:ext>
            </a:extLst>
          </p:cNvPr>
          <p:cNvSpPr/>
          <p:nvPr/>
        </p:nvSpPr>
        <p:spPr>
          <a:xfrm>
            <a:off x="10618497" y="1101861"/>
            <a:ext cx="1432553" cy="364507"/>
          </a:xfrm>
          <a:prstGeom prst="rect">
            <a:avLst/>
          </a:prstGeom>
          <a:solidFill>
            <a:srgbClr val="FF99CC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Person</a:t>
            </a:r>
          </a:p>
        </p:txBody>
      </p:sp>
      <p:sp>
        <p:nvSpPr>
          <p:cNvPr id="54" name="Titre 1">
            <a:extLst>
              <a:ext uri="{FF2B5EF4-FFF2-40B4-BE49-F238E27FC236}">
                <a16:creationId xmlns:a16="http://schemas.microsoft.com/office/drawing/2014/main" id="{2774DECD-B651-ACBB-1EBD-24ED05B6B6D8}"/>
              </a:ext>
            </a:extLst>
          </p:cNvPr>
          <p:cNvSpPr txBox="1"/>
          <p:nvPr/>
        </p:nvSpPr>
        <p:spPr>
          <a:xfrm>
            <a:off x="38212" y="4151"/>
            <a:ext cx="12019248" cy="54000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i="0" u="sng" strike="noStrike" kern="1200" cap="none" spc="0" baseline="0" dirty="0">
                <a:solidFill>
                  <a:srgbClr val="EB5B65"/>
                </a:solidFill>
                <a:uFillTx/>
                <a:latin typeface="Calibri Light"/>
              </a:rPr>
              <a:t>Mapping FHIR cible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7">
            <a:extLst>
              <a:ext uri="{FF2B5EF4-FFF2-40B4-BE49-F238E27FC236}">
                <a16:creationId xmlns:a16="http://schemas.microsoft.com/office/drawing/2014/main" id="{4BD603DC-A388-C444-08E5-0222005C33AA}"/>
              </a:ext>
            </a:extLst>
          </p:cNvPr>
          <p:cNvSpPr/>
          <p:nvPr/>
        </p:nvSpPr>
        <p:spPr>
          <a:xfrm>
            <a:off x="6303178" y="788276"/>
            <a:ext cx="2755809" cy="5956739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0" cap="none" spc="0" baseline="0">
                <a:solidFill>
                  <a:srgbClr val="FF0000"/>
                </a:solidFill>
                <a:uFillTx/>
                <a:latin typeface="Calibri"/>
              </a:rPr>
              <a:t>Cible</a:t>
            </a:r>
            <a:endParaRPr lang="fr-FR" sz="1800" b="1" i="0" u="none" strike="noStrike" kern="1200" cap="none" spc="0" baseline="0">
              <a:solidFill>
                <a:srgbClr val="FF0000"/>
              </a:solidFill>
              <a:uFillTx/>
              <a:latin typeface="Calibri"/>
            </a:endParaRPr>
          </a:p>
        </p:txBody>
      </p:sp>
      <p:sp>
        <p:nvSpPr>
          <p:cNvPr id="3" name="Rectangle 197">
            <a:extLst>
              <a:ext uri="{FF2B5EF4-FFF2-40B4-BE49-F238E27FC236}">
                <a16:creationId xmlns:a16="http://schemas.microsoft.com/office/drawing/2014/main" id="{47B0D5D6-E1D7-A17F-A53D-B6358B4B721F}"/>
              </a:ext>
            </a:extLst>
          </p:cNvPr>
          <p:cNvSpPr/>
          <p:nvPr/>
        </p:nvSpPr>
        <p:spPr>
          <a:xfrm>
            <a:off x="574864" y="788276"/>
            <a:ext cx="2755809" cy="5956739"/>
          </a:xfrm>
          <a:prstGeom prst="rect">
            <a:avLst/>
          </a:prstGeom>
          <a:solidFill>
            <a:srgbClr val="FFFFFF"/>
          </a:solidFill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t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800" b="1" i="0" u="none" strike="noStrike" kern="1200" cap="none" spc="0" baseline="0">
                <a:solidFill>
                  <a:srgbClr val="FF0000"/>
                </a:solidFill>
                <a:uFillTx/>
                <a:latin typeface="Calibri"/>
              </a:rPr>
              <a:t>Actuel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A329F6-CC6B-6AAD-3F92-4850BE7F3198}"/>
              </a:ext>
            </a:extLst>
          </p:cNvPr>
          <p:cNvSpPr/>
          <p:nvPr/>
        </p:nvSpPr>
        <p:spPr>
          <a:xfrm>
            <a:off x="6758248" y="1419413"/>
            <a:ext cx="1813941" cy="800584"/>
          </a:xfrm>
          <a:prstGeom prst="rect">
            <a:avLst/>
          </a:prstGeom>
          <a:solidFill>
            <a:srgbClr val="FF99CC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1" i="0" u="sng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Person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100" b="0" i="0" u="none" strike="noStrike" kern="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n</a:t>
            </a: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ame:familly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name:given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1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417A11-7333-BAC7-0862-AEEA55A38875}"/>
              </a:ext>
            </a:extLst>
          </p:cNvPr>
          <p:cNvSpPr/>
          <p:nvPr/>
        </p:nvSpPr>
        <p:spPr>
          <a:xfrm>
            <a:off x="688479" y="1867213"/>
            <a:ext cx="1910227" cy="1359575"/>
          </a:xfrm>
          <a:prstGeom prst="rect">
            <a:avLst/>
          </a:prstGeom>
          <a:solidFill>
            <a:srgbClr val="FFC000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1" i="0" u="sng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Practitioner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1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Identifier:rpps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n</a:t>
            </a: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ame:familly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name:given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q</a:t>
            </a: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ualification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….</a:t>
            </a:r>
            <a:endParaRPr lang="fr-FR" sz="11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Rectangle 54">
            <a:extLst>
              <a:ext uri="{FF2B5EF4-FFF2-40B4-BE49-F238E27FC236}">
                <a16:creationId xmlns:a16="http://schemas.microsoft.com/office/drawing/2014/main" id="{FBFEA2DB-B2BD-B213-37C6-E33C789F99AD}"/>
              </a:ext>
            </a:extLst>
          </p:cNvPr>
          <p:cNvSpPr/>
          <p:nvPr/>
        </p:nvSpPr>
        <p:spPr>
          <a:xfrm>
            <a:off x="688479" y="4140832"/>
            <a:ext cx="1910227" cy="2333539"/>
          </a:xfrm>
          <a:prstGeom prst="rect">
            <a:avLst/>
          </a:prstGeom>
          <a:solidFill>
            <a:srgbClr val="FBE5D6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1" i="0" u="sng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PractitionerRole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1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Profession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categorieProf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nomExercice (</a:t>
            </a:r>
            <a:r>
              <a:rPr lang="fr-FR" sz="1100" b="1" i="1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extension</a:t>
            </a:r>
            <a:r>
              <a:rPr lang="fr-FR" sz="11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)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prenomExercice (</a:t>
            </a:r>
            <a:r>
              <a:rPr lang="fr-FR" sz="1100" b="1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extension</a:t>
            </a:r>
            <a:r>
              <a:rPr lang="fr-FR" sz="11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)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dateDébutSituation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dateFinSituation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Specialites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carteProfessionnel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certificat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1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….</a:t>
            </a:r>
            <a:endParaRPr lang="fr-FR" sz="11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7" name="Rectangle 55">
            <a:extLst>
              <a:ext uri="{FF2B5EF4-FFF2-40B4-BE49-F238E27FC236}">
                <a16:creationId xmlns:a16="http://schemas.microsoft.com/office/drawing/2014/main" id="{77510C73-9114-DBB3-2A8C-BFDBEBA531C3}"/>
              </a:ext>
            </a:extLst>
          </p:cNvPr>
          <p:cNvSpPr/>
          <p:nvPr/>
        </p:nvSpPr>
        <p:spPr>
          <a:xfrm>
            <a:off x="6758248" y="2646886"/>
            <a:ext cx="1813941" cy="2329936"/>
          </a:xfrm>
          <a:prstGeom prst="rect">
            <a:avLst/>
          </a:prstGeom>
          <a:solidFill>
            <a:srgbClr val="FFC000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1" i="0" u="sng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Practitioner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100" b="1" i="0" u="sng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identifier:rpps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profession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categorieProf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dateDebutExercice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dateFinExercice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nomExercice (</a:t>
            </a:r>
            <a:r>
              <a:rPr lang="fr-FR" sz="1100" b="1" i="1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name</a:t>
            </a:r>
            <a:r>
              <a:rPr lang="fr-FR" sz="1100" b="1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)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prenomExercice (</a:t>
            </a:r>
            <a:r>
              <a:rPr lang="fr-FR" sz="1100" b="1" i="1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name</a:t>
            </a:r>
            <a:r>
              <a:rPr lang="fr-FR" sz="1100" b="1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)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qualification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Specialites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carteProfessionnel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certificat</a:t>
            </a:r>
            <a:endParaRPr lang="fr-FR" sz="11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….</a:t>
            </a:r>
            <a:endParaRPr lang="fr-FR" sz="11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8" name="Connecteur droit 26">
            <a:extLst>
              <a:ext uri="{FF2B5EF4-FFF2-40B4-BE49-F238E27FC236}">
                <a16:creationId xmlns:a16="http://schemas.microsoft.com/office/drawing/2014/main" id="{2AB61D29-4449-B6B8-C81B-37D11908BAA2}"/>
              </a:ext>
            </a:extLst>
          </p:cNvPr>
          <p:cNvCxnSpPr>
            <a:stCxn id="6" idx="0"/>
            <a:endCxn id="5" idx="2"/>
          </p:cNvCxnSpPr>
          <p:nvPr/>
        </p:nvCxnSpPr>
        <p:spPr>
          <a:xfrm flipV="1">
            <a:off x="1643593" y="3226788"/>
            <a:ext cx="0" cy="914044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9" name="ZoneTexte 195">
            <a:extLst>
              <a:ext uri="{FF2B5EF4-FFF2-40B4-BE49-F238E27FC236}">
                <a16:creationId xmlns:a16="http://schemas.microsoft.com/office/drawing/2014/main" id="{34F2EF6B-5C09-9DF3-74B1-705CA9622F7F}"/>
              </a:ext>
            </a:extLst>
          </p:cNvPr>
          <p:cNvSpPr txBox="1"/>
          <p:nvPr/>
        </p:nvSpPr>
        <p:spPr>
          <a:xfrm>
            <a:off x="1643588" y="3226789"/>
            <a:ext cx="137361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</a:p>
        </p:txBody>
      </p:sp>
      <p:sp>
        <p:nvSpPr>
          <p:cNvPr id="10" name="ZoneTexte 196">
            <a:extLst>
              <a:ext uri="{FF2B5EF4-FFF2-40B4-BE49-F238E27FC236}">
                <a16:creationId xmlns:a16="http://schemas.microsoft.com/office/drawing/2014/main" id="{5FF3874C-0B0C-B671-7787-572AA25F4F4A}"/>
              </a:ext>
            </a:extLst>
          </p:cNvPr>
          <p:cNvSpPr txBox="1"/>
          <p:nvPr/>
        </p:nvSpPr>
        <p:spPr>
          <a:xfrm>
            <a:off x="1625464" y="3871633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0..*</a:t>
            </a:r>
          </a:p>
        </p:txBody>
      </p:sp>
      <p:sp>
        <p:nvSpPr>
          <p:cNvPr id="11" name="Rectangle 60">
            <a:extLst>
              <a:ext uri="{FF2B5EF4-FFF2-40B4-BE49-F238E27FC236}">
                <a16:creationId xmlns:a16="http://schemas.microsoft.com/office/drawing/2014/main" id="{90D16FD8-AB38-BD75-6148-817FE06D9D88}"/>
              </a:ext>
            </a:extLst>
          </p:cNvPr>
          <p:cNvSpPr/>
          <p:nvPr/>
        </p:nvSpPr>
        <p:spPr>
          <a:xfrm>
            <a:off x="6758248" y="5540788"/>
            <a:ext cx="1813941" cy="1059716"/>
          </a:xfrm>
          <a:prstGeom prst="rect">
            <a:avLst/>
          </a:prstGeom>
          <a:solidFill>
            <a:srgbClr val="FBE5D6"/>
          </a:solidFill>
          <a:ln w="6345" cap="flat">
            <a:solidFill>
              <a:srgbClr val="FFC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1" i="0" u="sng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PractitionerRole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1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dateDébutSituation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dateFinSituation</a:t>
            </a: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1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100" b="0" i="0" u="none" strike="noStrike" kern="0" cap="none" spc="0" baseline="0">
                <a:solidFill>
                  <a:srgbClr val="000000"/>
                </a:solidFill>
                <a:uFillTx/>
                <a:latin typeface="Calibri"/>
              </a:rPr>
              <a:t>….</a:t>
            </a:r>
            <a:endParaRPr lang="fr-FR" sz="11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  <p:cxnSp>
        <p:nvCxnSpPr>
          <p:cNvPr id="12" name="Connecteur droit 26">
            <a:extLst>
              <a:ext uri="{FF2B5EF4-FFF2-40B4-BE49-F238E27FC236}">
                <a16:creationId xmlns:a16="http://schemas.microsoft.com/office/drawing/2014/main" id="{6EBF174C-E005-C46A-39BE-2DD8FC895A10}"/>
              </a:ext>
            </a:extLst>
          </p:cNvPr>
          <p:cNvCxnSpPr>
            <a:stCxn id="7" idx="0"/>
            <a:endCxn id="4" idx="2"/>
          </p:cNvCxnSpPr>
          <p:nvPr/>
        </p:nvCxnSpPr>
        <p:spPr>
          <a:xfrm flipV="1">
            <a:off x="7665219" y="2219997"/>
            <a:ext cx="0" cy="426889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13" name="Connecteur droit 26">
            <a:extLst>
              <a:ext uri="{FF2B5EF4-FFF2-40B4-BE49-F238E27FC236}">
                <a16:creationId xmlns:a16="http://schemas.microsoft.com/office/drawing/2014/main" id="{E5BF2BE6-3170-9413-B625-081B09CB3895}"/>
              </a:ext>
            </a:extLst>
          </p:cNvPr>
          <p:cNvCxnSpPr>
            <a:stCxn id="11" idx="0"/>
            <a:endCxn id="7" idx="2"/>
          </p:cNvCxnSpPr>
          <p:nvPr/>
        </p:nvCxnSpPr>
        <p:spPr>
          <a:xfrm flipV="1">
            <a:off x="7665219" y="4976822"/>
            <a:ext cx="0" cy="563966"/>
          </a:xfrm>
          <a:prstGeom prst="straightConnector1">
            <a:avLst/>
          </a:prstGeom>
          <a:noFill/>
          <a:ln w="6345" cap="flat">
            <a:solidFill>
              <a:srgbClr val="000000"/>
            </a:solidFill>
            <a:prstDash val="solid"/>
            <a:miter/>
          </a:ln>
        </p:spPr>
      </p:cxnSp>
      <p:sp>
        <p:nvSpPr>
          <p:cNvPr id="14" name="ZoneTexte 195">
            <a:extLst>
              <a:ext uri="{FF2B5EF4-FFF2-40B4-BE49-F238E27FC236}">
                <a16:creationId xmlns:a16="http://schemas.microsoft.com/office/drawing/2014/main" id="{0C065A4B-2522-7815-BDF0-AC97B724F153}"/>
              </a:ext>
            </a:extLst>
          </p:cNvPr>
          <p:cNvSpPr txBox="1"/>
          <p:nvPr/>
        </p:nvSpPr>
        <p:spPr>
          <a:xfrm>
            <a:off x="7681088" y="2162318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</a:p>
        </p:txBody>
      </p:sp>
      <p:sp>
        <p:nvSpPr>
          <p:cNvPr id="15" name="ZoneTexte 196">
            <a:extLst>
              <a:ext uri="{FF2B5EF4-FFF2-40B4-BE49-F238E27FC236}">
                <a16:creationId xmlns:a16="http://schemas.microsoft.com/office/drawing/2014/main" id="{C95CB4FB-9CE8-4027-367A-BD3F9222D82B}"/>
              </a:ext>
            </a:extLst>
          </p:cNvPr>
          <p:cNvSpPr txBox="1"/>
          <p:nvPr/>
        </p:nvSpPr>
        <p:spPr>
          <a:xfrm>
            <a:off x="7681088" y="2401607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0..*</a:t>
            </a:r>
          </a:p>
        </p:txBody>
      </p:sp>
      <p:sp>
        <p:nvSpPr>
          <p:cNvPr id="16" name="ZoneTexte 195">
            <a:extLst>
              <a:ext uri="{FF2B5EF4-FFF2-40B4-BE49-F238E27FC236}">
                <a16:creationId xmlns:a16="http://schemas.microsoft.com/office/drawing/2014/main" id="{B98964A0-9A18-1A04-65F8-378BE99998EF}"/>
              </a:ext>
            </a:extLst>
          </p:cNvPr>
          <p:cNvSpPr txBox="1"/>
          <p:nvPr/>
        </p:nvSpPr>
        <p:spPr>
          <a:xfrm>
            <a:off x="7652101" y="5051703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1</a:t>
            </a:r>
          </a:p>
        </p:txBody>
      </p:sp>
      <p:sp>
        <p:nvSpPr>
          <p:cNvPr id="17" name="ZoneTexte 196">
            <a:extLst>
              <a:ext uri="{FF2B5EF4-FFF2-40B4-BE49-F238E27FC236}">
                <a16:creationId xmlns:a16="http://schemas.microsoft.com/office/drawing/2014/main" id="{75E0DB7E-69C0-8B91-AC77-2900E474D99C}"/>
              </a:ext>
            </a:extLst>
          </p:cNvPr>
          <p:cNvSpPr txBox="1"/>
          <p:nvPr/>
        </p:nvSpPr>
        <p:spPr>
          <a:xfrm>
            <a:off x="7652101" y="5275027"/>
            <a:ext cx="376193" cy="246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10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rPr>
              <a:t>0..*</a:t>
            </a:r>
          </a:p>
        </p:txBody>
      </p:sp>
      <p:sp>
        <p:nvSpPr>
          <p:cNvPr id="18" name="Flèche : droite 78">
            <a:extLst>
              <a:ext uri="{FF2B5EF4-FFF2-40B4-BE49-F238E27FC236}">
                <a16:creationId xmlns:a16="http://schemas.microsoft.com/office/drawing/2014/main" id="{321EFF76-5837-831A-DEDF-BABDB3C2E0BF}"/>
              </a:ext>
            </a:extLst>
          </p:cNvPr>
          <p:cNvSpPr/>
          <p:nvPr/>
        </p:nvSpPr>
        <p:spPr>
          <a:xfrm>
            <a:off x="3584027" y="3762701"/>
            <a:ext cx="1996967" cy="378131"/>
          </a:xfrm>
          <a:custGeom>
            <a:avLst>
              <a:gd name="f0" fmla="val 19555"/>
              <a:gd name="f1" fmla="val 5400"/>
            </a:avLst>
            <a:gdLst>
              <a:gd name="f2" fmla="val 10800000"/>
              <a:gd name="f3" fmla="val 5400000"/>
              <a:gd name="f4" fmla="val 180"/>
              <a:gd name="f5" fmla="val w"/>
              <a:gd name="f6" fmla="val h"/>
              <a:gd name="f7" fmla="val 0"/>
              <a:gd name="f8" fmla="val 21600"/>
              <a:gd name="f9" fmla="val 10800"/>
              <a:gd name="f10" fmla="+- 0 0 0"/>
              <a:gd name="f11" fmla="+- 0 0 180"/>
              <a:gd name="f12" fmla="*/ f5 1 21600"/>
              <a:gd name="f13" fmla="*/ f6 1 21600"/>
              <a:gd name="f14" fmla="+- f8 0 f7"/>
              <a:gd name="f15" fmla="pin 0 f0 21600"/>
              <a:gd name="f16" fmla="pin 0 f1 10800"/>
              <a:gd name="f17" fmla="*/ f10 f2 1"/>
              <a:gd name="f18" fmla="*/ f11 f2 1"/>
              <a:gd name="f19" fmla="val f15"/>
              <a:gd name="f20" fmla="val f16"/>
              <a:gd name="f21" fmla="*/ f14 1 21600"/>
              <a:gd name="f22" fmla="*/ f15 f12 1"/>
              <a:gd name="f23" fmla="*/ f16 f13 1"/>
              <a:gd name="f24" fmla="*/ f17 1 f4"/>
              <a:gd name="f25" fmla="*/ f18 1 f4"/>
              <a:gd name="f26" fmla="+- 21600 0 f20"/>
              <a:gd name="f27" fmla="+- 21600 0 f19"/>
              <a:gd name="f28" fmla="*/ 0 f21 1"/>
              <a:gd name="f29" fmla="*/ 21600 f21 1"/>
              <a:gd name="f30" fmla="*/ f20 f13 1"/>
              <a:gd name="f31" fmla="*/ f19 f12 1"/>
              <a:gd name="f32" fmla="+- f24 0 f3"/>
              <a:gd name="f33" fmla="+- f25 0 f3"/>
              <a:gd name="f34" fmla="*/ f27 f20 1"/>
              <a:gd name="f35" fmla="*/ f28 1 f21"/>
              <a:gd name="f36" fmla="*/ f29 1 f21"/>
              <a:gd name="f37" fmla="*/ f26 f13 1"/>
              <a:gd name="f38" fmla="*/ f34 1 10800"/>
              <a:gd name="f39" fmla="*/ f35 f12 1"/>
              <a:gd name="f40" fmla="*/ f35 f13 1"/>
              <a:gd name="f41" fmla="*/ f36 f13 1"/>
              <a:gd name="f42" fmla="+- f19 f38 0"/>
              <a:gd name="f43" fmla="*/ f42 f12 1"/>
            </a:gdLst>
            <a:ahLst>
              <a:ahXY gdRefX="f0" minX="f7" maxX="f8" gdRefY="f1" minY="f7" maxY="f9">
                <a:pos x="f22" y="f23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2">
                <a:pos x="f31" y="f40"/>
              </a:cxn>
              <a:cxn ang="f33">
                <a:pos x="f31" y="f41"/>
              </a:cxn>
            </a:cxnLst>
            <a:rect l="f39" t="f30" r="f43" b="f37"/>
            <a:pathLst>
              <a:path w="21600" h="21600">
                <a:moveTo>
                  <a:pt x="f7" y="f20"/>
                </a:moveTo>
                <a:lnTo>
                  <a:pt x="f19" y="f20"/>
                </a:lnTo>
                <a:lnTo>
                  <a:pt x="f19" y="f7"/>
                </a:lnTo>
                <a:lnTo>
                  <a:pt x="f8" y="f9"/>
                </a:lnTo>
                <a:lnTo>
                  <a:pt x="f19" y="f8"/>
                </a:lnTo>
                <a:lnTo>
                  <a:pt x="f19" y="f26"/>
                </a:lnTo>
                <a:lnTo>
                  <a:pt x="f7" y="f26"/>
                </a:lnTo>
                <a:close/>
              </a:path>
            </a:pathLst>
          </a:custGeom>
          <a:gradFill>
            <a:gsLst>
              <a:gs pos="0">
                <a:srgbClr val="454545"/>
              </a:gs>
              <a:gs pos="100000">
                <a:srgbClr val="000000"/>
              </a:gs>
            </a:gsLst>
            <a:lin ang="5400000"/>
          </a:gradFill>
          <a:ln cap="flat">
            <a:noFill/>
            <a:prstDash val="solid"/>
          </a:ln>
          <a:effectLst>
            <a:outerShdw dist="19046" dir="5400000" algn="tl">
              <a:srgbClr val="000000">
                <a:alpha val="63000"/>
              </a:srgbClr>
            </a:outerShdw>
          </a:effectLst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fr-FR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19" name="Titre 1">
            <a:extLst>
              <a:ext uri="{FF2B5EF4-FFF2-40B4-BE49-F238E27FC236}">
                <a16:creationId xmlns:a16="http://schemas.microsoft.com/office/drawing/2014/main" id="{60DA39FC-99A4-63CE-C54B-C1D8E53AC672}"/>
              </a:ext>
            </a:extLst>
          </p:cNvPr>
          <p:cNvSpPr txBox="1"/>
          <p:nvPr/>
        </p:nvSpPr>
        <p:spPr>
          <a:xfrm>
            <a:off x="140506" y="34436"/>
            <a:ext cx="12019248" cy="54000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fr-FR" sz="3600" b="1" i="0" u="sng" strike="noStrike" kern="0" cap="none" spc="0" baseline="0">
                <a:solidFill>
                  <a:srgbClr val="EB5B65"/>
                </a:solidFill>
                <a:uFillTx/>
                <a:latin typeface="Calibri Light"/>
              </a:rPr>
              <a:t>Zoom sur Person/Practitioner/PractitionerRole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190</Words>
  <Application>Microsoft Macintosh PowerPoint</Application>
  <PresentationFormat>Grand écran</PresentationFormat>
  <Paragraphs>132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Mohammed CHAABAOUI</dc:creator>
  <cp:lastModifiedBy>Nicolas Riss</cp:lastModifiedBy>
  <cp:revision>9</cp:revision>
  <dcterms:created xsi:type="dcterms:W3CDTF">2023-10-16T15:01:14Z</dcterms:created>
  <dcterms:modified xsi:type="dcterms:W3CDTF">2024-02-05T14:14:19Z</dcterms:modified>
</cp:coreProperties>
</file>