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8D852-56E8-4CAA-8218-6C3201EE74B4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6044F-4108-42D1-9CCD-356A29997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08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6044F-4108-42D1-9CCD-356A299970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42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A050-FB51-4A1F-BDB3-9750D946184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585F-5F75-4F16-9838-0016A6190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A050-FB51-4A1F-BDB3-9750D946184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585F-5F75-4F16-9838-0016A6190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6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A050-FB51-4A1F-BDB3-9750D946184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585F-5F75-4F16-9838-0016A6190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04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A050-FB51-4A1F-BDB3-9750D946184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585F-5F75-4F16-9838-0016A6190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24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A050-FB51-4A1F-BDB3-9750D946184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585F-5F75-4F16-9838-0016A6190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1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A050-FB51-4A1F-BDB3-9750D946184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585F-5F75-4F16-9838-0016A6190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97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A050-FB51-4A1F-BDB3-9750D946184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585F-5F75-4F16-9838-0016A6190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A050-FB51-4A1F-BDB3-9750D946184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585F-5F75-4F16-9838-0016A6190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66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A050-FB51-4A1F-BDB3-9750D946184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585F-5F75-4F16-9838-0016A6190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87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A050-FB51-4A1F-BDB3-9750D946184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585F-5F75-4F16-9838-0016A6190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79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A050-FB51-4A1F-BDB3-9750D946184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9585F-5F75-4F16-9838-0016A6190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9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A050-FB51-4A1F-BDB3-9750D9461842}" type="datetimeFigureOut">
              <a:rPr lang="fr-FR" smtClean="0"/>
              <a:t>21/07/2017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9585F-5F75-4F16-9838-0016A6190F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72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/>
          <p:cNvCxnSpPr/>
          <p:nvPr/>
        </p:nvCxnSpPr>
        <p:spPr>
          <a:xfrm flipH="1">
            <a:off x="0" y="3662989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0" y="2999218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827584" y="2276872"/>
            <a:ext cx="76328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0" y="2276872"/>
            <a:ext cx="8275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8316416" y="2276872"/>
            <a:ext cx="8275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-705593" y="1772816"/>
            <a:ext cx="15331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VAVAILABILITY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9316" y="227687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17/07/2017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736140" y="227687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21/07/2017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259632" y="2996952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2699792" y="2996952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283968" y="2996952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724128" y="2996952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308304" y="3664769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1113510" y="3068959"/>
            <a:ext cx="108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17/07/2017</a:t>
            </a:r>
          </a:p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8h-19h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589674" y="3068958"/>
            <a:ext cx="108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18/07/2017</a:t>
            </a:r>
          </a:p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8h-19h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137846" y="3077099"/>
            <a:ext cx="108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19/07/2017</a:t>
            </a:r>
          </a:p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8h-19h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5614010" y="3068960"/>
            <a:ext cx="108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20/07/2017</a:t>
            </a:r>
          </a:p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8h-19h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-630892" y="2689175"/>
            <a:ext cx="1364284" cy="307777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AVAILABILITY #1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-630892" y="3356992"/>
            <a:ext cx="1364284" cy="307777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5"/>
                </a:solidFill>
              </a:rPr>
              <a:t>AVAILABILITY #2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7018166" y="3698548"/>
            <a:ext cx="108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5"/>
                </a:solidFill>
              </a:rPr>
              <a:t>21/07/2017</a:t>
            </a:r>
          </a:p>
          <a:p>
            <a:pPr algn="ctr"/>
            <a:r>
              <a:rPr lang="fr-FR" sz="1200" dirty="0" smtClean="0">
                <a:solidFill>
                  <a:schemeClr val="accent5"/>
                </a:solidFill>
              </a:rPr>
              <a:t>8h-13h</a:t>
            </a:r>
            <a:endParaRPr lang="fr-FR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7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/>
          <p:cNvCxnSpPr/>
          <p:nvPr/>
        </p:nvCxnSpPr>
        <p:spPr>
          <a:xfrm flipH="1">
            <a:off x="0" y="2211696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0" y="1547925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827584" y="825579"/>
            <a:ext cx="76328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0" y="825579"/>
            <a:ext cx="8275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8316416" y="825579"/>
            <a:ext cx="8275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-705593" y="321523"/>
            <a:ext cx="15331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VAVAILABILITY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9316" y="82557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17/07/2017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736140" y="82557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21/07/2017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1259632" y="1545659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2699792" y="1545659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283968" y="1545659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5724128" y="1545659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7308304" y="2213476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1113510" y="1617666"/>
            <a:ext cx="108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17/07/2017</a:t>
            </a:r>
          </a:p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8h-19h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589674" y="1617665"/>
            <a:ext cx="108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18/07/2017</a:t>
            </a:r>
          </a:p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8h-19h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137846" y="1625806"/>
            <a:ext cx="108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19/07/2017</a:t>
            </a:r>
          </a:p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8h-19h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5614010" y="1617667"/>
            <a:ext cx="108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20/07/2017</a:t>
            </a:r>
          </a:p>
          <a:p>
            <a:pPr algn="ctr"/>
            <a:r>
              <a:rPr lang="fr-FR" sz="1200" dirty="0" smtClean="0">
                <a:solidFill>
                  <a:schemeClr val="accent2"/>
                </a:solidFill>
              </a:rPr>
              <a:t>8h-19h</a:t>
            </a:r>
            <a:endParaRPr lang="fr-FR" sz="1200" dirty="0">
              <a:solidFill>
                <a:schemeClr val="accent2"/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-630892" y="1185619"/>
            <a:ext cx="1364284" cy="307777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2"/>
                </a:solidFill>
              </a:rPr>
              <a:t>AVAILABILITY #1</a:t>
            </a:r>
            <a:endParaRPr lang="fr-FR" sz="1400" dirty="0">
              <a:solidFill>
                <a:schemeClr val="accent2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-630892" y="1833691"/>
            <a:ext cx="1364284" cy="307777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5"/>
                </a:solidFill>
              </a:rPr>
              <a:t>AVAILABILITY #2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7018166" y="2247255"/>
            <a:ext cx="108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5"/>
                </a:solidFill>
              </a:rPr>
              <a:t>21/07/2017</a:t>
            </a:r>
          </a:p>
          <a:p>
            <a:pPr algn="ctr"/>
            <a:r>
              <a:rPr lang="fr-FR" sz="1200" dirty="0" smtClean="0">
                <a:solidFill>
                  <a:schemeClr val="accent5"/>
                </a:solidFill>
              </a:rPr>
              <a:t>8h-13h</a:t>
            </a:r>
            <a:endParaRPr lang="fr-FR" sz="1200" dirty="0">
              <a:solidFill>
                <a:schemeClr val="accent5"/>
              </a:solidFill>
            </a:endParaRPr>
          </a:p>
        </p:txBody>
      </p:sp>
      <p:cxnSp>
        <p:nvCxnSpPr>
          <p:cNvPr id="22" name="Connecteur droit 21"/>
          <p:cNvCxnSpPr/>
          <p:nvPr/>
        </p:nvCxnSpPr>
        <p:spPr>
          <a:xfrm flipH="1">
            <a:off x="0" y="3501008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-2971" y="4941168"/>
            <a:ext cx="9144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-199877" y="3019482"/>
            <a:ext cx="93326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VEVENT</a:t>
            </a:r>
            <a:endParaRPr lang="fr-FR" dirty="0">
              <a:solidFill>
                <a:schemeClr val="accent3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1259632" y="3501008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699792" y="3501008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283968" y="3501008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724128" y="3501008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7331937" y="3501008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699792" y="3501008"/>
            <a:ext cx="5040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409654" y="3543399"/>
            <a:ext cx="108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3"/>
                </a:solidFill>
              </a:rPr>
              <a:t>18/07/2017</a:t>
            </a:r>
          </a:p>
          <a:p>
            <a:pPr algn="ctr"/>
            <a:r>
              <a:rPr lang="fr-FR" sz="1200" dirty="0" smtClean="0">
                <a:solidFill>
                  <a:schemeClr val="accent3"/>
                </a:solidFill>
              </a:rPr>
              <a:t>8h-12h</a:t>
            </a:r>
            <a:endParaRPr lang="fr-FR" sz="1200" dirty="0">
              <a:solidFill>
                <a:schemeClr val="accent3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827584" y="4935713"/>
            <a:ext cx="4608512" cy="54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-324544" y="4355812"/>
            <a:ext cx="125964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VFREEBUSY</a:t>
            </a:r>
            <a:endParaRPr lang="fr-FR" dirty="0">
              <a:solidFill>
                <a:schemeClr val="accent4"/>
              </a:solidFill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827584" y="4935714"/>
            <a:ext cx="432048" cy="54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051720" y="4939804"/>
            <a:ext cx="6480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2699792" y="4938441"/>
            <a:ext cx="504056" cy="13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563888" y="4935713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886658" y="5373216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20/07/2017</a:t>
            </a:r>
          </a:p>
          <a:p>
            <a:pPr algn="ctr"/>
            <a:r>
              <a:rPr lang="fr-FR" sz="1400" dirty="0" smtClean="0"/>
              <a:t>00:00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413792" y="5347230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1</a:t>
            </a:r>
            <a:r>
              <a:rPr lang="fr-FR" sz="1400" dirty="0" smtClean="0"/>
              <a:t>7/07/2017</a:t>
            </a:r>
          </a:p>
          <a:p>
            <a:pPr algn="ctr"/>
            <a:r>
              <a:rPr lang="fr-FR" sz="1400" dirty="0" smtClean="0"/>
              <a:t>00:00</a:t>
            </a:r>
            <a:endParaRPr lang="fr-FR" sz="1400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1259632" y="0"/>
            <a:ext cx="0" cy="573325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051720" y="0"/>
            <a:ext cx="0" cy="5733256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710314" y="0"/>
            <a:ext cx="0" cy="575062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557318" y="0"/>
            <a:ext cx="6570" cy="575062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4283968" y="0"/>
            <a:ext cx="0" cy="575062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5076056" y="0"/>
            <a:ext cx="0" cy="575062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5724128" y="0"/>
            <a:ext cx="0" cy="575062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6588224" y="0"/>
            <a:ext cx="0" cy="575062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7331937" y="0"/>
            <a:ext cx="0" cy="575062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7812360" y="0"/>
            <a:ext cx="0" cy="575062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1835696" y="4725724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chemeClr val="accent4"/>
                </a:solidFill>
              </a:rPr>
              <a:t>BUSY</a:t>
            </a:r>
            <a:r>
              <a:rPr lang="fr-FR" sz="800" dirty="0" smtClean="0">
                <a:solidFill>
                  <a:schemeClr val="accent4"/>
                </a:solidFill>
              </a:rPr>
              <a:t>-UNAVAILABLE</a:t>
            </a:r>
            <a:endParaRPr lang="fr-FR" sz="800" dirty="0">
              <a:solidFill>
                <a:schemeClr val="accent4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611560" y="5055083"/>
            <a:ext cx="757796" cy="215444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4"/>
                </a:solidFill>
              </a:rPr>
              <a:t>FREEBUSY #1</a:t>
            </a:r>
            <a:endParaRPr lang="fr-FR" sz="800" dirty="0">
              <a:solidFill>
                <a:schemeClr val="accent4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50483" y="4725724"/>
            <a:ext cx="4026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 smtClean="0">
                <a:solidFill>
                  <a:schemeClr val="accent4"/>
                </a:solidFill>
              </a:rPr>
              <a:t>BUSY</a:t>
            </a:r>
            <a:endParaRPr lang="fr-FR" sz="800" dirty="0"/>
          </a:p>
        </p:txBody>
      </p:sp>
      <p:sp>
        <p:nvSpPr>
          <p:cNvPr id="87" name="ZoneTexte 86"/>
          <p:cNvSpPr txBox="1"/>
          <p:nvPr/>
        </p:nvSpPr>
        <p:spPr>
          <a:xfrm>
            <a:off x="1887180" y="5055576"/>
            <a:ext cx="786150" cy="215444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4"/>
                </a:solidFill>
              </a:rPr>
              <a:t>FREEBUSY #2</a:t>
            </a:r>
            <a:endParaRPr lang="fr-FR" sz="800" dirty="0">
              <a:solidFill>
                <a:schemeClr val="accent4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2750482" y="5056592"/>
            <a:ext cx="743503" cy="215444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4"/>
                </a:solidFill>
              </a:rPr>
              <a:t>FREEBUSY #3</a:t>
            </a:r>
            <a:endParaRPr lang="fr-FR" sz="800" dirty="0">
              <a:solidFill>
                <a:schemeClr val="accent4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563888" y="5055576"/>
            <a:ext cx="746959" cy="215444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4"/>
                </a:solidFill>
              </a:rPr>
              <a:t>FREEBUSY #4</a:t>
            </a:r>
            <a:endParaRPr lang="fr-FR" sz="800" dirty="0">
              <a:solidFill>
                <a:schemeClr val="accent4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414012" y="4725724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chemeClr val="accent4"/>
                </a:solidFill>
              </a:rPr>
              <a:t>BUSY</a:t>
            </a:r>
            <a:r>
              <a:rPr lang="fr-FR" sz="800" dirty="0" smtClean="0">
                <a:solidFill>
                  <a:schemeClr val="accent4"/>
                </a:solidFill>
              </a:rPr>
              <a:t>-UNAVAILABLE</a:t>
            </a:r>
            <a:endParaRPr lang="fr-FR" sz="800" dirty="0">
              <a:solidFill>
                <a:schemeClr val="accent4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533692" y="4725724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chemeClr val="accent4"/>
                </a:solidFill>
              </a:rPr>
              <a:t>BUSY</a:t>
            </a:r>
            <a:r>
              <a:rPr lang="fr-FR" sz="800" dirty="0" smtClean="0">
                <a:solidFill>
                  <a:schemeClr val="accent4"/>
                </a:solidFill>
              </a:rPr>
              <a:t>-UNAVAILABLE</a:t>
            </a:r>
            <a:endParaRPr lang="fr-FR" sz="800" dirty="0">
              <a:solidFill>
                <a:schemeClr val="accent4"/>
              </a:solidFill>
            </a:endParaRPr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5076056" y="4939804"/>
            <a:ext cx="360040" cy="13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4716016" y="4732745"/>
            <a:ext cx="1019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chemeClr val="accent4"/>
                </a:solidFill>
              </a:rPr>
              <a:t>BUSY</a:t>
            </a:r>
            <a:r>
              <a:rPr lang="fr-FR" sz="800" dirty="0" smtClean="0">
                <a:solidFill>
                  <a:schemeClr val="accent4"/>
                </a:solidFill>
              </a:rPr>
              <a:t>-UNAVAILABLE</a:t>
            </a:r>
            <a:endParaRPr lang="fr-FR" sz="800" dirty="0">
              <a:solidFill>
                <a:schemeClr val="accent4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4905161" y="5055083"/>
            <a:ext cx="746959" cy="215444"/>
          </a:xfrm>
          <a:prstGeom prst="rect">
            <a:avLst/>
          </a:prstGeom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accent4"/>
                </a:solidFill>
              </a:rPr>
              <a:t>FREEBUSY #5</a:t>
            </a:r>
            <a:endParaRPr lang="fr-FR" sz="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060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29D95DB84C341BE68AD8B5058EEDE" ma:contentTypeVersion="18" ma:contentTypeDescription="Crée un document." ma:contentTypeScope="" ma:versionID="c0a84c484de259476553c4dc48c27fae">
  <xsd:schema xmlns:xsd="http://www.w3.org/2001/XMLSchema" xmlns:xs="http://www.w3.org/2001/XMLSchema" xmlns:p="http://schemas.microsoft.com/office/2006/metadata/properties" xmlns:ns1="http://schemas.microsoft.com/sharepoint/v3" xmlns:ns2="51bc01aa-08ab-4208-b541-d92dfbe33f64" xmlns:ns3="17d13f71-f065-4f09-8787-38d5d93a2db4" targetNamespace="http://schemas.microsoft.com/office/2006/metadata/properties" ma:root="true" ma:fieldsID="750ab95994fd8863afea2d8e32458498" ns1:_="" ns2:_="" ns3:_="">
    <xsd:import namespace="http://schemas.microsoft.com/sharepoint/v3"/>
    <xsd:import namespace="51bc01aa-08ab-4208-b541-d92dfbe33f64"/>
    <xsd:import namespace="17d13f71-f065-4f09-8787-38d5d93a2d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c01aa-08ab-4208-b541-d92dfbe33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c4480557-28ee-4200-b705-f4b4ceb9c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13f71-f065-4f09-8787-38d5d93a2db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27ae407-10fe-4592-8d4c-7245392a235a}" ma:internalName="TaxCatchAll" ma:showField="CatchAllData" ma:web="17d13f71-f065-4f09-8787-38d5d93a2d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7d13f71-f065-4f09-8787-38d5d93a2db4" xsi:nil="true"/>
    <lcf76f155ced4ddcb4097134ff3c332f xmlns="51bc01aa-08ab-4208-b541-d92dfbe33f64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320F171-ED1F-4676-8353-8D6AA18CC989}"/>
</file>

<file path=customXml/itemProps2.xml><?xml version="1.0" encoding="utf-8"?>
<ds:datastoreItem xmlns:ds="http://schemas.openxmlformats.org/officeDocument/2006/customXml" ds:itemID="{A0341AE3-1388-48D2-B64A-60944E13D097}"/>
</file>

<file path=customXml/itemProps3.xml><?xml version="1.0" encoding="utf-8"?>
<ds:datastoreItem xmlns:ds="http://schemas.openxmlformats.org/officeDocument/2006/customXml" ds:itemID="{E03DBC03-1C71-4C0F-984D-42DE735AF471}"/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67</Words>
  <Application>Microsoft Office PowerPoint</Application>
  <PresentationFormat>Affichage à l'écran (4:3)</PresentationFormat>
  <Paragraphs>49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ASIP</dc:creator>
  <cp:lastModifiedBy>ASIP</cp:lastModifiedBy>
  <cp:revision>11</cp:revision>
  <dcterms:created xsi:type="dcterms:W3CDTF">2017-07-21T13:01:06Z</dcterms:created>
  <dcterms:modified xsi:type="dcterms:W3CDTF">2017-07-21T14:55:29Z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0x01010027229D95DB84C341BE68AD8B5058EEDE</vt:lpwstr>
  </property>
</Properties>
</file>