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7" r:id="rId4"/>
    <p:sldId id="261" r:id="rId5"/>
    <p:sldId id="265" r:id="rId6"/>
    <p:sldId id="266" r:id="rId7"/>
    <p:sldId id="268" r:id="rId8"/>
    <p:sldId id="26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8FFF-AC94-DA4E-A2F6-6C6B91801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A9DDA-CC71-6A4D-B928-52A482668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149A-D572-A548-BF76-7C3C7BF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582698"/>
            <a:ext cx="3568661" cy="591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small" dirty="0">
                <a:solidFill>
                  <a:schemeClr val="tx2"/>
                </a:solidFill>
              </a:rPr>
              <a:t>Trial 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63D249-15AA-1148-A658-D2C570CDDA44}"/>
              </a:ext>
            </a:extLst>
          </p:cNvPr>
          <p:cNvSpPr txBox="1">
            <a:spLocks/>
          </p:cNvSpPr>
          <p:nvPr/>
        </p:nvSpPr>
        <p:spPr>
          <a:xfrm>
            <a:off x="4692412" y="5396750"/>
            <a:ext cx="6659039" cy="8468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Garamond" panose="02020404030301010803" pitchFamily="18" charset="0"/>
                <a:ea typeface="Menlo" panose="020B0609030804020204" pitchFamily="49" charset="0"/>
                <a:cs typeface="Menlo" panose="020B0609030804020204" pitchFamily="49" charset="0"/>
              </a:rPr>
              <a:t>Notes: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Garamond" panose="02020404030301010803" pitchFamily="18" charset="0"/>
                <a:ea typeface="Menlo" panose="020B0609030804020204" pitchFamily="49" charset="0"/>
                <a:cs typeface="Menlo" panose="020B0609030804020204" pitchFamily="49" charset="0"/>
              </a:rPr>
              <a:t>We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099A63-9E1C-7841-AFE4-545F09A3A9D4}"/>
              </a:ext>
            </a:extLst>
          </p:cNvPr>
          <p:cNvSpPr txBox="1">
            <a:spLocks/>
          </p:cNvSpPr>
          <p:nvPr/>
        </p:nvSpPr>
        <p:spPr>
          <a:xfrm>
            <a:off x="609905" y="1161433"/>
            <a:ext cx="3568661" cy="4235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DQN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0.075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"Sigmoid”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endParaRPr lang="en-US" sz="9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"Batch Size"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2048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"Action Dim"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"Retrain Frequency"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		</a:t>
            </a: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Episode(s)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"Gamma"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0.99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"Epsilon Anneal"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"Epsilon Range"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0091-1916-5648-94F3-51C2C153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-47158"/>
            <a:ext cx="11029615" cy="1497507"/>
          </a:xfrm>
        </p:spPr>
        <p:txBody>
          <a:bodyPr/>
          <a:lstStyle/>
          <a:p>
            <a:r>
              <a:rPr lang="en-US" cap="small" dirty="0"/>
              <a:t>A2C V5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D497-2273-E641-94D0-7725B6EC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450349"/>
            <a:ext cx="11029615" cy="129285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/>
              <a:t>Value and Policy Appreciated by separate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/>
              <a:t>Sigma decay is manually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/>
              <a:t>Monte Carlo reward backprop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/>
              <a:t>Networks utilize vanilla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cap="non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cap="smal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DC440A-BB34-FE4C-BA9A-FE475616A4B7}"/>
              </a:ext>
            </a:extLst>
          </p:cNvPr>
          <p:cNvSpPr txBox="1">
            <a:spLocks/>
          </p:cNvSpPr>
          <p:nvPr/>
        </p:nvSpPr>
        <p:spPr>
          <a:xfrm>
            <a:off x="8042146" y="1450349"/>
            <a:ext cx="3568661" cy="28340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Environment Settings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”Mu"   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0.0562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0.163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"Risk Free"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0.036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"Max/Min Leverage"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+-10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Horizon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Step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1/12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Risk Aversion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0.9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 Correlation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0.2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-0.5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Inter. Reward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"Number Eps"        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5e4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3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04504-8DEA-D642-BC5F-6D50A649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Training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16A379-D181-9946-9075-F0DA0820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The agent performs much better with a small number of episodes between refits; presumably because this effect mimics mini-batching. </a:t>
            </a:r>
          </a:p>
        </p:txBody>
      </p:sp>
    </p:spTree>
    <p:extLst>
      <p:ext uri="{BB962C8B-B14F-4D97-AF65-F5344CB8AC3E}">
        <p14:creationId xmlns:p14="http://schemas.microsoft.com/office/powerpoint/2010/main" val="30589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149A-D572-A548-BF76-7C3C7BF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582698"/>
            <a:ext cx="3568661" cy="591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small" dirty="0">
                <a:solidFill>
                  <a:schemeClr val="tx2"/>
                </a:solidFill>
              </a:rPr>
              <a:t>Trial 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099A63-9E1C-7841-AFE4-545F09A3A9D4}"/>
              </a:ext>
            </a:extLst>
          </p:cNvPr>
          <p:cNvSpPr txBox="1">
            <a:spLocks/>
          </p:cNvSpPr>
          <p:nvPr/>
        </p:nvSpPr>
        <p:spPr>
          <a:xfrm>
            <a:off x="609905" y="1161433"/>
            <a:ext cx="3568661" cy="4235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0.025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0.075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"Retrain Frequency"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		</a:t>
            </a: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Episode(s)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"Gamma"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0.9992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Anneal"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Range"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28669A-DA10-7246-94BF-E501180E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04" y="703657"/>
            <a:ext cx="6061486" cy="163294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61FF3-22B1-C74D-8612-6D89F904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333" y="2510877"/>
            <a:ext cx="6053557" cy="1630807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B099CB-FC70-4446-9153-35E2B7CEB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313" y="4231616"/>
            <a:ext cx="6107577" cy="16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149A-D572-A548-BF76-7C3C7BF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582698"/>
            <a:ext cx="3568661" cy="591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small" dirty="0">
                <a:solidFill>
                  <a:schemeClr val="tx2"/>
                </a:solidFill>
              </a:rPr>
              <a:t>Trial II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099A63-9E1C-7841-AFE4-545F09A3A9D4}"/>
              </a:ext>
            </a:extLst>
          </p:cNvPr>
          <p:cNvSpPr txBox="1">
            <a:spLocks/>
          </p:cNvSpPr>
          <p:nvPr/>
        </p:nvSpPr>
        <p:spPr>
          <a:xfrm>
            <a:off x="609905" y="1161433"/>
            <a:ext cx="3568661" cy="4235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0.025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0.075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"Retrain Frequency"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		</a:t>
            </a: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Episode(s)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"Gamma"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0.9992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Anneal"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Range"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D32F2F-B94F-634F-AD6A-9D5D9672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46" y="772912"/>
            <a:ext cx="6177178" cy="1645200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156D257-7CA1-CC4B-AF20-BFF7972E4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042" y="2502264"/>
            <a:ext cx="6106982" cy="1645200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914E54-DEAE-4845-A81E-F8FB8864F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042" y="4231616"/>
            <a:ext cx="6106982" cy="16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2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149A-D572-A548-BF76-7C3C7BF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582698"/>
            <a:ext cx="3568661" cy="591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small" dirty="0">
                <a:solidFill>
                  <a:schemeClr val="tx2"/>
                </a:solidFill>
              </a:rPr>
              <a:t>Trial III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099A63-9E1C-7841-AFE4-545F09A3A9D4}"/>
              </a:ext>
            </a:extLst>
          </p:cNvPr>
          <p:cNvSpPr txBox="1">
            <a:spLocks/>
          </p:cNvSpPr>
          <p:nvPr/>
        </p:nvSpPr>
        <p:spPr>
          <a:xfrm>
            <a:off x="609905" y="1161433"/>
            <a:ext cx="3568661" cy="4235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0.005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0.075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"# Episodes"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15e4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"Retrain Frequency"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		</a:t>
            </a: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Episode(s)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"Gamma"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0.9992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Anneal"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Range"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6F313-4CAA-174F-85A1-FD60D3D8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42" y="772912"/>
            <a:ext cx="6106982" cy="16452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183905-2A45-9F40-AF14-4E23DE60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56" y="2502264"/>
            <a:ext cx="6106982" cy="1645200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A79D66-C003-F147-9389-CF4E5B98B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56" y="4231616"/>
            <a:ext cx="6106982" cy="16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149A-D572-A548-BF76-7C3C7BF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582698"/>
            <a:ext cx="3568661" cy="591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small" dirty="0">
                <a:solidFill>
                  <a:schemeClr val="tx2"/>
                </a:solidFill>
              </a:rPr>
              <a:t>Trial IV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099A63-9E1C-7841-AFE4-545F09A3A9D4}"/>
              </a:ext>
            </a:extLst>
          </p:cNvPr>
          <p:cNvSpPr txBox="1">
            <a:spLocks/>
          </p:cNvSpPr>
          <p:nvPr/>
        </p:nvSpPr>
        <p:spPr>
          <a:xfrm>
            <a:off x="609905" y="1161433"/>
            <a:ext cx="3568661" cy="4235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0.005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0.075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"# Episodes"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15e4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"Retrain Frequency"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		</a:t>
            </a: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Episode(s)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"Gamma"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0.9992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Anneal"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Range"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E525E2-FE16-F049-8BF5-6ABB12F2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84" y="772912"/>
            <a:ext cx="6150854" cy="16452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B0C27D-F73D-4E49-8565-98FC4EF7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56" y="2502264"/>
            <a:ext cx="6106982" cy="1645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CD0BC1-E5BC-AA40-9C3F-03E325CCE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56" y="4231616"/>
            <a:ext cx="6106982" cy="16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3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149A-D572-A548-BF76-7C3C7BF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582698"/>
            <a:ext cx="3568661" cy="591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small" dirty="0">
                <a:solidFill>
                  <a:schemeClr val="tx2"/>
                </a:solidFill>
              </a:rPr>
              <a:t>Trial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099A63-9E1C-7841-AFE4-545F09A3A9D4}"/>
              </a:ext>
            </a:extLst>
          </p:cNvPr>
          <p:cNvSpPr txBox="1">
            <a:spLocks/>
          </p:cNvSpPr>
          <p:nvPr/>
        </p:nvSpPr>
        <p:spPr>
          <a:xfrm>
            <a:off x="609905" y="1161433"/>
            <a:ext cx="3568661" cy="4235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0.005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0.001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 Hyperparameters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earning Rate”.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0.075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"Epoch"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"Network Size"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"Activation"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"Sigmoid"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"Alpha"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"# Episodes"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15e4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"Retrain Frequency"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		</a:t>
            </a: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Episode(s)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"Gamma"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0.9992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Anneal"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 Range"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525E2-FE16-F049-8BF5-6ABB12F2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97120" y="772912"/>
            <a:ext cx="6106982" cy="164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0C27D-F73D-4E49-8565-98FC4EF7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19056" y="2511612"/>
            <a:ext cx="6106982" cy="1626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D0BC1-E5BC-AA40-9C3F-03E325CCEA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9056" y="4231616"/>
            <a:ext cx="6106982" cy="16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0091-1916-5648-94F3-51C2C153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-47158"/>
            <a:ext cx="11029615" cy="1497507"/>
          </a:xfrm>
        </p:spPr>
        <p:txBody>
          <a:bodyPr/>
          <a:lstStyle/>
          <a:p>
            <a:r>
              <a:rPr lang="en-US" cap="small" dirty="0"/>
              <a:t>DQN V3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D497-2273-E641-94D0-7725B6EC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450349"/>
            <a:ext cx="11029615" cy="12928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/>
              <a:t>Multi-headed NumPy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/>
              <a:t>Network utilizes vanilla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cap="non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cap="smal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DC440A-BB34-FE4C-BA9A-FE475616A4B7}"/>
              </a:ext>
            </a:extLst>
          </p:cNvPr>
          <p:cNvSpPr txBox="1">
            <a:spLocks/>
          </p:cNvSpPr>
          <p:nvPr/>
        </p:nvSpPr>
        <p:spPr>
          <a:xfrm>
            <a:off x="8042146" y="1450349"/>
            <a:ext cx="3568661" cy="28340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Environment Settings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”Mu"   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0.0562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"Sigma"    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0.163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"Risk Free"       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0.036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"Max/Min Leverage"  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+-5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Horizon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Step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1/12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Risk Aversion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0.9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 Correlation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[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0.2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-0.5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Inter. Reward</a:t>
            </a:r>
            <a:r>
              <a:rPr lang="en-US" sz="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: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"Number Eps"        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5e4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149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668</Words>
  <Application>Microsoft Macintosh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Menlo</vt:lpstr>
      <vt:lpstr>Wingdings 2</vt:lpstr>
      <vt:lpstr>Dividend</vt:lpstr>
      <vt:lpstr>PowerPoint Presentation</vt:lpstr>
      <vt:lpstr>A2C V5 Performance</vt:lpstr>
      <vt:lpstr>Training Notes</vt:lpstr>
      <vt:lpstr>Trial I</vt:lpstr>
      <vt:lpstr>Trial II</vt:lpstr>
      <vt:lpstr>Trial III</vt:lpstr>
      <vt:lpstr>Trial IV</vt:lpstr>
      <vt:lpstr>Trial V</vt:lpstr>
      <vt:lpstr>DQN V3 Performance</vt:lpstr>
      <vt:lpstr>Trial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Fowler</dc:creator>
  <cp:lastModifiedBy>Jake Fowler</cp:lastModifiedBy>
  <cp:revision>5</cp:revision>
  <dcterms:created xsi:type="dcterms:W3CDTF">2019-10-10T21:23:15Z</dcterms:created>
  <dcterms:modified xsi:type="dcterms:W3CDTF">2019-10-11T15:19:45Z</dcterms:modified>
</cp:coreProperties>
</file>