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</p:sldMasterIdLst>
  <p:sldIdLst>
    <p:sldId id="260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8E84117-F45F-4177-9D28-C12543EB2822}">
          <p14:sldIdLst>
            <p14:sldId id="260"/>
            <p14:sldId id="263"/>
          </p14:sldIdLst>
        </p14:section>
        <p14:section name="Talk" id="{6C378512-CB50-465C-B985-D713B5525B44}">
          <p14:sldIdLst>
            <p14:sldId id="264"/>
            <p14:sldId id="265"/>
          </p14:sldIdLst>
        </p14:section>
        <p14:section name="Closing" id="{A5A4F2EF-496D-41E2-8858-D5FF1692AB2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824B7-6092-48E2-8504-279780A25A2A}" v="233" dt="2023-10-27T12:47:43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90" autoAdjust="0"/>
    <p:restoredTop sz="86405" autoAdjust="0"/>
  </p:normalViewPr>
  <p:slideViewPr>
    <p:cSldViewPr snapToGrid="0">
      <p:cViewPr varScale="1">
        <p:scale>
          <a:sx n="86" d="100"/>
          <a:sy n="86" d="100"/>
        </p:scale>
        <p:origin x="248" y="1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Saltarello" userId="f9187763-3232-486c-b4c4-84d417ae3307" providerId="ADAL" clId="{3E6824B7-6092-48E2-8504-279780A25A2A}"/>
    <pc:docChg chg="undo custSel addSld delSld modSld sldOrd modMainMaster addSection modSection">
      <pc:chgData name="Andrea Saltarello" userId="f9187763-3232-486c-b4c4-84d417ae3307" providerId="ADAL" clId="{3E6824B7-6092-48E2-8504-279780A25A2A}" dt="2023-10-27T12:47:43.974" v="477"/>
      <pc:docMkLst>
        <pc:docMk/>
      </pc:docMkLst>
      <pc:sldChg chg="addSp delSp modSp new del mod ord">
        <pc:chgData name="Andrea Saltarello" userId="f9187763-3232-486c-b4c4-84d417ae3307" providerId="ADAL" clId="{3E6824B7-6092-48E2-8504-279780A25A2A}" dt="2023-10-27T10:35:45.385" v="350" actId="47"/>
        <pc:sldMkLst>
          <pc:docMk/>
          <pc:sldMk cId="124856807" sldId="256"/>
        </pc:sldMkLst>
        <pc:spChg chg="mod">
          <ac:chgData name="Andrea Saltarello" userId="f9187763-3232-486c-b4c4-84d417ae3307" providerId="ADAL" clId="{3E6824B7-6092-48E2-8504-279780A25A2A}" dt="2023-10-27T09:43:33.119" v="102" actId="122"/>
          <ac:spMkLst>
            <pc:docMk/>
            <pc:sldMk cId="124856807" sldId="256"/>
            <ac:spMk id="2" creationId="{55B505A3-3DE8-3916-58A7-841AFC4E9B0E}"/>
          </ac:spMkLst>
        </pc:spChg>
        <pc:picChg chg="add mod">
          <ac:chgData name="Andrea Saltarello" userId="f9187763-3232-486c-b4c4-84d417ae3307" providerId="ADAL" clId="{3E6824B7-6092-48E2-8504-279780A25A2A}" dt="2023-10-27T10:27:05.691" v="301" actId="1076"/>
          <ac:picMkLst>
            <pc:docMk/>
            <pc:sldMk cId="124856807" sldId="256"/>
            <ac:picMk id="4" creationId="{356C1527-BEB3-AFDA-CAD2-682BC6122569}"/>
          </ac:picMkLst>
        </pc:picChg>
        <pc:picChg chg="add del mod">
          <ac:chgData name="Andrea Saltarello" userId="f9187763-3232-486c-b4c4-84d417ae3307" providerId="ADAL" clId="{3E6824B7-6092-48E2-8504-279780A25A2A}" dt="2023-10-27T09:29:05.555" v="67" actId="478"/>
          <ac:picMkLst>
            <pc:docMk/>
            <pc:sldMk cId="124856807" sldId="256"/>
            <ac:picMk id="6" creationId="{3A465B15-5387-73DB-314D-AB28EB8E41DF}"/>
          </ac:picMkLst>
        </pc:picChg>
        <pc:picChg chg="add mod">
          <ac:chgData name="Andrea Saltarello" userId="f9187763-3232-486c-b4c4-84d417ae3307" providerId="ADAL" clId="{3E6824B7-6092-48E2-8504-279780A25A2A}" dt="2023-10-27T09:30:57.553" v="83" actId="1076"/>
          <ac:picMkLst>
            <pc:docMk/>
            <pc:sldMk cId="124856807" sldId="256"/>
            <ac:picMk id="8" creationId="{2F379969-165C-0149-EFAC-0B553C5E002A}"/>
          </ac:picMkLst>
        </pc:picChg>
        <pc:picChg chg="add mod">
          <ac:chgData name="Andrea Saltarello" userId="f9187763-3232-486c-b4c4-84d417ae3307" providerId="ADAL" clId="{3E6824B7-6092-48E2-8504-279780A25A2A}" dt="2023-10-27T09:31:03.185" v="84" actId="1076"/>
          <ac:picMkLst>
            <pc:docMk/>
            <pc:sldMk cId="124856807" sldId="256"/>
            <ac:picMk id="10" creationId="{C4382369-BFD7-5AED-9932-0481489BD948}"/>
          </ac:picMkLst>
        </pc:picChg>
        <pc:picChg chg="add del mod">
          <ac:chgData name="Andrea Saltarello" userId="f9187763-3232-486c-b4c4-84d417ae3307" providerId="ADAL" clId="{3E6824B7-6092-48E2-8504-279780A25A2A}" dt="2023-10-27T09:25:13.150" v="17" actId="478"/>
          <ac:picMkLst>
            <pc:docMk/>
            <pc:sldMk cId="124856807" sldId="256"/>
            <ac:picMk id="1026" creationId="{313C1B00-28B4-961F-CBBC-C4DDE716BDDD}"/>
          </ac:picMkLst>
        </pc:picChg>
        <pc:picChg chg="add mod">
          <ac:chgData name="Andrea Saltarello" userId="f9187763-3232-486c-b4c4-84d417ae3307" providerId="ADAL" clId="{3E6824B7-6092-48E2-8504-279780A25A2A}" dt="2023-10-27T09:30:57.553" v="83" actId="1076"/>
          <ac:picMkLst>
            <pc:docMk/>
            <pc:sldMk cId="124856807" sldId="256"/>
            <ac:picMk id="1028" creationId="{4D8312EF-4AD6-93B4-67D5-3804C23A6E94}"/>
          </ac:picMkLst>
        </pc:picChg>
        <pc:picChg chg="add mod">
          <ac:chgData name="Andrea Saltarello" userId="f9187763-3232-486c-b4c4-84d417ae3307" providerId="ADAL" clId="{3E6824B7-6092-48E2-8504-279780A25A2A}" dt="2023-10-27T09:30:57.553" v="83" actId="1076"/>
          <ac:picMkLst>
            <pc:docMk/>
            <pc:sldMk cId="124856807" sldId="256"/>
            <ac:picMk id="1030" creationId="{F71C2A96-5910-34F0-6E20-82CA71AC433F}"/>
          </ac:picMkLst>
        </pc:picChg>
        <pc:picChg chg="add mod">
          <ac:chgData name="Andrea Saltarello" userId="f9187763-3232-486c-b4c4-84d417ae3307" providerId="ADAL" clId="{3E6824B7-6092-48E2-8504-279780A25A2A}" dt="2023-10-27T09:30:57.553" v="83" actId="1076"/>
          <ac:picMkLst>
            <pc:docMk/>
            <pc:sldMk cId="124856807" sldId="256"/>
            <ac:picMk id="1032" creationId="{B258D64A-C3CC-7AAE-5D63-3F9128E9177B}"/>
          </ac:picMkLst>
        </pc:picChg>
        <pc:picChg chg="add mod">
          <ac:chgData name="Andrea Saltarello" userId="f9187763-3232-486c-b4c4-84d417ae3307" providerId="ADAL" clId="{3E6824B7-6092-48E2-8504-279780A25A2A}" dt="2023-10-27T09:30:57.553" v="83" actId="1076"/>
          <ac:picMkLst>
            <pc:docMk/>
            <pc:sldMk cId="124856807" sldId="256"/>
            <ac:picMk id="1034" creationId="{D2AB68A5-6A8A-2AC6-3A41-3F2B24A85DCB}"/>
          </ac:picMkLst>
        </pc:picChg>
        <pc:picChg chg="add mod">
          <ac:chgData name="Andrea Saltarello" userId="f9187763-3232-486c-b4c4-84d417ae3307" providerId="ADAL" clId="{3E6824B7-6092-48E2-8504-279780A25A2A}" dt="2023-10-27T09:30:57.553" v="83" actId="1076"/>
          <ac:picMkLst>
            <pc:docMk/>
            <pc:sldMk cId="124856807" sldId="256"/>
            <ac:picMk id="1036" creationId="{8790DC60-9F0F-FFCC-23E3-D53081F7E79F}"/>
          </ac:picMkLst>
        </pc:picChg>
        <pc:picChg chg="add mod">
          <ac:chgData name="Andrea Saltarello" userId="f9187763-3232-486c-b4c4-84d417ae3307" providerId="ADAL" clId="{3E6824B7-6092-48E2-8504-279780A25A2A}" dt="2023-10-27T09:30:57.553" v="83" actId="1076"/>
          <ac:picMkLst>
            <pc:docMk/>
            <pc:sldMk cId="124856807" sldId="256"/>
            <ac:picMk id="1038" creationId="{2096D348-CBBA-498B-305A-5CEBE11C9566}"/>
          </ac:picMkLst>
        </pc:picChg>
        <pc:picChg chg="add del mod">
          <ac:chgData name="Andrea Saltarello" userId="f9187763-3232-486c-b4c4-84d417ae3307" providerId="ADAL" clId="{3E6824B7-6092-48E2-8504-279780A25A2A}" dt="2023-10-27T09:31:03.185" v="84" actId="1076"/>
          <ac:picMkLst>
            <pc:docMk/>
            <pc:sldMk cId="124856807" sldId="256"/>
            <ac:picMk id="1040" creationId="{53BF4130-F251-7279-1DE3-9E04D6214236}"/>
          </ac:picMkLst>
        </pc:picChg>
        <pc:picChg chg="add del">
          <ac:chgData name="Andrea Saltarello" userId="f9187763-3232-486c-b4c4-84d417ae3307" providerId="ADAL" clId="{3E6824B7-6092-48E2-8504-279780A25A2A}" dt="2023-10-27T09:28:19.840" v="63" actId="478"/>
          <ac:picMkLst>
            <pc:docMk/>
            <pc:sldMk cId="124856807" sldId="256"/>
            <ac:picMk id="1042" creationId="{A90121B6-21A6-E72E-8206-306281E7DA97}"/>
          </ac:picMkLst>
        </pc:picChg>
        <pc:picChg chg="add del">
          <ac:chgData name="Andrea Saltarello" userId="f9187763-3232-486c-b4c4-84d417ae3307" providerId="ADAL" clId="{3E6824B7-6092-48E2-8504-279780A25A2A}" dt="2023-10-27T09:29:05.555" v="67" actId="478"/>
          <ac:picMkLst>
            <pc:docMk/>
            <pc:sldMk cId="124856807" sldId="256"/>
            <ac:picMk id="1044" creationId="{97842705-5521-7A8E-5F70-5403CB8596D1}"/>
          </ac:picMkLst>
        </pc:picChg>
      </pc:sldChg>
      <pc:sldChg chg="addSp delSp new del mod">
        <pc:chgData name="Andrea Saltarello" userId="f9187763-3232-486c-b4c4-84d417ae3307" providerId="ADAL" clId="{3E6824B7-6092-48E2-8504-279780A25A2A}" dt="2023-10-27T09:41:37.596" v="101" actId="47"/>
        <pc:sldMkLst>
          <pc:docMk/>
          <pc:sldMk cId="3573162859" sldId="257"/>
        </pc:sldMkLst>
        <pc:spChg chg="add del">
          <ac:chgData name="Andrea Saltarello" userId="f9187763-3232-486c-b4c4-84d417ae3307" providerId="ADAL" clId="{3E6824B7-6092-48E2-8504-279780A25A2A}" dt="2023-10-27T09:36:32.329" v="87" actId="22"/>
          <ac:spMkLst>
            <pc:docMk/>
            <pc:sldMk cId="3573162859" sldId="257"/>
            <ac:spMk id="3" creationId="{77ACC74F-3310-D753-AE31-6A188CE16B34}"/>
          </ac:spMkLst>
        </pc:spChg>
        <pc:spChg chg="add del">
          <ac:chgData name="Andrea Saltarello" userId="f9187763-3232-486c-b4c4-84d417ae3307" providerId="ADAL" clId="{3E6824B7-6092-48E2-8504-279780A25A2A}" dt="2023-10-27T09:36:39.374" v="89" actId="22"/>
          <ac:spMkLst>
            <pc:docMk/>
            <pc:sldMk cId="3573162859" sldId="257"/>
            <ac:spMk id="5" creationId="{0C78B188-23B6-535D-22F5-38FC39A1F5DF}"/>
          </ac:spMkLst>
        </pc:spChg>
      </pc:sldChg>
      <pc:sldChg chg="modSp add del mod ord setBg">
        <pc:chgData name="Andrea Saltarello" userId="f9187763-3232-486c-b4c4-84d417ae3307" providerId="ADAL" clId="{3E6824B7-6092-48E2-8504-279780A25A2A}" dt="2023-10-27T10:35:45.385" v="350" actId="47"/>
        <pc:sldMkLst>
          <pc:docMk/>
          <pc:sldMk cId="0" sldId="258"/>
        </pc:sldMkLst>
        <pc:spChg chg="mod">
          <ac:chgData name="Andrea Saltarello" userId="f9187763-3232-486c-b4c4-84d417ae3307" providerId="ADAL" clId="{3E6824B7-6092-48E2-8504-279780A25A2A}" dt="2023-10-27T09:40:45.942" v="100" actId="113"/>
          <ac:spMkLst>
            <pc:docMk/>
            <pc:sldMk cId="0" sldId="258"/>
            <ac:spMk id="14" creationId="{00000000-0000-0000-0000-000000000000}"/>
          </ac:spMkLst>
        </pc:spChg>
        <pc:spChg chg="mod">
          <ac:chgData name="Andrea Saltarello" userId="f9187763-3232-486c-b4c4-84d417ae3307" providerId="ADAL" clId="{3E6824B7-6092-48E2-8504-279780A25A2A}" dt="2023-10-27T09:39:06.526" v="94" actId="20577"/>
          <ac:spMkLst>
            <pc:docMk/>
            <pc:sldMk cId="0" sldId="258"/>
            <ac:spMk id="15" creationId="{00000000-0000-0000-0000-000000000000}"/>
          </ac:spMkLst>
        </pc:spChg>
      </pc:sldChg>
      <pc:sldChg chg="modSp add del mod ord setBg">
        <pc:chgData name="Andrea Saltarello" userId="f9187763-3232-486c-b4c4-84d417ae3307" providerId="ADAL" clId="{3E6824B7-6092-48E2-8504-279780A25A2A}" dt="2023-10-27T10:35:45.385" v="350" actId="47"/>
        <pc:sldMkLst>
          <pc:docMk/>
          <pc:sldMk cId="0" sldId="259"/>
        </pc:sldMkLst>
        <pc:spChg chg="mod">
          <ac:chgData name="Andrea Saltarello" userId="f9187763-3232-486c-b4c4-84d417ae3307" providerId="ADAL" clId="{3E6824B7-6092-48E2-8504-279780A25A2A}" dt="2023-10-27T09:40:41.123" v="99" actId="113"/>
          <ac:spMkLst>
            <pc:docMk/>
            <pc:sldMk cId="0" sldId="259"/>
            <ac:spMk id="13" creationId="{00000000-0000-0000-0000-000000000000}"/>
          </ac:spMkLst>
        </pc:spChg>
      </pc:sldChg>
      <pc:sldChg chg="add del setBg">
        <pc:chgData name="Andrea Saltarello" userId="f9187763-3232-486c-b4c4-84d417ae3307" providerId="ADAL" clId="{3E6824B7-6092-48E2-8504-279780A25A2A}" dt="2023-10-27T09:44:32.910" v="105"/>
        <pc:sldMkLst>
          <pc:docMk/>
          <pc:sldMk cId="239758963" sldId="260"/>
        </pc:sldMkLst>
      </pc:sldChg>
      <pc:sldChg chg="addSp delSp modSp add mod">
        <pc:chgData name="Andrea Saltarello" userId="f9187763-3232-486c-b4c4-84d417ae3307" providerId="ADAL" clId="{3E6824B7-6092-48E2-8504-279780A25A2A}" dt="2023-10-27T12:44:31.357" v="371" actId="33553"/>
        <pc:sldMkLst>
          <pc:docMk/>
          <pc:sldMk cId="712538184" sldId="260"/>
        </pc:sldMkLst>
        <pc:spChg chg="mod">
          <ac:chgData name="Andrea Saltarello" userId="f9187763-3232-486c-b4c4-84d417ae3307" providerId="ADAL" clId="{3E6824B7-6092-48E2-8504-279780A25A2A}" dt="2023-10-27T12:43:45.099" v="367" actId="1036"/>
          <ac:spMkLst>
            <pc:docMk/>
            <pc:sldMk cId="712538184" sldId="260"/>
            <ac:spMk id="2" creationId="{00000000-0000-0000-0000-000000000000}"/>
          </ac:spMkLst>
        </pc:spChg>
        <pc:spChg chg="mod">
          <ac:chgData name="Andrea Saltarello" userId="f9187763-3232-486c-b4c4-84d417ae3307" providerId="ADAL" clId="{3E6824B7-6092-48E2-8504-279780A25A2A}" dt="2023-10-27T12:43:08.563" v="362" actId="962"/>
          <ac:spMkLst>
            <pc:docMk/>
            <pc:sldMk cId="712538184" sldId="260"/>
            <ac:spMk id="6" creationId="{00000000-0000-0000-0000-000000000000}"/>
          </ac:spMkLst>
        </pc:spChg>
        <pc:spChg chg="mod">
          <ac:chgData name="Andrea Saltarello" userId="f9187763-3232-486c-b4c4-84d417ae3307" providerId="ADAL" clId="{3E6824B7-6092-48E2-8504-279780A25A2A}" dt="2023-10-27T12:44:09.684" v="369" actId="962"/>
          <ac:spMkLst>
            <pc:docMk/>
            <pc:sldMk cId="712538184" sldId="260"/>
            <ac:spMk id="10" creationId="{00000000-0000-0000-0000-000000000000}"/>
          </ac:spMkLst>
        </pc:spChg>
        <pc:spChg chg="mod topLvl">
          <ac:chgData name="Andrea Saltarello" userId="f9187763-3232-486c-b4c4-84d417ae3307" providerId="ADAL" clId="{3E6824B7-6092-48E2-8504-279780A25A2A}" dt="2023-10-27T12:44:31.357" v="371" actId="33553"/>
          <ac:spMkLst>
            <pc:docMk/>
            <pc:sldMk cId="712538184" sldId="260"/>
            <ac:spMk id="14" creationId="{00000000-0000-0000-0000-000000000000}"/>
          </ac:spMkLst>
        </pc:spChg>
        <pc:spChg chg="mod topLvl">
          <ac:chgData name="Andrea Saltarello" userId="f9187763-3232-486c-b4c4-84d417ae3307" providerId="ADAL" clId="{3E6824B7-6092-48E2-8504-279780A25A2A}" dt="2023-10-27T12:44:01.053" v="368" actId="165"/>
          <ac:spMkLst>
            <pc:docMk/>
            <pc:sldMk cId="712538184" sldId="260"/>
            <ac:spMk id="15" creationId="{00000000-0000-0000-0000-000000000000}"/>
          </ac:spMkLst>
        </pc:spChg>
        <pc:spChg chg="mod topLvl">
          <ac:chgData name="Andrea Saltarello" userId="f9187763-3232-486c-b4c4-84d417ae3307" providerId="ADAL" clId="{3E6824B7-6092-48E2-8504-279780A25A2A}" dt="2023-10-27T12:44:18.296" v="370" actId="13244"/>
          <ac:spMkLst>
            <pc:docMk/>
            <pc:sldMk cId="712538184" sldId="260"/>
            <ac:spMk id="16" creationId="{00000000-0000-0000-0000-000000000000}"/>
          </ac:spMkLst>
        </pc:spChg>
        <pc:spChg chg="del">
          <ac:chgData name="Andrea Saltarello" userId="f9187763-3232-486c-b4c4-84d417ae3307" providerId="ADAL" clId="{3E6824B7-6092-48E2-8504-279780A25A2A}" dt="2023-10-27T09:44:54.402" v="107" actId="478"/>
          <ac:spMkLst>
            <pc:docMk/>
            <pc:sldMk cId="712538184" sldId="260"/>
            <ac:spMk id="17" creationId="{00000000-0000-0000-0000-000000000000}"/>
          </ac:spMkLst>
        </pc:spChg>
        <pc:spChg chg="add del mod">
          <ac:chgData name="Andrea Saltarello" userId="f9187763-3232-486c-b4c4-84d417ae3307" providerId="ADAL" clId="{3E6824B7-6092-48E2-8504-279780A25A2A}" dt="2023-10-27T12:41:55.295" v="357" actId="33699"/>
          <ac:spMkLst>
            <pc:docMk/>
            <pc:sldMk cId="712538184" sldId="260"/>
            <ac:spMk id="17" creationId="{69783035-72DE-F181-67CC-A6FB43DD1B70}"/>
          </ac:spMkLst>
        </pc:spChg>
        <pc:grpChg chg="mod">
          <ac:chgData name="Andrea Saltarello" userId="f9187763-3232-486c-b4c4-84d417ae3307" providerId="ADAL" clId="{3E6824B7-6092-48E2-8504-279780A25A2A}" dt="2023-10-27T12:43:07.866" v="361" actId="962"/>
          <ac:grpSpMkLst>
            <pc:docMk/>
            <pc:sldMk cId="712538184" sldId="260"/>
            <ac:grpSpMk id="3" creationId="{00000000-0000-0000-0000-000000000000}"/>
          </ac:grpSpMkLst>
        </pc:grpChg>
        <pc:grpChg chg="mod">
          <ac:chgData name="Andrea Saltarello" userId="f9187763-3232-486c-b4c4-84d417ae3307" providerId="ADAL" clId="{3E6824B7-6092-48E2-8504-279780A25A2A}" dt="2023-10-27T12:43:09.955" v="363" actId="962"/>
          <ac:grpSpMkLst>
            <pc:docMk/>
            <pc:sldMk cId="712538184" sldId="260"/>
            <ac:grpSpMk id="7" creationId="{00000000-0000-0000-0000-000000000000}"/>
          </ac:grpSpMkLst>
        </pc:grpChg>
        <pc:grpChg chg="mod">
          <ac:chgData name="Andrea Saltarello" userId="f9187763-3232-486c-b4c4-84d417ae3307" providerId="ADAL" clId="{3E6824B7-6092-48E2-8504-279780A25A2A}" dt="2023-10-27T12:43:11.889" v="364" actId="962"/>
          <ac:grpSpMkLst>
            <pc:docMk/>
            <pc:sldMk cId="712538184" sldId="260"/>
            <ac:grpSpMk id="11" creationId="{00000000-0000-0000-0000-000000000000}"/>
          </ac:grpSpMkLst>
        </pc:grpChg>
        <pc:grpChg chg="del mod">
          <ac:chgData name="Andrea Saltarello" userId="f9187763-3232-486c-b4c4-84d417ae3307" providerId="ADAL" clId="{3E6824B7-6092-48E2-8504-279780A25A2A}" dt="2023-10-27T12:44:01.053" v="368" actId="165"/>
          <ac:grpSpMkLst>
            <pc:docMk/>
            <pc:sldMk cId="712538184" sldId="260"/>
            <ac:grpSpMk id="13" creationId="{00000000-0000-0000-0000-000000000000}"/>
          </ac:grpSpMkLst>
        </pc:grpChg>
        <pc:graphicFrameChg chg="add del mod">
          <ac:chgData name="Andrea Saltarello" userId="f9187763-3232-486c-b4c4-84d417ae3307" providerId="ADAL" clId="{3E6824B7-6092-48E2-8504-279780A25A2A}" dt="2023-10-27T09:45:23.757" v="111"/>
          <ac:graphicFrameMkLst>
            <pc:docMk/>
            <pc:sldMk cId="712538184" sldId="260"/>
            <ac:graphicFrameMk id="20" creationId="{B2C4DC4D-005D-8635-43A5-6148C13959A7}"/>
          </ac:graphicFrameMkLst>
        </pc:graphicFrameChg>
        <pc:picChg chg="add del mod">
          <ac:chgData name="Andrea Saltarello" userId="f9187763-3232-486c-b4c4-84d417ae3307" providerId="ADAL" clId="{3E6824B7-6092-48E2-8504-279780A25A2A}" dt="2023-10-27T09:45:17.167" v="109" actId="478"/>
          <ac:picMkLst>
            <pc:docMk/>
            <pc:sldMk cId="712538184" sldId="260"/>
            <ac:picMk id="19" creationId="{726E4285-C40D-CB9E-30B6-23B53A318D30}"/>
          </ac:picMkLst>
        </pc:picChg>
        <pc:picChg chg="add del mod">
          <ac:chgData name="Andrea Saltarello" userId="f9187763-3232-486c-b4c4-84d417ae3307" providerId="ADAL" clId="{3E6824B7-6092-48E2-8504-279780A25A2A}" dt="2023-10-27T09:45:37.730" v="117" actId="478"/>
          <ac:picMkLst>
            <pc:docMk/>
            <pc:sldMk cId="712538184" sldId="260"/>
            <ac:picMk id="22" creationId="{86E0D432-BD0C-8C9F-9F73-313A6D5048FB}"/>
          </ac:picMkLst>
        </pc:picChg>
        <pc:picChg chg="add mod">
          <ac:chgData name="Andrea Saltarello" userId="f9187763-3232-486c-b4c4-84d417ae3307" providerId="ADAL" clId="{3E6824B7-6092-48E2-8504-279780A25A2A}" dt="2023-10-27T09:49:52.011" v="202" actId="1076"/>
          <ac:picMkLst>
            <pc:docMk/>
            <pc:sldMk cId="712538184" sldId="260"/>
            <ac:picMk id="24" creationId="{DC7CDE92-2FE0-750E-FCAA-83D4FBAF9D2C}"/>
          </ac:picMkLst>
        </pc:picChg>
        <pc:picChg chg="add mod">
          <ac:chgData name="Andrea Saltarello" userId="f9187763-3232-486c-b4c4-84d417ae3307" providerId="ADAL" clId="{3E6824B7-6092-48E2-8504-279780A25A2A}" dt="2023-10-27T12:43:33.668" v="366" actId="962"/>
          <ac:picMkLst>
            <pc:docMk/>
            <pc:sldMk cId="712538184" sldId="260"/>
            <ac:picMk id="26" creationId="{FB82CE66-4B7B-CF98-F945-1A61B43F1D2E}"/>
          </ac:picMkLst>
        </pc:picChg>
      </pc:sldChg>
      <pc:sldChg chg="addSp delSp modSp add mod">
        <pc:chgData name="Andrea Saltarello" userId="f9187763-3232-486c-b4c4-84d417ae3307" providerId="ADAL" clId="{3E6824B7-6092-48E2-8504-279780A25A2A}" dt="2023-10-27T12:45:32.274" v="388" actId="13244"/>
        <pc:sldMkLst>
          <pc:docMk/>
          <pc:sldMk cId="3715169261" sldId="261"/>
        </pc:sldMkLst>
        <pc:spChg chg="mod">
          <ac:chgData name="Andrea Saltarello" userId="f9187763-3232-486c-b4c4-84d417ae3307" providerId="ADAL" clId="{3E6824B7-6092-48E2-8504-279780A25A2A}" dt="2023-10-27T12:44:53.168" v="373" actId="962"/>
          <ac:spMkLst>
            <pc:docMk/>
            <pc:sldMk cId="3715169261" sldId="261"/>
            <ac:spMk id="2" creationId="{00000000-0000-0000-0000-000000000000}"/>
          </ac:spMkLst>
        </pc:spChg>
        <pc:spChg chg="mod">
          <ac:chgData name="Andrea Saltarello" userId="f9187763-3232-486c-b4c4-84d417ae3307" providerId="ADAL" clId="{3E6824B7-6092-48E2-8504-279780A25A2A}" dt="2023-10-27T12:44:55.123" v="375" actId="962"/>
          <ac:spMkLst>
            <pc:docMk/>
            <pc:sldMk cId="3715169261" sldId="261"/>
            <ac:spMk id="6" creationId="{00000000-0000-0000-0000-000000000000}"/>
          </ac:spMkLst>
        </pc:spChg>
        <pc:spChg chg="mod">
          <ac:chgData name="Andrea Saltarello" userId="f9187763-3232-486c-b4c4-84d417ae3307" providerId="ADAL" clId="{3E6824B7-6092-48E2-8504-279780A25A2A}" dt="2023-10-27T12:44:55.912" v="377" actId="962"/>
          <ac:spMkLst>
            <pc:docMk/>
            <pc:sldMk cId="3715169261" sldId="261"/>
            <ac:spMk id="10" creationId="{00000000-0000-0000-0000-000000000000}"/>
          </ac:spMkLst>
        </pc:spChg>
        <pc:spChg chg="mod">
          <ac:chgData name="Andrea Saltarello" userId="f9187763-3232-486c-b4c4-84d417ae3307" providerId="ADAL" clId="{3E6824B7-6092-48E2-8504-279780A25A2A}" dt="2023-10-27T12:44:48.759" v="372" actId="33553"/>
          <ac:spMkLst>
            <pc:docMk/>
            <pc:sldMk cId="3715169261" sldId="261"/>
            <ac:spMk id="13" creationId="{00000000-0000-0000-0000-000000000000}"/>
          </ac:spMkLst>
        </pc:spChg>
        <pc:spChg chg="del">
          <ac:chgData name="Andrea Saltarello" userId="f9187763-3232-486c-b4c4-84d417ae3307" providerId="ADAL" clId="{3E6824B7-6092-48E2-8504-279780A25A2A}" dt="2023-10-27T09:50:39.169" v="210" actId="478"/>
          <ac:spMkLst>
            <pc:docMk/>
            <pc:sldMk cId="3715169261" sldId="261"/>
            <ac:spMk id="16" creationId="{00000000-0000-0000-0000-000000000000}"/>
          </ac:spMkLst>
        </pc:spChg>
        <pc:spChg chg="mod">
          <ac:chgData name="Andrea Saltarello" userId="f9187763-3232-486c-b4c4-84d417ae3307" providerId="ADAL" clId="{3E6824B7-6092-48E2-8504-279780A25A2A}" dt="2023-10-27T12:45:32.274" v="388" actId="13244"/>
          <ac:spMkLst>
            <pc:docMk/>
            <pc:sldMk cId="3715169261" sldId="261"/>
            <ac:spMk id="19" creationId="{00000000-0000-0000-0000-000000000000}"/>
          </ac:spMkLst>
        </pc:spChg>
        <pc:spChg chg="mod">
          <ac:chgData name="Andrea Saltarello" userId="f9187763-3232-486c-b4c4-84d417ae3307" providerId="ADAL" clId="{3E6824B7-6092-48E2-8504-279780A25A2A}" dt="2023-10-27T12:45:29.444" v="387" actId="13244"/>
          <ac:spMkLst>
            <pc:docMk/>
            <pc:sldMk cId="3715169261" sldId="261"/>
            <ac:spMk id="20" creationId="{00000000-0000-0000-0000-000000000000}"/>
          </ac:spMkLst>
        </pc:spChg>
        <pc:grpChg chg="mod">
          <ac:chgData name="Andrea Saltarello" userId="f9187763-3232-486c-b4c4-84d417ae3307" providerId="ADAL" clId="{3E6824B7-6092-48E2-8504-279780A25A2A}" dt="2023-10-27T12:44:54.703" v="374" actId="962"/>
          <ac:grpSpMkLst>
            <pc:docMk/>
            <pc:sldMk cId="3715169261" sldId="261"/>
            <ac:grpSpMk id="3" creationId="{00000000-0000-0000-0000-000000000000}"/>
          </ac:grpSpMkLst>
        </pc:grpChg>
        <pc:grpChg chg="mod">
          <ac:chgData name="Andrea Saltarello" userId="f9187763-3232-486c-b4c4-84d417ae3307" providerId="ADAL" clId="{3E6824B7-6092-48E2-8504-279780A25A2A}" dt="2023-10-27T12:44:55.503" v="376" actId="962"/>
          <ac:grpSpMkLst>
            <pc:docMk/>
            <pc:sldMk cId="3715169261" sldId="261"/>
            <ac:grpSpMk id="7" creationId="{00000000-0000-0000-0000-000000000000}"/>
          </ac:grpSpMkLst>
        </pc:grpChg>
        <pc:grpChg chg="mod">
          <ac:chgData name="Andrea Saltarello" userId="f9187763-3232-486c-b4c4-84d417ae3307" providerId="ADAL" clId="{3E6824B7-6092-48E2-8504-279780A25A2A}" dt="2023-10-27T12:44:57.880" v="378" actId="962"/>
          <ac:grpSpMkLst>
            <pc:docMk/>
            <pc:sldMk cId="3715169261" sldId="261"/>
            <ac:grpSpMk id="11" creationId="{00000000-0000-0000-0000-000000000000}"/>
          </ac:grpSpMkLst>
        </pc:grpChg>
        <pc:grpChg chg="mod">
          <ac:chgData name="Andrea Saltarello" userId="f9187763-3232-486c-b4c4-84d417ae3307" providerId="ADAL" clId="{3E6824B7-6092-48E2-8504-279780A25A2A}" dt="2023-10-27T12:44:59.905" v="379" actId="962"/>
          <ac:grpSpMkLst>
            <pc:docMk/>
            <pc:sldMk cId="3715169261" sldId="261"/>
            <ac:grpSpMk id="17" creationId="{00000000-0000-0000-0000-000000000000}"/>
          </ac:grpSpMkLst>
        </pc:grpChg>
        <pc:picChg chg="add mod">
          <ac:chgData name="Andrea Saltarello" userId="f9187763-3232-486c-b4c4-84d417ae3307" providerId="ADAL" clId="{3E6824B7-6092-48E2-8504-279780A25A2A}" dt="2023-10-27T09:50:49.354" v="212" actId="1076"/>
          <ac:picMkLst>
            <pc:docMk/>
            <pc:sldMk cId="3715169261" sldId="261"/>
            <ac:picMk id="21" creationId="{C2C3CCA3-A277-1B12-2810-50567C88D330}"/>
          </ac:picMkLst>
        </pc:picChg>
        <pc:picChg chg="add mod">
          <ac:chgData name="Andrea Saltarello" userId="f9187763-3232-486c-b4c4-84d417ae3307" providerId="ADAL" clId="{3E6824B7-6092-48E2-8504-279780A25A2A}" dt="2023-10-27T12:45:01.620" v="381" actId="962"/>
          <ac:picMkLst>
            <pc:docMk/>
            <pc:sldMk cId="3715169261" sldId="261"/>
            <ac:picMk id="22" creationId="{30C7EB23-5F84-80DD-918B-9365B47DDC8B}"/>
          </ac:picMkLst>
        </pc:picChg>
      </pc:sldChg>
      <pc:sldChg chg="add del setBg">
        <pc:chgData name="Andrea Saltarello" userId="f9187763-3232-486c-b4c4-84d417ae3307" providerId="ADAL" clId="{3E6824B7-6092-48E2-8504-279780A25A2A}" dt="2023-10-27T09:44:32.910" v="105"/>
        <pc:sldMkLst>
          <pc:docMk/>
          <pc:sldMk cId="4109363036" sldId="261"/>
        </pc:sldMkLst>
      </pc:sldChg>
      <pc:sldChg chg="add del setBg">
        <pc:chgData name="Andrea Saltarello" userId="f9187763-3232-486c-b4c4-84d417ae3307" providerId="ADAL" clId="{3E6824B7-6092-48E2-8504-279780A25A2A}" dt="2023-10-27T10:23:23.227" v="271"/>
        <pc:sldMkLst>
          <pc:docMk/>
          <pc:sldMk cId="374947113" sldId="262"/>
        </pc:sldMkLst>
      </pc:sldChg>
      <pc:sldChg chg="addSp delSp modSp add mod ord">
        <pc:chgData name="Andrea Saltarello" userId="f9187763-3232-486c-b4c4-84d417ae3307" providerId="ADAL" clId="{3E6824B7-6092-48E2-8504-279780A25A2A}" dt="2023-10-27T12:47:20.538" v="475" actId="962"/>
        <pc:sldMkLst>
          <pc:docMk/>
          <pc:sldMk cId="1743472116" sldId="262"/>
        </pc:sldMkLst>
        <pc:spChg chg="mod">
          <ac:chgData name="Andrea Saltarello" userId="f9187763-3232-486c-b4c4-84d417ae3307" providerId="ADAL" clId="{3E6824B7-6092-48E2-8504-279780A25A2A}" dt="2023-10-27T12:47:12.481" v="473" actId="962"/>
          <ac:spMkLst>
            <pc:docMk/>
            <pc:sldMk cId="1743472116" sldId="262"/>
            <ac:spMk id="2" creationId="{00000000-0000-0000-0000-000000000000}"/>
          </ac:spMkLst>
        </pc:spChg>
        <pc:spChg chg="mod">
          <ac:chgData name="Andrea Saltarello" userId="f9187763-3232-486c-b4c4-84d417ae3307" providerId="ADAL" clId="{3E6824B7-6092-48E2-8504-279780A25A2A}" dt="2023-10-27T12:47:16.028" v="474" actId="962"/>
          <ac:spMkLst>
            <pc:docMk/>
            <pc:sldMk cId="1743472116" sldId="262"/>
            <ac:spMk id="6" creationId="{00000000-0000-0000-0000-000000000000}"/>
          </ac:spMkLst>
        </pc:spChg>
        <pc:spChg chg="mod topLvl">
          <ac:chgData name="Andrea Saltarello" userId="f9187763-3232-486c-b4c4-84d417ae3307" providerId="ADAL" clId="{3E6824B7-6092-48E2-8504-279780A25A2A}" dt="2023-10-27T12:42:20.051" v="359" actId="33553"/>
          <ac:spMkLst>
            <pc:docMk/>
            <pc:sldMk cId="1743472116" sldId="262"/>
            <ac:spMk id="14" creationId="{00000000-0000-0000-0000-000000000000}"/>
          </ac:spMkLst>
        </pc:spChg>
        <pc:spChg chg="del topLvl">
          <ac:chgData name="Andrea Saltarello" userId="f9187763-3232-486c-b4c4-84d417ae3307" providerId="ADAL" clId="{3E6824B7-6092-48E2-8504-279780A25A2A}" dt="2023-10-27T10:24:17.996" v="277" actId="478"/>
          <ac:spMkLst>
            <pc:docMk/>
            <pc:sldMk cId="1743472116" sldId="262"/>
            <ac:spMk id="15" creationId="{00000000-0000-0000-0000-000000000000}"/>
          </ac:spMkLst>
        </pc:spChg>
        <pc:spChg chg="del">
          <ac:chgData name="Andrea Saltarello" userId="f9187763-3232-486c-b4c4-84d417ae3307" providerId="ADAL" clId="{3E6824B7-6092-48E2-8504-279780A25A2A}" dt="2023-10-27T10:24:15.177" v="276" actId="478"/>
          <ac:spMkLst>
            <pc:docMk/>
            <pc:sldMk cId="1743472116" sldId="262"/>
            <ac:spMk id="16" creationId="{00000000-0000-0000-0000-000000000000}"/>
          </ac:spMkLst>
        </pc:spChg>
        <pc:grpChg chg="mod">
          <ac:chgData name="Andrea Saltarello" userId="f9187763-3232-486c-b4c4-84d417ae3307" providerId="ADAL" clId="{3E6824B7-6092-48E2-8504-279780A25A2A}" dt="2023-10-27T12:47:08.697" v="472" actId="962"/>
          <ac:grpSpMkLst>
            <pc:docMk/>
            <pc:sldMk cId="1743472116" sldId="262"/>
            <ac:grpSpMk id="3" creationId="{00000000-0000-0000-0000-000000000000}"/>
          </ac:grpSpMkLst>
        </pc:grpChg>
        <pc:grpChg chg="mod">
          <ac:chgData name="Andrea Saltarello" userId="f9187763-3232-486c-b4c4-84d417ae3307" providerId="ADAL" clId="{3E6824B7-6092-48E2-8504-279780A25A2A}" dt="2023-10-27T12:47:20.538" v="475" actId="962"/>
          <ac:grpSpMkLst>
            <pc:docMk/>
            <pc:sldMk cId="1743472116" sldId="262"/>
            <ac:grpSpMk id="7" creationId="{00000000-0000-0000-0000-000000000000}"/>
          </ac:grpSpMkLst>
        </pc:grpChg>
        <pc:grpChg chg="del">
          <ac:chgData name="Andrea Saltarello" userId="f9187763-3232-486c-b4c4-84d417ae3307" providerId="ADAL" clId="{3E6824B7-6092-48E2-8504-279780A25A2A}" dt="2023-10-27T10:23:39.328" v="273" actId="478"/>
          <ac:grpSpMkLst>
            <pc:docMk/>
            <pc:sldMk cId="1743472116" sldId="262"/>
            <ac:grpSpMk id="11" creationId="{00000000-0000-0000-0000-000000000000}"/>
          </ac:grpSpMkLst>
        </pc:grpChg>
        <pc:grpChg chg="add del">
          <ac:chgData name="Andrea Saltarello" userId="f9187763-3232-486c-b4c4-84d417ae3307" providerId="ADAL" clId="{3E6824B7-6092-48E2-8504-279780A25A2A}" dt="2023-10-27T10:24:17.996" v="277" actId="478"/>
          <ac:grpSpMkLst>
            <pc:docMk/>
            <pc:sldMk cId="1743472116" sldId="262"/>
            <ac:grpSpMk id="13" creationId="{00000000-0000-0000-0000-000000000000}"/>
          </ac:grpSpMkLst>
        </pc:grpChg>
      </pc:sldChg>
      <pc:sldChg chg="add del setBg">
        <pc:chgData name="Andrea Saltarello" userId="f9187763-3232-486c-b4c4-84d417ae3307" providerId="ADAL" clId="{3E6824B7-6092-48E2-8504-279780A25A2A}" dt="2023-10-27T09:50:03.817" v="204"/>
        <pc:sldMkLst>
          <pc:docMk/>
          <pc:sldMk cId="3686655154" sldId="262"/>
        </pc:sldMkLst>
      </pc:sldChg>
      <pc:sldChg chg="add del setBg">
        <pc:chgData name="Andrea Saltarello" userId="f9187763-3232-486c-b4c4-84d417ae3307" providerId="ADAL" clId="{3E6824B7-6092-48E2-8504-279780A25A2A}" dt="2023-10-27T10:25:38.144" v="292"/>
        <pc:sldMkLst>
          <pc:docMk/>
          <pc:sldMk cId="3614683775" sldId="263"/>
        </pc:sldMkLst>
      </pc:sldChg>
      <pc:sldChg chg="addSp delSp modSp add mod">
        <pc:chgData name="Andrea Saltarello" userId="f9187763-3232-486c-b4c4-84d417ae3307" providerId="ADAL" clId="{3E6824B7-6092-48E2-8504-279780A25A2A}" dt="2023-10-27T12:47:43.974" v="477"/>
        <pc:sldMkLst>
          <pc:docMk/>
          <pc:sldMk cId="4115024187" sldId="263"/>
        </pc:sldMkLst>
        <pc:spChg chg="mod">
          <ac:chgData name="Andrea Saltarello" userId="f9187763-3232-486c-b4c4-84d417ae3307" providerId="ADAL" clId="{3E6824B7-6092-48E2-8504-279780A25A2A}" dt="2023-10-27T12:45:57.029" v="392" actId="962"/>
          <ac:spMkLst>
            <pc:docMk/>
            <pc:sldMk cId="4115024187" sldId="263"/>
            <ac:spMk id="2" creationId="{00000000-0000-0000-0000-000000000000}"/>
          </ac:spMkLst>
        </pc:spChg>
        <pc:spChg chg="mod">
          <ac:chgData name="Andrea Saltarello" userId="f9187763-3232-486c-b4c4-84d417ae3307" providerId="ADAL" clId="{3E6824B7-6092-48E2-8504-279780A25A2A}" dt="2023-10-27T12:45:56.013" v="390" actId="962"/>
          <ac:spMkLst>
            <pc:docMk/>
            <pc:sldMk cId="4115024187" sldId="263"/>
            <ac:spMk id="6" creationId="{00000000-0000-0000-0000-000000000000}"/>
          </ac:spMkLst>
        </pc:spChg>
        <pc:spChg chg="mod">
          <ac:chgData name="Andrea Saltarello" userId="f9187763-3232-486c-b4c4-84d417ae3307" providerId="ADAL" clId="{3E6824B7-6092-48E2-8504-279780A25A2A}" dt="2023-10-27T10:26:38.213" v="300" actId="207"/>
          <ac:spMkLst>
            <pc:docMk/>
            <pc:sldMk cId="4115024187" sldId="263"/>
            <ac:spMk id="8" creationId="{00000000-0000-0000-0000-000000000000}"/>
          </ac:spMkLst>
        </pc:spChg>
        <pc:spChg chg="mod">
          <ac:chgData name="Andrea Saltarello" userId="f9187763-3232-486c-b4c4-84d417ae3307" providerId="ADAL" clId="{3E6824B7-6092-48E2-8504-279780A25A2A}" dt="2023-10-27T12:42:04.802" v="358" actId="33553"/>
          <ac:spMkLst>
            <pc:docMk/>
            <pc:sldMk cId="4115024187" sldId="263"/>
            <ac:spMk id="10" creationId="{00000000-0000-0000-0000-000000000000}"/>
          </ac:spMkLst>
        </pc:spChg>
        <pc:spChg chg="del">
          <ac:chgData name="Andrea Saltarello" userId="f9187763-3232-486c-b4c4-84d417ae3307" providerId="ADAL" clId="{3E6824B7-6092-48E2-8504-279780A25A2A}" dt="2023-10-27T10:26:01.088" v="299" actId="478"/>
          <ac:spMkLst>
            <pc:docMk/>
            <pc:sldMk cId="4115024187" sldId="263"/>
            <ac:spMk id="14" creationId="{00000000-0000-0000-0000-000000000000}"/>
          </ac:spMkLst>
        </pc:spChg>
        <pc:grpChg chg="mod">
          <ac:chgData name="Andrea Saltarello" userId="f9187763-3232-486c-b4c4-84d417ae3307" providerId="ADAL" clId="{3E6824B7-6092-48E2-8504-279780A25A2A}" dt="2023-10-27T12:45:56.447" v="391" actId="962"/>
          <ac:grpSpMkLst>
            <pc:docMk/>
            <pc:sldMk cId="4115024187" sldId="263"/>
            <ac:grpSpMk id="3" creationId="{00000000-0000-0000-0000-000000000000}"/>
          </ac:grpSpMkLst>
        </pc:grpChg>
        <pc:grpChg chg="mod">
          <ac:chgData name="Andrea Saltarello" userId="f9187763-3232-486c-b4c4-84d417ae3307" providerId="ADAL" clId="{3E6824B7-6092-48E2-8504-279780A25A2A}" dt="2023-10-27T12:45:55.540" v="389" actId="962"/>
          <ac:grpSpMkLst>
            <pc:docMk/>
            <pc:sldMk cId="4115024187" sldId="263"/>
            <ac:grpSpMk id="7" creationId="{00000000-0000-0000-0000-000000000000}"/>
          </ac:grpSpMkLst>
        </pc:grpChg>
        <pc:picChg chg="add mod">
          <ac:chgData name="Andrea Saltarello" userId="f9187763-3232-486c-b4c4-84d417ae3307" providerId="ADAL" clId="{3E6824B7-6092-48E2-8504-279780A25A2A}" dt="2023-10-27T10:27:23.295" v="304" actId="1076"/>
          <ac:picMkLst>
            <pc:docMk/>
            <pc:sldMk cId="4115024187" sldId="263"/>
            <ac:picMk id="11" creationId="{5A5313AF-84D3-FAE4-601D-38876A29CD0A}"/>
          </ac:picMkLst>
        </pc:picChg>
        <pc:picChg chg="add mod">
          <ac:chgData name="Andrea Saltarello" userId="f9187763-3232-486c-b4c4-84d417ae3307" providerId="ADAL" clId="{3E6824B7-6092-48E2-8504-279780A25A2A}" dt="2023-10-27T10:27:23.295" v="304" actId="1076"/>
          <ac:picMkLst>
            <pc:docMk/>
            <pc:sldMk cId="4115024187" sldId="263"/>
            <ac:picMk id="12" creationId="{E5479491-D717-CA48-0EF6-A82FE2892D94}"/>
          </ac:picMkLst>
        </pc:picChg>
        <pc:picChg chg="add mod">
          <ac:chgData name="Andrea Saltarello" userId="f9187763-3232-486c-b4c4-84d417ae3307" providerId="ADAL" clId="{3E6824B7-6092-48E2-8504-279780A25A2A}" dt="2023-10-27T12:46:38.314" v="413" actId="962"/>
          <ac:picMkLst>
            <pc:docMk/>
            <pc:sldMk cId="4115024187" sldId="263"/>
            <ac:picMk id="13" creationId="{E318E7AB-2DA3-EEF2-0E0C-B5A76027B16E}"/>
          </ac:picMkLst>
        </pc:picChg>
        <pc:picChg chg="add mod">
          <ac:chgData name="Andrea Saltarello" userId="f9187763-3232-486c-b4c4-84d417ae3307" providerId="ADAL" clId="{3E6824B7-6092-48E2-8504-279780A25A2A}" dt="2023-10-27T10:27:23.295" v="304" actId="1076"/>
          <ac:picMkLst>
            <pc:docMk/>
            <pc:sldMk cId="4115024187" sldId="263"/>
            <ac:picMk id="15" creationId="{9D59DD82-84E1-3EEF-0D3E-DDC07FE98010}"/>
          </ac:picMkLst>
        </pc:picChg>
        <pc:picChg chg="add mod">
          <ac:chgData name="Andrea Saltarello" userId="f9187763-3232-486c-b4c4-84d417ae3307" providerId="ADAL" clId="{3E6824B7-6092-48E2-8504-279780A25A2A}" dt="2023-10-27T10:29:05.248" v="336" actId="1035"/>
          <ac:picMkLst>
            <pc:docMk/>
            <pc:sldMk cId="4115024187" sldId="263"/>
            <ac:picMk id="16" creationId="{EEA5F6EC-2150-2079-DBBB-DF1B392A0BDA}"/>
          </ac:picMkLst>
        </pc:picChg>
        <pc:picChg chg="add mod">
          <ac:chgData name="Andrea Saltarello" userId="f9187763-3232-486c-b4c4-84d417ae3307" providerId="ADAL" clId="{3E6824B7-6092-48E2-8504-279780A25A2A}" dt="2023-10-27T10:29:05.248" v="336" actId="1035"/>
          <ac:picMkLst>
            <pc:docMk/>
            <pc:sldMk cId="4115024187" sldId="263"/>
            <ac:picMk id="17" creationId="{DEC2DDAB-D01D-06E8-C4B8-B10311DF7DEA}"/>
          </ac:picMkLst>
        </pc:picChg>
        <pc:picChg chg="add mod">
          <ac:chgData name="Andrea Saltarello" userId="f9187763-3232-486c-b4c4-84d417ae3307" providerId="ADAL" clId="{3E6824B7-6092-48E2-8504-279780A25A2A}" dt="2023-10-27T10:29:05.248" v="336" actId="1035"/>
          <ac:picMkLst>
            <pc:docMk/>
            <pc:sldMk cId="4115024187" sldId="263"/>
            <ac:picMk id="18" creationId="{A58D6F97-B74B-3829-A95F-08F358AFD6EA}"/>
          </ac:picMkLst>
        </pc:picChg>
        <pc:picChg chg="add mod">
          <ac:chgData name="Andrea Saltarello" userId="f9187763-3232-486c-b4c4-84d417ae3307" providerId="ADAL" clId="{3E6824B7-6092-48E2-8504-279780A25A2A}" dt="2023-10-27T12:46:47.630" v="445" actId="962"/>
          <ac:picMkLst>
            <pc:docMk/>
            <pc:sldMk cId="4115024187" sldId="263"/>
            <ac:picMk id="19" creationId="{905BB529-B5F9-050C-71D1-D54E8041379D}"/>
          </ac:picMkLst>
        </pc:picChg>
        <pc:picChg chg="add mod">
          <ac:chgData name="Andrea Saltarello" userId="f9187763-3232-486c-b4c4-84d417ae3307" providerId="ADAL" clId="{3E6824B7-6092-48E2-8504-279780A25A2A}" dt="2023-10-27T10:29:05.248" v="336" actId="1035"/>
          <ac:picMkLst>
            <pc:docMk/>
            <pc:sldMk cId="4115024187" sldId="263"/>
            <ac:picMk id="20" creationId="{754E86DD-A2C2-BB90-C0BE-71C0123995A0}"/>
          </ac:picMkLst>
        </pc:picChg>
        <pc:picChg chg="add mod">
          <ac:chgData name="Andrea Saltarello" userId="f9187763-3232-486c-b4c4-84d417ae3307" providerId="ADAL" clId="{3E6824B7-6092-48E2-8504-279780A25A2A}" dt="2023-10-27T12:46:56.658" v="471" actId="962"/>
          <ac:picMkLst>
            <pc:docMk/>
            <pc:sldMk cId="4115024187" sldId="263"/>
            <ac:picMk id="21" creationId="{ABC3B984-089E-A2A5-913E-1EC544067E30}"/>
          </ac:picMkLst>
        </pc:picChg>
        <pc:picChg chg="mod">
          <ac:chgData name="Andrea Saltarello" userId="f9187763-3232-486c-b4c4-84d417ae3307" providerId="ADAL" clId="{3E6824B7-6092-48E2-8504-279780A25A2A}" dt="2023-10-27T12:47:41.720" v="476"/>
          <ac:picMkLst>
            <pc:docMk/>
            <pc:sldMk cId="4115024187" sldId="263"/>
            <ac:picMk id="24" creationId="{DC7CDE92-2FE0-750E-FCAA-83D4FBAF9D2C}"/>
          </ac:picMkLst>
        </pc:picChg>
        <pc:picChg chg="mod">
          <ac:chgData name="Andrea Saltarello" userId="f9187763-3232-486c-b4c4-84d417ae3307" providerId="ADAL" clId="{3E6824B7-6092-48E2-8504-279780A25A2A}" dt="2023-10-27T12:47:43.974" v="477"/>
          <ac:picMkLst>
            <pc:docMk/>
            <pc:sldMk cId="4115024187" sldId="263"/>
            <ac:picMk id="26" creationId="{FB82CE66-4B7B-CF98-F945-1A61B43F1D2E}"/>
          </ac:picMkLst>
        </pc:picChg>
      </pc:sldChg>
      <pc:sldChg chg="modSp new mod">
        <pc:chgData name="Andrea Saltarello" userId="f9187763-3232-486c-b4c4-84d417ae3307" providerId="ADAL" clId="{3E6824B7-6092-48E2-8504-279780A25A2A}" dt="2023-10-27T10:34:46.754" v="349" actId="20577"/>
        <pc:sldMkLst>
          <pc:docMk/>
          <pc:sldMk cId="2925315186" sldId="264"/>
        </pc:sldMkLst>
        <pc:spChg chg="mod">
          <ac:chgData name="Andrea Saltarello" userId="f9187763-3232-486c-b4c4-84d417ae3307" providerId="ADAL" clId="{3E6824B7-6092-48E2-8504-279780A25A2A}" dt="2023-10-27T10:34:46.754" v="349" actId="20577"/>
          <ac:spMkLst>
            <pc:docMk/>
            <pc:sldMk cId="2925315186" sldId="264"/>
            <ac:spMk id="2" creationId="{95DF5FB8-EB00-4AD6-D267-E912E1278BBD}"/>
          </ac:spMkLst>
        </pc:spChg>
      </pc:sldChg>
      <pc:sldChg chg="add del">
        <pc:chgData name="Andrea Saltarello" userId="f9187763-3232-486c-b4c4-84d417ae3307" providerId="ADAL" clId="{3E6824B7-6092-48E2-8504-279780A25A2A}" dt="2023-10-27T10:27:46.708" v="309" actId="47"/>
        <pc:sldMkLst>
          <pc:docMk/>
          <pc:sldMk cId="3266547499" sldId="264"/>
        </pc:sldMkLst>
      </pc:sldChg>
      <pc:sldMasterChg chg="addSp modSp">
        <pc:chgData name="Andrea Saltarello" userId="f9187763-3232-486c-b4c4-84d417ae3307" providerId="ADAL" clId="{3E6824B7-6092-48E2-8504-279780A25A2A}" dt="2023-10-27T10:29:54.968" v="337"/>
        <pc:sldMasterMkLst>
          <pc:docMk/>
          <pc:sldMasterMk cId="4491026" sldId="2147483648"/>
        </pc:sldMasterMkLst>
        <pc:spChg chg="mod">
          <ac:chgData name="Andrea Saltarello" userId="f9187763-3232-486c-b4c4-84d417ae3307" providerId="ADAL" clId="{3E6824B7-6092-48E2-8504-279780A25A2A}" dt="2023-10-27T09:44:05.559" v="103" actId="113"/>
          <ac:spMkLst>
            <pc:docMk/>
            <pc:sldMasterMk cId="4491026" sldId="2147483648"/>
            <ac:spMk id="2" creationId="{6EC28022-3C66-84D4-3A13-5D321D41BD1C}"/>
          </ac:spMkLst>
        </pc:spChg>
        <pc:picChg chg="add mod">
          <ac:chgData name="Andrea Saltarello" userId="f9187763-3232-486c-b4c4-84d417ae3307" providerId="ADAL" clId="{3E6824B7-6092-48E2-8504-279780A25A2A}" dt="2023-10-27T10:29:54.968" v="337"/>
          <ac:picMkLst>
            <pc:docMk/>
            <pc:sldMasterMk cId="4491026" sldId="2147483648"/>
            <ac:picMk id="7" creationId="{CF23C5FE-E09F-CA1A-D7F6-774ED15BE795}"/>
          </ac:picMkLst>
        </pc:picChg>
        <pc:picChg chg="add mod">
          <ac:chgData name="Andrea Saltarello" userId="f9187763-3232-486c-b4c4-84d417ae3307" providerId="ADAL" clId="{3E6824B7-6092-48E2-8504-279780A25A2A}" dt="2023-10-27T10:29:54.968" v="337"/>
          <ac:picMkLst>
            <pc:docMk/>
            <pc:sldMasterMk cId="4491026" sldId="2147483648"/>
            <ac:picMk id="8" creationId="{22301B54-840A-32EF-B317-AE0E019678F2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8CA038-1201-C5A6-7C5E-A52B88EC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EB496A-93B4-79D2-1999-8272B27D7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E9876-9A90-AE34-77E6-C4E03298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3B1D-90A8-46A8-A634-C960D946AA88}" type="datetimeFigureOut">
              <a:rPr lang="it-IT" smtClean="0"/>
              <a:t>12/11/23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FB0681-A7CE-2F0E-65BC-634FA907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01DD8C-9CC7-0051-62EA-289BE4E0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04AD-A3EB-486D-A89E-D1DE29C8D0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68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52321-F7BD-2797-8A9A-9CF88558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73996C7-14C0-7C42-017D-B77AFAB0A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412A4A-9FB5-D033-1CBE-42CED332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3B1D-90A8-46A8-A634-C960D946AA88}" type="datetimeFigureOut">
              <a:rPr lang="it-IT" smtClean="0"/>
              <a:t>12/11/23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97F87E-273E-E6F8-120E-FA34A970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029E1-F2A0-8B54-128B-7A7B3AEA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04AD-A3EB-486D-A89E-D1DE29C8D0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24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C8C0A-329A-C467-68DB-CEF066222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70FDF3-9FD5-318D-B608-02CCCC66C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5E8E6E-B427-C6EE-65B3-1E0886E0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3B1D-90A8-46A8-A634-C960D946AA88}" type="datetimeFigureOut">
              <a:rPr lang="it-IT" smtClean="0"/>
              <a:t>12/11/23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EC975C-1AD0-16E6-8F4D-A27E2AB0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F10ED8-2811-11A3-89C0-3A9DC620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04AD-A3EB-486D-A89E-D1DE29C8D0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91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81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04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29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6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32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88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2A846C-3012-0CC4-579B-8ED79D75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2B4A89-57D6-719A-C1DC-1B5E2D6E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9FEA03-5CC9-007E-46E1-0F246ACF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3B1D-90A8-46A8-A634-C960D946AA88}" type="datetimeFigureOut">
              <a:rPr lang="it-IT" smtClean="0"/>
              <a:t>12/11/23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ACF495-E2D2-F6BD-837F-637631D3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70C367-1644-E784-A04E-DFE2568D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04AD-A3EB-486D-A89E-D1DE29C8D0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610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71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6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B8F3F-29B7-D00E-D92A-BE1C6471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B7460A-CC49-BA78-DA1E-5BA96146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23384C-0F99-DADD-1D31-EEB905D3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3B1D-90A8-46A8-A634-C960D946AA88}" type="datetimeFigureOut">
              <a:rPr lang="it-IT" smtClean="0"/>
              <a:t>12/11/23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07007C-6C55-E4DD-AC56-5F849383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C9ED52-0D90-452F-9B73-826DA878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04AD-A3EB-486D-A89E-D1DE29C8D0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33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6B129-FFAA-4A2F-1E2F-1CD28140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11ED47-0AB2-6A39-3DFA-DCFB01008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32D216-69E7-012E-6BF3-05E34F30D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5241B0-88A3-1C68-71F0-F4B6AE4A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3B1D-90A8-46A8-A634-C960D946AA88}" type="datetimeFigureOut">
              <a:rPr lang="it-IT" smtClean="0"/>
              <a:t>12/11/23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8D563D-642D-68EB-BB77-72AB5690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FE444B-894B-68EB-78BF-5BC92758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04AD-A3EB-486D-A89E-D1DE29C8D0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62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6B925-BCB5-A5A2-59C4-5EB3038F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A23700-602F-29D6-A160-509A1451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4E0C86-5E7B-9A23-EA26-A7D37A938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62A613-0935-6B84-B43A-DAD63624F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AC26F9-4ACE-DFC6-D81B-836374CA2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BE6C73-18ED-2DB5-E29A-39747361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3B1D-90A8-46A8-A634-C960D946AA88}" type="datetimeFigureOut">
              <a:rPr lang="it-IT" smtClean="0"/>
              <a:t>12/11/23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C000A6-674A-CE6D-BCED-9FD6EC2E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02F09D-25B2-BB34-15E8-5E1C5569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04AD-A3EB-486D-A89E-D1DE29C8D0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54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70CE39-E5EF-D9C3-B121-CE5BC2FD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74155E-1F12-0ACB-2B59-CFE6F59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3B1D-90A8-46A8-A634-C960D946AA88}" type="datetimeFigureOut">
              <a:rPr lang="it-IT" smtClean="0"/>
              <a:t>12/11/23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8B66EC-5022-F757-0259-57F15934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410F27-DE1B-C0AB-9288-51F8F8AB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04AD-A3EB-486D-A89E-D1DE29C8D0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37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ABE159E-FD57-7358-CD8B-4C4BF5B1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3B1D-90A8-46A8-A634-C960D946AA88}" type="datetimeFigureOut">
              <a:rPr lang="it-IT" smtClean="0"/>
              <a:t>12/11/23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6A594C-6020-4C50-40B6-09ED4014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0E9A3D-6035-55C5-FF52-487A65CF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04AD-A3EB-486D-A89E-D1DE29C8D0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29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693BA-1C88-4F68-E0F3-44006BD0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5A5AA3-ACD7-49DA-CACC-480101F4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899CD6-3D3C-3C40-6419-96F0FEC89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2ED441-31C5-AAAF-16AF-989FE702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3B1D-90A8-46A8-A634-C960D946AA88}" type="datetimeFigureOut">
              <a:rPr lang="it-IT" smtClean="0"/>
              <a:t>12/11/23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1AE7C7-2727-4DE8-650D-077E7E59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2D2BF1-D542-0C3E-6120-5DE68C53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04AD-A3EB-486D-A89E-D1DE29C8D0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06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BF764-DDE7-FD81-630D-FCADB532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9D24C5-B8C6-D881-AADF-03CD25968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60E576-B9E6-D1F4-03DD-FCF6207D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18339E-033B-BD6F-911D-A54DD304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3B1D-90A8-46A8-A634-C960D946AA88}" type="datetimeFigureOut">
              <a:rPr lang="it-IT" smtClean="0"/>
              <a:t>12/11/23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B210F5-07C3-E074-C678-1F76A70B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4415E7-326B-B7F7-291F-9B4A6F38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04AD-A3EB-486D-A89E-D1DE29C8D0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43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C28022-3C66-84D4-3A13-5D321D41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775AF9-12B3-F0AF-D0D6-BCE0BA94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F99B68-34C9-78FA-FE00-5E76C379E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63B1D-90A8-46A8-A634-C960D946AA88}" type="datetimeFigureOut">
              <a:rPr lang="it-IT" smtClean="0"/>
              <a:t>12/11/23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E4C108-40FC-BE68-38E0-3F8CB5F70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C3113-F0D3-3AAB-3F45-D9D5E208A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04AD-A3EB-486D-A89E-D1DE29C8D072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23C5FE-E09F-CA1A-D7F6-774ED15B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029" y="6241533"/>
            <a:ext cx="1874545" cy="763703"/>
          </a:xfrm>
          <a:prstGeom prst="rect">
            <a:avLst/>
          </a:prstGeom>
        </p:spPr>
      </p:pic>
      <p:pic>
        <p:nvPicPr>
          <p:cNvPr id="8" name="Immagine 7" descr="Logo Cloud Champions">
            <a:extLst>
              <a:ext uri="{FF2B5EF4-FFF2-40B4-BE49-F238E27FC236}">
                <a16:creationId xmlns:a16="http://schemas.microsoft.com/office/drawing/2014/main" id="{22301B54-840A-32EF-B317-AE0E019678F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" y="6461863"/>
            <a:ext cx="323045" cy="32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ssionize.com/app/organizer/session/8214/37966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jpe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ssionize.com/app/organizer/session/8214/37966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48200" y="6578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0287000" h="5143500">
                <a:moveTo>
                  <a:pt x="0" y="0"/>
                </a:moveTo>
                <a:lnTo>
                  <a:pt x="10287000" y="0"/>
                </a:lnTo>
                <a:lnTo>
                  <a:pt x="10287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552859"/>
            <a:ext cx="11645774" cy="3766991"/>
            <a:chOff x="0" y="0"/>
            <a:chExt cx="4264017" cy="13218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64017" cy="1321823"/>
            </a:xfrm>
            <a:custGeom>
              <a:avLst/>
              <a:gdLst/>
              <a:ahLst/>
              <a:cxnLst/>
              <a:rect l="l" t="t" r="r" b="b"/>
              <a:pathLst>
                <a:path w="4264017" h="1321823">
                  <a:moveTo>
                    <a:pt x="0" y="0"/>
                  </a:moveTo>
                  <a:lnTo>
                    <a:pt x="4264017" y="0"/>
                  </a:lnTo>
                  <a:lnTo>
                    <a:pt x="4264017" y="1321823"/>
                  </a:lnTo>
                  <a:lnTo>
                    <a:pt x="0" y="1321823"/>
                  </a:lnTo>
                  <a:close/>
                </a:path>
              </a:pathLst>
            </a:custGeom>
            <a:solidFill>
              <a:srgbClr val="FFF172"/>
            </a:solid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264017" cy="134087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768213">
            <a:off x="4300837" y="1949594"/>
            <a:ext cx="664281" cy="661277"/>
          </a:xfrm>
          <a:custGeom>
            <a:avLst/>
            <a:gdLst/>
            <a:ahLst/>
            <a:cxnLst/>
            <a:rect l="l" t="t" r="r" b="b"/>
            <a:pathLst>
              <a:path w="996421" h="991915">
                <a:moveTo>
                  <a:pt x="0" y="0"/>
                </a:moveTo>
                <a:lnTo>
                  <a:pt x="996422" y="0"/>
                </a:lnTo>
                <a:lnTo>
                  <a:pt x="996422" y="991915"/>
                </a:lnTo>
                <a:lnTo>
                  <a:pt x="0" y="991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9615" r="-983149" b="-144419"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292550"/>
            <a:ext cx="11506200" cy="3815645"/>
            <a:chOff x="0" y="0"/>
            <a:chExt cx="4037482" cy="13388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37482" cy="1338895"/>
            </a:xfrm>
            <a:custGeom>
              <a:avLst/>
              <a:gdLst/>
              <a:ahLst/>
              <a:cxnLst/>
              <a:rect l="l" t="t" r="r" b="b"/>
              <a:pathLst>
                <a:path w="4037482" h="1338895">
                  <a:moveTo>
                    <a:pt x="0" y="0"/>
                  </a:moveTo>
                  <a:lnTo>
                    <a:pt x="4037482" y="0"/>
                  </a:lnTo>
                  <a:lnTo>
                    <a:pt x="4037482" y="1338895"/>
                  </a:lnTo>
                  <a:lnTo>
                    <a:pt x="0" y="1338895"/>
                  </a:lnTo>
                  <a:close/>
                </a:path>
              </a:pathLst>
            </a:custGeom>
            <a:solidFill>
              <a:srgbClr val="1B2B55"/>
            </a:solid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037482" cy="135794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TextBox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85800" y="571500"/>
            <a:ext cx="4431406" cy="845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6922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ton"/>
                <a:ea typeface="+mn-ea"/>
                <a:cs typeface="+mn-cs"/>
              </a:rPr>
              <a:t>CLOUD DAY 2023</a:t>
            </a:r>
          </a:p>
        </p:txBody>
      </p:sp>
      <p:sp>
        <p:nvSpPr>
          <p:cNvPr id="14" name="TextBox 14"/>
          <p:cNvSpPr txBox="1">
            <a:spLocks noGrp="1"/>
          </p:cNvSpPr>
          <p:nvPr>
            <p:ph type="title" idx="4294967295"/>
          </p:nvPr>
        </p:nvSpPr>
        <p:spPr>
          <a:xfrm>
            <a:off x="4235823" y="2972469"/>
            <a:ext cx="6951917" cy="134652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35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6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 Bold"/>
                <a:ea typeface="+mn-ea"/>
                <a:cs typeface="+mn-cs"/>
              </a:rPr>
              <a:t>A Deep-Dive journey in Developing Microservices with Java, Spring Boot/ Cloud, Docker, Kubernetes</a:t>
            </a:r>
            <a:endParaRPr kumimoji="0" lang="en-US" sz="2969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Classic Bold"/>
              <a:ea typeface="+mn-ea"/>
              <a:cs typeface="+mn-cs"/>
              <a:hlinkClick r:id="rId3" tooltip="https://sessionize.com/app/organizer/session/8214/379665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235823" y="4576198"/>
            <a:ext cx="4582387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310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32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Ahmad Gohar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235823" y="4992615"/>
            <a:ext cx="6030283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1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6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Senior Solution Architect@ IBM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DC7CDE92-2FE0-750E-FCAA-83D4FBAF9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029" y="6241533"/>
            <a:ext cx="1874545" cy="763703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FB82CE66-4B7B-CF98-F945-1A61B43F1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" y="6461863"/>
            <a:ext cx="323045" cy="323045"/>
          </a:xfrm>
          <a:prstGeom prst="rect">
            <a:avLst/>
          </a:prstGeom>
        </p:spPr>
      </p:pic>
      <p:pic>
        <p:nvPicPr>
          <p:cNvPr id="19" name="Picture 18" descr="A person in a blue shirt&#10;&#10;Description automatically generated">
            <a:extLst>
              <a:ext uri="{FF2B5EF4-FFF2-40B4-BE49-F238E27FC236}">
                <a16:creationId xmlns:a16="http://schemas.microsoft.com/office/drawing/2014/main" id="{D251D3EA-AEA1-1C5E-CD0A-47CAE92975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8" y="2930371"/>
            <a:ext cx="3813726" cy="25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3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48200" y="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0287000" h="5143500">
                <a:moveTo>
                  <a:pt x="0" y="0"/>
                </a:moveTo>
                <a:lnTo>
                  <a:pt x="10287000" y="0"/>
                </a:lnTo>
                <a:lnTo>
                  <a:pt x="10287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552859"/>
            <a:ext cx="11645774" cy="3766991"/>
            <a:chOff x="0" y="0"/>
            <a:chExt cx="4264017" cy="13218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64017" cy="1321823"/>
            </a:xfrm>
            <a:custGeom>
              <a:avLst/>
              <a:gdLst/>
              <a:ahLst/>
              <a:cxnLst/>
              <a:rect l="l" t="t" r="r" b="b"/>
              <a:pathLst>
                <a:path w="4264017" h="1321823">
                  <a:moveTo>
                    <a:pt x="0" y="0"/>
                  </a:moveTo>
                  <a:lnTo>
                    <a:pt x="4264017" y="0"/>
                  </a:lnTo>
                  <a:lnTo>
                    <a:pt x="4264017" y="1321823"/>
                  </a:lnTo>
                  <a:lnTo>
                    <a:pt x="0" y="1321823"/>
                  </a:lnTo>
                  <a:close/>
                </a:path>
              </a:pathLst>
            </a:custGeom>
            <a:solidFill>
              <a:srgbClr val="FFF172"/>
            </a:solid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264017" cy="134087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768213">
            <a:off x="4300837" y="1949594"/>
            <a:ext cx="664281" cy="661277"/>
          </a:xfrm>
          <a:custGeom>
            <a:avLst/>
            <a:gdLst/>
            <a:ahLst/>
            <a:cxnLst/>
            <a:rect l="l" t="t" r="r" b="b"/>
            <a:pathLst>
              <a:path w="996421" h="991915">
                <a:moveTo>
                  <a:pt x="0" y="0"/>
                </a:moveTo>
                <a:lnTo>
                  <a:pt x="996422" y="0"/>
                </a:lnTo>
                <a:lnTo>
                  <a:pt x="996422" y="991915"/>
                </a:lnTo>
                <a:lnTo>
                  <a:pt x="0" y="991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9615" r="-983149" b="-144419"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356556"/>
            <a:ext cx="11506200" cy="3815645"/>
            <a:chOff x="0" y="0"/>
            <a:chExt cx="4037482" cy="13388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37482" cy="1338895"/>
            </a:xfrm>
            <a:custGeom>
              <a:avLst/>
              <a:gdLst/>
              <a:ahLst/>
              <a:cxnLst/>
              <a:rect l="l" t="t" r="r" b="b"/>
              <a:pathLst>
                <a:path w="4037482" h="1338895">
                  <a:moveTo>
                    <a:pt x="0" y="0"/>
                  </a:moveTo>
                  <a:lnTo>
                    <a:pt x="4037482" y="0"/>
                  </a:lnTo>
                  <a:lnTo>
                    <a:pt x="4037482" y="1338895"/>
                  </a:lnTo>
                  <a:lnTo>
                    <a:pt x="0" y="1338895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037482" cy="135794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4" name="Immagine 23">
            <a:extLst>
              <a:ext uri="{FF2B5EF4-FFF2-40B4-BE49-F238E27FC236}">
                <a16:creationId xmlns:a16="http://schemas.microsoft.com/office/drawing/2014/main" id="{DC7CDE92-2FE0-750E-FCAA-83D4FBAF9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029" y="6241533"/>
            <a:ext cx="1874545" cy="763703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FB82CE66-4B7B-CF98-F945-1A61B43F1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" y="6461863"/>
            <a:ext cx="323045" cy="323045"/>
          </a:xfrm>
          <a:prstGeom prst="rect">
            <a:avLst/>
          </a:prstGeom>
        </p:spPr>
      </p:pic>
      <p:sp>
        <p:nvSpPr>
          <p:cNvPr id="10" name="TextBox 10"/>
          <p:cNvSpPr txBox="1">
            <a:spLocks noGrp="1"/>
          </p:cNvSpPr>
          <p:nvPr>
            <p:ph type="title" idx="4294967295"/>
          </p:nvPr>
        </p:nvSpPr>
        <p:spPr>
          <a:xfrm>
            <a:off x="685800" y="571500"/>
            <a:ext cx="4431406" cy="84529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6922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ton"/>
                <a:ea typeface="+mn-ea"/>
                <a:cs typeface="+mn-cs"/>
              </a:rPr>
              <a:t>KUDOS</a:t>
            </a:r>
          </a:p>
        </p:txBody>
      </p:sp>
      <p:pic>
        <p:nvPicPr>
          <p:cNvPr id="11" name="Picture 4" descr="Logo beSharp">
            <a:extLst>
              <a:ext uri="{FF2B5EF4-FFF2-40B4-BE49-F238E27FC236}">
                <a16:creationId xmlns:a16="http://schemas.microsoft.com/office/drawing/2014/main" id="{5A5313AF-84D3-FAE4-601D-38876A29C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011" y="2807668"/>
            <a:ext cx="1785257" cy="73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Logo Essilor Luxottica">
            <a:extLst>
              <a:ext uri="{FF2B5EF4-FFF2-40B4-BE49-F238E27FC236}">
                <a16:creationId xmlns:a16="http://schemas.microsoft.com/office/drawing/2014/main" id="{E5479491-D717-CA48-0EF6-A82FE2892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520" y="2960161"/>
            <a:ext cx="2314302" cy="58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 descr="Logo AWS">
            <a:extLst>
              <a:ext uri="{FF2B5EF4-FFF2-40B4-BE49-F238E27FC236}">
                <a16:creationId xmlns:a16="http://schemas.microsoft.com/office/drawing/2014/main" id="{E318E7AB-2DA3-EEF2-0E0C-B5A76027B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264" y="2745588"/>
            <a:ext cx="1029451" cy="889072"/>
          </a:xfrm>
          <a:prstGeom prst="rect">
            <a:avLst/>
          </a:prstGeom>
        </p:spPr>
      </p:pic>
      <p:pic>
        <p:nvPicPr>
          <p:cNvPr id="15" name="Picture 10" descr="Logo Webscience">
            <a:extLst>
              <a:ext uri="{FF2B5EF4-FFF2-40B4-BE49-F238E27FC236}">
                <a16:creationId xmlns:a16="http://schemas.microsoft.com/office/drawing/2014/main" id="{9D59DD82-84E1-3EEF-0D3E-DDC07FE98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011" y="2807668"/>
            <a:ext cx="2474868" cy="78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Elemento Cloud">
            <a:extLst>
              <a:ext uri="{FF2B5EF4-FFF2-40B4-BE49-F238E27FC236}">
                <a16:creationId xmlns:a16="http://schemas.microsoft.com/office/drawing/2014/main" id="{EEA5F6EC-2150-2079-DBBB-DF1B392A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64" y="3931221"/>
            <a:ext cx="1023360" cy="1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Logo Blexin">
            <a:extLst>
              <a:ext uri="{FF2B5EF4-FFF2-40B4-BE49-F238E27FC236}">
                <a16:creationId xmlns:a16="http://schemas.microsoft.com/office/drawing/2014/main" id="{DEC2DDAB-D01D-06E8-C4B8-B10311DF7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87" y="4194757"/>
            <a:ext cx="2091265" cy="53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Logo Ellycode">
            <a:extLst>
              <a:ext uri="{FF2B5EF4-FFF2-40B4-BE49-F238E27FC236}">
                <a16:creationId xmlns:a16="http://schemas.microsoft.com/office/drawing/2014/main" id="{A58D6F97-B74B-3829-A95F-08F358AFD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520" y="4221553"/>
            <a:ext cx="2314302" cy="55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magine 18" descr="Logo Fantacalcio">
            <a:extLst>
              <a:ext uri="{FF2B5EF4-FFF2-40B4-BE49-F238E27FC236}">
                <a16:creationId xmlns:a16="http://schemas.microsoft.com/office/drawing/2014/main" id="{905BB529-B5F9-050C-71D1-D54E804137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3011" y="4120734"/>
            <a:ext cx="2510498" cy="673125"/>
          </a:xfrm>
          <a:prstGeom prst="rect">
            <a:avLst/>
          </a:prstGeom>
        </p:spPr>
      </p:pic>
      <p:pic>
        <p:nvPicPr>
          <p:cNvPr id="20" name="Picture 16" descr="Logo TD SYNNEX">
            <a:extLst>
              <a:ext uri="{FF2B5EF4-FFF2-40B4-BE49-F238E27FC236}">
                <a16:creationId xmlns:a16="http://schemas.microsoft.com/office/drawing/2014/main" id="{754E86DD-A2C2-BB90-C0BE-71C01239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85" y="5114336"/>
            <a:ext cx="824049" cy="82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 descr="Logo Spreaker">
            <a:extLst>
              <a:ext uri="{FF2B5EF4-FFF2-40B4-BE49-F238E27FC236}">
                <a16:creationId xmlns:a16="http://schemas.microsoft.com/office/drawing/2014/main" id="{ABC3B984-089E-A2A5-913E-1EC544067E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79520" y="5112533"/>
            <a:ext cx="2555208" cy="9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2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F5FB8-EB00-4AD6-D267-E912E127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</a:t>
            </a:r>
            <a:r>
              <a:rPr lang="it-IT" dirty="0"/>
              <a:t> Journy Today 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E6B960-38F6-DF89-301B-B60BEDBD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Business Case</a:t>
            </a:r>
          </a:p>
          <a:p>
            <a:r>
              <a:rPr lang="it-IT" dirty="0" err="1"/>
              <a:t>Microservice</a:t>
            </a:r>
            <a:r>
              <a:rPr lang="it-IT" dirty="0"/>
              <a:t> Architecture</a:t>
            </a:r>
          </a:p>
          <a:p>
            <a:r>
              <a:rPr lang="it-IT" dirty="0" err="1"/>
              <a:t>Microservice</a:t>
            </a:r>
            <a:r>
              <a:rPr lang="it-IT" dirty="0"/>
              <a:t> Design</a:t>
            </a:r>
          </a:p>
          <a:p>
            <a:pPr lvl="1"/>
            <a:r>
              <a:rPr lang="it-IT" dirty="0"/>
              <a:t>Service Discovery</a:t>
            </a:r>
          </a:p>
          <a:p>
            <a:pPr lvl="1"/>
            <a:r>
              <a:rPr lang="it-IT" dirty="0" err="1"/>
              <a:t>Confirguration</a:t>
            </a:r>
            <a:r>
              <a:rPr lang="it-IT" dirty="0"/>
              <a:t> Server</a:t>
            </a:r>
          </a:p>
          <a:p>
            <a:pPr lvl="1"/>
            <a:endParaRPr lang="it-IT" dirty="0"/>
          </a:p>
          <a:p>
            <a:r>
              <a:rPr lang="it-IT" dirty="0"/>
              <a:t>Spring Projects</a:t>
            </a:r>
          </a:p>
          <a:p>
            <a:pPr lvl="1"/>
            <a:r>
              <a:rPr lang="it-IT" dirty="0"/>
              <a:t>Spring Boot</a:t>
            </a:r>
          </a:p>
          <a:p>
            <a:pPr lvl="1"/>
            <a:r>
              <a:rPr lang="it-IT" dirty="0"/>
              <a:t>Spring Cloud</a:t>
            </a:r>
          </a:p>
          <a:p>
            <a:pPr lvl="1"/>
            <a:r>
              <a:rPr lang="it-IT" dirty="0"/>
              <a:t>Spring Data</a:t>
            </a:r>
          </a:p>
          <a:p>
            <a:r>
              <a:rPr lang="en-US" dirty="0"/>
              <a:t>Containerization</a:t>
            </a:r>
          </a:p>
          <a:p>
            <a:pPr lvl="1"/>
            <a:r>
              <a:rPr lang="it-IT" dirty="0"/>
              <a:t>Docker</a:t>
            </a:r>
          </a:p>
          <a:p>
            <a:r>
              <a:rPr lang="it-IT" dirty="0" err="1"/>
              <a:t>Kubernetes</a:t>
            </a:r>
            <a:endParaRPr lang="it-IT" dirty="0"/>
          </a:p>
          <a:p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31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F89A-AD2F-86B7-8662-87189143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C59E-02E4-A9FE-BC7B-8ADBAB12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88209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48200" y="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0287000" h="5143500">
                <a:moveTo>
                  <a:pt x="0" y="0"/>
                </a:moveTo>
                <a:lnTo>
                  <a:pt x="10287000" y="0"/>
                </a:lnTo>
                <a:lnTo>
                  <a:pt x="10287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552859"/>
            <a:ext cx="11645774" cy="3766991"/>
            <a:chOff x="0" y="0"/>
            <a:chExt cx="4264017" cy="13218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64017" cy="1321823"/>
            </a:xfrm>
            <a:custGeom>
              <a:avLst/>
              <a:gdLst/>
              <a:ahLst/>
              <a:cxnLst/>
              <a:rect l="l" t="t" r="r" b="b"/>
              <a:pathLst>
                <a:path w="4264017" h="1321823">
                  <a:moveTo>
                    <a:pt x="0" y="0"/>
                  </a:moveTo>
                  <a:lnTo>
                    <a:pt x="4264017" y="0"/>
                  </a:lnTo>
                  <a:lnTo>
                    <a:pt x="4264017" y="1321823"/>
                  </a:lnTo>
                  <a:lnTo>
                    <a:pt x="0" y="1321823"/>
                  </a:lnTo>
                  <a:close/>
                </a:path>
              </a:pathLst>
            </a:custGeom>
            <a:solidFill>
              <a:srgbClr val="FFF172"/>
            </a:solid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264017" cy="134087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768213">
            <a:off x="4300837" y="1949594"/>
            <a:ext cx="664281" cy="661277"/>
          </a:xfrm>
          <a:custGeom>
            <a:avLst/>
            <a:gdLst/>
            <a:ahLst/>
            <a:cxnLst/>
            <a:rect l="l" t="t" r="r" b="b"/>
            <a:pathLst>
              <a:path w="996421" h="991915">
                <a:moveTo>
                  <a:pt x="0" y="0"/>
                </a:moveTo>
                <a:lnTo>
                  <a:pt x="996422" y="0"/>
                </a:lnTo>
                <a:lnTo>
                  <a:pt x="996422" y="991915"/>
                </a:lnTo>
                <a:lnTo>
                  <a:pt x="0" y="991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9615" r="-983149" b="-144419"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356556"/>
            <a:ext cx="11506200" cy="3815645"/>
            <a:chOff x="0" y="0"/>
            <a:chExt cx="4037482" cy="13388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37482" cy="1338895"/>
            </a:xfrm>
            <a:custGeom>
              <a:avLst/>
              <a:gdLst/>
              <a:ahLst/>
              <a:cxnLst/>
              <a:rect l="l" t="t" r="r" b="b"/>
              <a:pathLst>
                <a:path w="4037482" h="1338895">
                  <a:moveTo>
                    <a:pt x="0" y="0"/>
                  </a:moveTo>
                  <a:lnTo>
                    <a:pt x="4037482" y="0"/>
                  </a:lnTo>
                  <a:lnTo>
                    <a:pt x="4037482" y="1338895"/>
                  </a:lnTo>
                  <a:lnTo>
                    <a:pt x="0" y="1338895"/>
                  </a:lnTo>
                  <a:close/>
                </a:path>
              </a:pathLst>
            </a:custGeom>
            <a:solidFill>
              <a:srgbClr val="1B2B55"/>
            </a:solid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037482" cy="135794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85800" y="571500"/>
            <a:ext cx="4431406" cy="845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6922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ton"/>
                <a:ea typeface="+mn-ea"/>
                <a:cs typeface="+mn-cs"/>
              </a:rPr>
              <a:t>CLOUD DAY 2023</a:t>
            </a:r>
          </a:p>
        </p:txBody>
      </p:sp>
      <p:sp>
        <p:nvSpPr>
          <p:cNvPr id="14" name="TextBox 14"/>
          <p:cNvSpPr txBox="1">
            <a:spLocks noGrp="1"/>
          </p:cNvSpPr>
          <p:nvPr>
            <p:ph type="title" idx="4294967295"/>
          </p:nvPr>
        </p:nvSpPr>
        <p:spPr>
          <a:xfrm>
            <a:off x="201623" y="4156309"/>
            <a:ext cx="11102954" cy="56009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35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 Bold"/>
                <a:ea typeface="+mn-ea"/>
                <a:cs typeface="+mn-cs"/>
              </a:rPr>
              <a:t>GRAZIE!</a:t>
            </a:r>
            <a:endParaRPr kumimoji="0" lang="en-US" sz="6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Classic Bold"/>
              <a:ea typeface="+mn-ea"/>
              <a:cs typeface="+mn-cs"/>
              <a:hlinkClick r:id="rId3" tooltip="https://sessionize.com/app/organizer/session/8214/379665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DC7CDE92-2FE0-750E-FCAA-83D4FBAF9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029" y="6241533"/>
            <a:ext cx="1874545" cy="763703"/>
          </a:xfrm>
          <a:prstGeom prst="rect">
            <a:avLst/>
          </a:prstGeom>
        </p:spPr>
      </p:pic>
      <p:pic>
        <p:nvPicPr>
          <p:cNvPr id="26" name="Immagine 25" descr="Logo Cloud Champions">
            <a:extLst>
              <a:ext uri="{FF2B5EF4-FFF2-40B4-BE49-F238E27FC236}">
                <a16:creationId xmlns:a16="http://schemas.microsoft.com/office/drawing/2014/main" id="{FB82CE66-4B7B-CF98-F945-1A61B43F1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" y="6461863"/>
            <a:ext cx="323045" cy="32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72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740B0617EB61439E54CA3B436AFCF9" ma:contentTypeVersion="15" ma:contentTypeDescription="Creare un nuovo documento." ma:contentTypeScope="" ma:versionID="3a9a7261072c5a6a4a9d9e92986be0a9">
  <xsd:schema xmlns:xsd="http://www.w3.org/2001/XMLSchema" xmlns:xs="http://www.w3.org/2001/XMLSchema" xmlns:p="http://schemas.microsoft.com/office/2006/metadata/properties" xmlns:ns2="d22cc540-b720-47d4-a165-c4c2f442390c" xmlns:ns3="e9e02937-5ffb-4a40-a905-e8e29b5c5df2" targetNamespace="http://schemas.microsoft.com/office/2006/metadata/properties" ma:root="true" ma:fieldsID="05612462077a5544d704dd43a706c0a4" ns2:_="" ns3:_="">
    <xsd:import namespace="d22cc540-b720-47d4-a165-c4c2f442390c"/>
    <xsd:import namespace="e9e02937-5ffb-4a40-a905-e8e29b5c5d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2cc540-b720-47d4-a165-c4c2f4423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Tag immagine" ma:readOnly="false" ma:fieldId="{5cf76f15-5ced-4ddc-b409-7134ff3c332f}" ma:taxonomyMulti="true" ma:sspId="a137d161-e4a7-4067-a0bc-2be878385a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02937-5ffb-4a40-a905-e8e29b5c5df2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116b53c5-ce3c-463d-9f40-1cdea638bfea}" ma:internalName="TaxCatchAll" ma:showField="CatchAllData" ma:web="e9e02937-5ffb-4a40-a905-e8e29b5c5d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C7235F-3E28-4457-B033-754E18E70F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229E5-F2E2-4AB8-BB3D-6B3EBFD810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2cc540-b720-47d4-a165-c4c2f442390c"/>
    <ds:schemaRef ds:uri="e9e02937-5ffb-4a40-a905-e8e29b5c5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58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Anton</vt:lpstr>
      <vt:lpstr>Arial</vt:lpstr>
      <vt:lpstr>Calibri</vt:lpstr>
      <vt:lpstr>Calibri Light</vt:lpstr>
      <vt:lpstr>Montserrat</vt:lpstr>
      <vt:lpstr>Montserrat Classic Bold</vt:lpstr>
      <vt:lpstr>Montserrat Medium</vt:lpstr>
      <vt:lpstr>Tema di Office</vt:lpstr>
      <vt:lpstr>Office Theme</vt:lpstr>
      <vt:lpstr>A Deep-Dive journey in Developing Microservices with Java, Spring Boot/ Cloud, Docker, Kubernetes</vt:lpstr>
      <vt:lpstr>KUDOS</vt:lpstr>
      <vt:lpstr>Our Journy Today !</vt:lpstr>
      <vt:lpstr>PowerPoint Presentation</vt:lpstr>
      <vt:lpstr>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Saltarello</dc:creator>
  <cp:lastModifiedBy>Ahmad Gohar</cp:lastModifiedBy>
  <cp:revision>2</cp:revision>
  <dcterms:created xsi:type="dcterms:W3CDTF">2023-10-27T09:23:06Z</dcterms:created>
  <dcterms:modified xsi:type="dcterms:W3CDTF">2023-11-13T01:02:15Z</dcterms:modified>
</cp:coreProperties>
</file>