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4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D879D7-8348-4DDC-BABE-949471CE499D}"/>
              </a:ext>
            </a:extLst>
          </p:cNvPr>
          <p:cNvSpPr/>
          <p:nvPr/>
        </p:nvSpPr>
        <p:spPr bwMode="auto">
          <a:xfrm>
            <a:off x="5160590" y="146050"/>
            <a:ext cx="505323" cy="6565900"/>
          </a:xfrm>
          <a:prstGeom prst="rect">
            <a:avLst/>
          </a:prstGeom>
          <a:gradFill>
            <a:gsLst>
              <a:gs pos="2041">
                <a:schemeClr val="accent2"/>
              </a:gs>
              <a:gs pos="65000">
                <a:schemeClr val="accent2">
                  <a:lumMod val="75000"/>
                </a:schemeClr>
              </a:gs>
              <a:gs pos="3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51F70D8A-7DE3-4871-8414-4FEEAF2D09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F1BF9-8562-4BF6-84CD-84EFA8FD04F9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pic>
        <p:nvPicPr>
          <p:cNvPr id="13" name="Picture 1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6A3F36B-DDA4-4343-A916-A10BCF3A3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alphaModFix/>
          </a:blip>
          <a:srcRect t="31148" b="-3275"/>
          <a:stretch/>
        </p:blipFill>
        <p:spPr>
          <a:xfrm>
            <a:off x="5334000" y="0"/>
            <a:ext cx="6858000" cy="3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Only 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E92CE-1C24-4E31-92D7-779B270B936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DC2FE98-0712-4C7F-A938-1D1EC039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9"/>
            <a:ext cx="12192000" cy="58896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DEB71FE-890A-4562-932C-D9BFB5D53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FB98E-EE26-4EB0-B38B-026B60B92244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929731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, subhead &amp; Non-bulleted text plain 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AD9FA-64D9-45B3-B653-33CF573C905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C0C2EEB-7B0C-420F-9E11-A3A436581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BC8DAC-09CE-4DC9-95A2-09BEFA8ED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E2C26-5F57-4E8A-B46E-83BEC80AE983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2213335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Only - car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E92CE-1C24-4E31-92D7-779B270B936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425C32E-F4E2-4A53-ACF9-E59677635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50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DEB71FE-890A-4562-932C-D9BFB5D53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FB98E-EE26-4EB0-B38B-026B60B92244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AFFDB6-9EB1-4E1C-ABEE-5CA25D5D8494}"/>
              </a:ext>
            </a:extLst>
          </p:cNvPr>
          <p:cNvGrpSpPr/>
          <p:nvPr/>
        </p:nvGrpSpPr>
        <p:grpSpPr>
          <a:xfrm>
            <a:off x="11154980" y="6346102"/>
            <a:ext cx="447040" cy="426049"/>
            <a:chOff x="7445244" y="5497911"/>
            <a:chExt cx="400712" cy="38189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D8D754-CD19-442B-9C75-793DC9C21291}"/>
                </a:ext>
              </a:extLst>
            </p:cNvPr>
            <p:cNvSpPr/>
            <p:nvPr/>
          </p:nvSpPr>
          <p:spPr>
            <a:xfrm>
              <a:off x="7445244" y="5715906"/>
              <a:ext cx="163905" cy="163904"/>
            </a:xfrm>
            <a:custGeom>
              <a:avLst/>
              <a:gdLst>
                <a:gd name="connsiteX0" fmla="*/ 163906 w 163905"/>
                <a:gd name="connsiteY0" fmla="*/ 81952 h 163904"/>
                <a:gd name="connsiteX1" fmla="*/ 81953 w 163905"/>
                <a:gd name="connsiteY1" fmla="*/ 163904 h 163904"/>
                <a:gd name="connsiteX2" fmla="*/ 0 w 163905"/>
                <a:gd name="connsiteY2" fmla="*/ 81952 h 163904"/>
                <a:gd name="connsiteX3" fmla="*/ 81953 w 163905"/>
                <a:gd name="connsiteY3" fmla="*/ 0 h 163904"/>
                <a:gd name="connsiteX4" fmla="*/ 163906 w 163905"/>
                <a:gd name="connsiteY4" fmla="*/ 81952 h 16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905" h="163904">
                  <a:moveTo>
                    <a:pt x="163906" y="81952"/>
                  </a:moveTo>
                  <a:cubicBezTo>
                    <a:pt x="163906" y="127213"/>
                    <a:pt x="127214" y="163904"/>
                    <a:pt x="81953" y="163904"/>
                  </a:cubicBezTo>
                  <a:cubicBezTo>
                    <a:pt x="36692" y="163904"/>
                    <a:pt x="0" y="127213"/>
                    <a:pt x="0" y="81952"/>
                  </a:cubicBezTo>
                  <a:cubicBezTo>
                    <a:pt x="0" y="36691"/>
                    <a:pt x="36692" y="0"/>
                    <a:pt x="81953" y="0"/>
                  </a:cubicBezTo>
                  <a:cubicBezTo>
                    <a:pt x="127214" y="0"/>
                    <a:pt x="163906" y="36691"/>
                    <a:pt x="163906" y="81952"/>
                  </a:cubicBezTo>
                  <a:close/>
                </a:path>
              </a:pathLst>
            </a:custGeom>
            <a:solidFill>
              <a:srgbClr val="0078D4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A0C58D-4A87-4129-902B-710BD3E2D449}"/>
                </a:ext>
              </a:extLst>
            </p:cNvPr>
            <p:cNvSpPr/>
            <p:nvPr/>
          </p:nvSpPr>
          <p:spPr>
            <a:xfrm>
              <a:off x="7520584" y="5778196"/>
              <a:ext cx="32798" cy="32798"/>
            </a:xfrm>
            <a:custGeom>
              <a:avLst/>
              <a:gdLst>
                <a:gd name="connsiteX0" fmla="*/ 32799 w 32798"/>
                <a:gd name="connsiteY0" fmla="*/ 16399 h 32798"/>
                <a:gd name="connsiteX1" fmla="*/ 16399 w 32798"/>
                <a:gd name="connsiteY1" fmla="*/ 32798 h 32798"/>
                <a:gd name="connsiteX2" fmla="*/ 0 w 32798"/>
                <a:gd name="connsiteY2" fmla="*/ 16399 h 32798"/>
                <a:gd name="connsiteX3" fmla="*/ 16399 w 32798"/>
                <a:gd name="connsiteY3" fmla="*/ 0 h 32798"/>
                <a:gd name="connsiteX4" fmla="*/ 32799 w 32798"/>
                <a:gd name="connsiteY4" fmla="*/ 16399 h 3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98" h="32798">
                  <a:moveTo>
                    <a:pt x="32799" y="16399"/>
                  </a:moveTo>
                  <a:cubicBezTo>
                    <a:pt x="32799" y="25456"/>
                    <a:pt x="25456" y="32798"/>
                    <a:pt x="16399" y="32798"/>
                  </a:cubicBezTo>
                  <a:cubicBezTo>
                    <a:pt x="7342" y="32798"/>
                    <a:pt x="0" y="25456"/>
                    <a:pt x="0" y="16399"/>
                  </a:cubicBezTo>
                  <a:cubicBezTo>
                    <a:pt x="0" y="7342"/>
                    <a:pt x="7342" y="0"/>
                    <a:pt x="16399" y="0"/>
                  </a:cubicBezTo>
                  <a:cubicBezTo>
                    <a:pt x="25456" y="0"/>
                    <a:pt x="32799" y="7342"/>
                    <a:pt x="32799" y="1639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A78FED-EC76-42E3-831A-CC413551F10C}"/>
                </a:ext>
              </a:extLst>
            </p:cNvPr>
            <p:cNvSpPr/>
            <p:nvPr/>
          </p:nvSpPr>
          <p:spPr>
            <a:xfrm>
              <a:off x="7551544" y="5830503"/>
              <a:ext cx="25836" cy="25835"/>
            </a:xfrm>
            <a:custGeom>
              <a:avLst/>
              <a:gdLst>
                <a:gd name="connsiteX0" fmla="*/ 25836 w 25836"/>
                <a:gd name="connsiteY0" fmla="*/ 12918 h 25835"/>
                <a:gd name="connsiteX1" fmla="*/ 12918 w 25836"/>
                <a:gd name="connsiteY1" fmla="*/ 25836 h 25835"/>
                <a:gd name="connsiteX2" fmla="*/ 0 w 25836"/>
                <a:gd name="connsiteY2" fmla="*/ 12918 h 25835"/>
                <a:gd name="connsiteX3" fmla="*/ 12918 w 25836"/>
                <a:gd name="connsiteY3" fmla="*/ 0 h 25835"/>
                <a:gd name="connsiteX4" fmla="*/ 25836 w 25836"/>
                <a:gd name="connsiteY4" fmla="*/ 12918 h 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6" h="25835">
                  <a:moveTo>
                    <a:pt x="25836" y="12918"/>
                  </a:moveTo>
                  <a:cubicBezTo>
                    <a:pt x="25836" y="20052"/>
                    <a:pt x="20052" y="25836"/>
                    <a:pt x="12918" y="25836"/>
                  </a:cubicBezTo>
                  <a:cubicBezTo>
                    <a:pt x="5784" y="25836"/>
                    <a:pt x="0" y="20052"/>
                    <a:pt x="0" y="12918"/>
                  </a:cubicBezTo>
                  <a:cubicBezTo>
                    <a:pt x="0" y="5784"/>
                    <a:pt x="5784" y="0"/>
                    <a:pt x="12918" y="0"/>
                  </a:cubicBezTo>
                  <a:cubicBezTo>
                    <a:pt x="20052" y="0"/>
                    <a:pt x="25836" y="5784"/>
                    <a:pt x="25836" y="12918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D7FD6-1DFA-455A-A7A7-132B0CBE2706}"/>
                </a:ext>
              </a:extLst>
            </p:cNvPr>
            <p:cNvSpPr/>
            <p:nvPr/>
          </p:nvSpPr>
          <p:spPr>
            <a:xfrm>
              <a:off x="7502324" y="5823497"/>
              <a:ext cx="22157" cy="22157"/>
            </a:xfrm>
            <a:custGeom>
              <a:avLst/>
              <a:gdLst>
                <a:gd name="connsiteX0" fmla="*/ 22158 w 22157"/>
                <a:gd name="connsiteY0" fmla="*/ 11079 h 22157"/>
                <a:gd name="connsiteX1" fmla="*/ 11079 w 22157"/>
                <a:gd name="connsiteY1" fmla="*/ 22158 h 22157"/>
                <a:gd name="connsiteX2" fmla="*/ 0 w 22157"/>
                <a:gd name="connsiteY2" fmla="*/ 11079 h 22157"/>
                <a:gd name="connsiteX3" fmla="*/ 11079 w 22157"/>
                <a:gd name="connsiteY3" fmla="*/ 0 h 22157"/>
                <a:gd name="connsiteX4" fmla="*/ 22158 w 22157"/>
                <a:gd name="connsiteY4" fmla="*/ 11079 h 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7" h="22157">
                  <a:moveTo>
                    <a:pt x="22158" y="11079"/>
                  </a:moveTo>
                  <a:cubicBezTo>
                    <a:pt x="22158" y="17197"/>
                    <a:pt x="17198" y="22158"/>
                    <a:pt x="11079" y="22158"/>
                  </a:cubicBezTo>
                  <a:cubicBezTo>
                    <a:pt x="4960" y="22158"/>
                    <a:pt x="0" y="17197"/>
                    <a:pt x="0" y="11079"/>
                  </a:cubicBezTo>
                  <a:cubicBezTo>
                    <a:pt x="0" y="4960"/>
                    <a:pt x="4960" y="0"/>
                    <a:pt x="11079" y="0"/>
                  </a:cubicBezTo>
                  <a:cubicBezTo>
                    <a:pt x="17198" y="0"/>
                    <a:pt x="22158" y="4960"/>
                    <a:pt x="22158" y="1107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0FE8F8-945C-4A2F-9E80-A5E67C6AF375}"/>
                </a:ext>
              </a:extLst>
            </p:cNvPr>
            <p:cNvSpPr/>
            <p:nvPr/>
          </p:nvSpPr>
          <p:spPr>
            <a:xfrm>
              <a:off x="7491661" y="5736443"/>
              <a:ext cx="27500" cy="27499"/>
            </a:xfrm>
            <a:custGeom>
              <a:avLst/>
              <a:gdLst>
                <a:gd name="connsiteX0" fmla="*/ 27500 w 27500"/>
                <a:gd name="connsiteY0" fmla="*/ 13750 h 27499"/>
                <a:gd name="connsiteX1" fmla="*/ 13750 w 27500"/>
                <a:gd name="connsiteY1" fmla="*/ 27500 h 27499"/>
                <a:gd name="connsiteX2" fmla="*/ 0 w 27500"/>
                <a:gd name="connsiteY2" fmla="*/ 13750 h 27499"/>
                <a:gd name="connsiteX3" fmla="*/ 13750 w 27500"/>
                <a:gd name="connsiteY3" fmla="*/ 0 h 27499"/>
                <a:gd name="connsiteX4" fmla="*/ 27500 w 27500"/>
                <a:gd name="connsiteY4" fmla="*/ 13750 h 2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0" h="27499">
                  <a:moveTo>
                    <a:pt x="27500" y="13750"/>
                  </a:moveTo>
                  <a:cubicBezTo>
                    <a:pt x="27500" y="21344"/>
                    <a:pt x="21344" y="27500"/>
                    <a:pt x="13750" y="27500"/>
                  </a:cubicBezTo>
                  <a:cubicBezTo>
                    <a:pt x="6156" y="27500"/>
                    <a:pt x="0" y="21344"/>
                    <a:pt x="0" y="13750"/>
                  </a:cubicBezTo>
                  <a:cubicBezTo>
                    <a:pt x="0" y="6156"/>
                    <a:pt x="6156" y="0"/>
                    <a:pt x="13750" y="0"/>
                  </a:cubicBezTo>
                  <a:cubicBezTo>
                    <a:pt x="21344" y="0"/>
                    <a:pt x="27500" y="6156"/>
                    <a:pt x="27500" y="13750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AF6272-F997-4817-9BFD-7A61AB5BEE6E}"/>
                </a:ext>
              </a:extLst>
            </p:cNvPr>
            <p:cNvSpPr/>
            <p:nvPr/>
          </p:nvSpPr>
          <p:spPr>
            <a:xfrm>
              <a:off x="7508144" y="5497911"/>
              <a:ext cx="337812" cy="319894"/>
            </a:xfrm>
            <a:custGeom>
              <a:avLst/>
              <a:gdLst>
                <a:gd name="connsiteX0" fmla="*/ 255517 w 337812"/>
                <a:gd name="connsiteY0" fmla="*/ 273 h 319893"/>
                <a:gd name="connsiteX1" fmla="*/ 168660 w 337812"/>
                <a:gd name="connsiteY1" fmla="*/ 57200 h 319893"/>
                <a:gd name="connsiteX2" fmla="*/ 81211 w 337812"/>
                <a:gd name="connsiteY2" fmla="*/ 864 h 319893"/>
                <a:gd name="connsiteX3" fmla="*/ 200 w 337812"/>
                <a:gd name="connsiteY3" fmla="*/ 114717 h 319893"/>
                <a:gd name="connsiteX4" fmla="*/ 167828 w 337812"/>
                <a:gd name="connsiteY4" fmla="*/ 318908 h 319893"/>
                <a:gd name="connsiteX5" fmla="*/ 169229 w 337812"/>
                <a:gd name="connsiteY5" fmla="*/ 319893 h 319893"/>
                <a:gd name="connsiteX6" fmla="*/ 170630 w 337812"/>
                <a:gd name="connsiteY6" fmla="*/ 318886 h 319893"/>
                <a:gd name="connsiteX7" fmla="*/ 337710 w 337812"/>
                <a:gd name="connsiteY7" fmla="*/ 111608 h 319893"/>
                <a:gd name="connsiteX8" fmla="*/ 255517 w 337812"/>
                <a:gd name="connsiteY8" fmla="*/ 273 h 31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812" h="319893">
                  <a:moveTo>
                    <a:pt x="255517" y="273"/>
                  </a:moveTo>
                  <a:cubicBezTo>
                    <a:pt x="216960" y="-2820"/>
                    <a:pt x="181210" y="20611"/>
                    <a:pt x="168660" y="57200"/>
                  </a:cubicBezTo>
                  <a:cubicBezTo>
                    <a:pt x="155721" y="20714"/>
                    <a:pt x="119782" y="-2438"/>
                    <a:pt x="81211" y="864"/>
                  </a:cubicBezTo>
                  <a:cubicBezTo>
                    <a:pt x="2696" y="7279"/>
                    <a:pt x="-1201" y="85006"/>
                    <a:pt x="200" y="114717"/>
                  </a:cubicBezTo>
                  <a:cubicBezTo>
                    <a:pt x="857" y="135977"/>
                    <a:pt x="5258" y="202953"/>
                    <a:pt x="167828" y="318908"/>
                  </a:cubicBezTo>
                  <a:lnTo>
                    <a:pt x="169229" y="319893"/>
                  </a:lnTo>
                  <a:lnTo>
                    <a:pt x="170630" y="318886"/>
                  </a:lnTo>
                  <a:cubicBezTo>
                    <a:pt x="333222" y="201880"/>
                    <a:pt x="337185" y="133678"/>
                    <a:pt x="337710" y="111608"/>
                  </a:cubicBezTo>
                  <a:cubicBezTo>
                    <a:pt x="338696" y="82685"/>
                    <a:pt x="334054" y="6185"/>
                    <a:pt x="255517" y="273"/>
                  </a:cubicBezTo>
                  <a:close/>
                </a:path>
              </a:pathLst>
            </a:custGeom>
            <a:solidFill>
              <a:srgbClr val="0078D4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297450-0E5A-4E44-80B7-3DC4612473E9}"/>
                </a:ext>
              </a:extLst>
            </p:cNvPr>
            <p:cNvSpPr/>
            <p:nvPr/>
          </p:nvSpPr>
          <p:spPr>
            <a:xfrm>
              <a:off x="7457505" y="5789757"/>
              <a:ext cx="22157" cy="22157"/>
            </a:xfrm>
            <a:custGeom>
              <a:avLst/>
              <a:gdLst>
                <a:gd name="connsiteX0" fmla="*/ 22158 w 22157"/>
                <a:gd name="connsiteY0" fmla="*/ 11079 h 22157"/>
                <a:gd name="connsiteX1" fmla="*/ 11079 w 22157"/>
                <a:gd name="connsiteY1" fmla="*/ 22158 h 22157"/>
                <a:gd name="connsiteX2" fmla="*/ 0 w 22157"/>
                <a:gd name="connsiteY2" fmla="*/ 11079 h 22157"/>
                <a:gd name="connsiteX3" fmla="*/ 11079 w 22157"/>
                <a:gd name="connsiteY3" fmla="*/ 0 h 22157"/>
                <a:gd name="connsiteX4" fmla="*/ 22158 w 22157"/>
                <a:gd name="connsiteY4" fmla="*/ 11079 h 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7" h="22157">
                  <a:moveTo>
                    <a:pt x="22158" y="11079"/>
                  </a:moveTo>
                  <a:cubicBezTo>
                    <a:pt x="22158" y="17197"/>
                    <a:pt x="17198" y="22158"/>
                    <a:pt x="11079" y="22158"/>
                  </a:cubicBezTo>
                  <a:cubicBezTo>
                    <a:pt x="4960" y="22158"/>
                    <a:pt x="0" y="17197"/>
                    <a:pt x="0" y="11079"/>
                  </a:cubicBezTo>
                  <a:cubicBezTo>
                    <a:pt x="0" y="4960"/>
                    <a:pt x="4960" y="0"/>
                    <a:pt x="11079" y="0"/>
                  </a:cubicBezTo>
                  <a:cubicBezTo>
                    <a:pt x="17198" y="0"/>
                    <a:pt x="22158" y="4960"/>
                    <a:pt x="22158" y="1107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26D5A2-C064-45B0-8703-32B3BCFD1794}"/>
                </a:ext>
              </a:extLst>
            </p:cNvPr>
            <p:cNvSpPr/>
            <p:nvPr/>
          </p:nvSpPr>
          <p:spPr>
            <a:xfrm>
              <a:off x="7468255" y="5747544"/>
              <a:ext cx="99205" cy="96774"/>
            </a:xfrm>
            <a:custGeom>
              <a:avLst/>
              <a:gdLst>
                <a:gd name="connsiteX0" fmla="*/ 99206 w 99205"/>
                <a:gd name="connsiteY0" fmla="*/ 93294 h 96774"/>
                <a:gd name="connsiteX1" fmla="*/ 71465 w 99205"/>
                <a:gd name="connsiteY1" fmla="*/ 44731 h 96774"/>
                <a:gd name="connsiteX2" fmla="*/ 68728 w 99205"/>
                <a:gd name="connsiteY2" fmla="*/ 46307 h 96774"/>
                <a:gd name="connsiteX3" fmla="*/ 70983 w 99205"/>
                <a:gd name="connsiteY3" fmla="*/ 44643 h 96774"/>
                <a:gd name="connsiteX4" fmla="*/ 39564 w 99205"/>
                <a:gd name="connsiteY4" fmla="*/ 0 h 96774"/>
                <a:gd name="connsiteX5" fmla="*/ 33828 w 99205"/>
                <a:gd name="connsiteY5" fmla="*/ 4160 h 96774"/>
                <a:gd name="connsiteX6" fmla="*/ 61656 w 99205"/>
                <a:gd name="connsiteY6" fmla="*/ 43724 h 96774"/>
                <a:gd name="connsiteX7" fmla="*/ 0 w 99205"/>
                <a:gd name="connsiteY7" fmla="*/ 48803 h 96774"/>
                <a:gd name="connsiteX8" fmla="*/ 591 w 99205"/>
                <a:gd name="connsiteY8" fmla="*/ 55963 h 96774"/>
                <a:gd name="connsiteX9" fmla="*/ 61656 w 99205"/>
                <a:gd name="connsiteY9" fmla="*/ 50883 h 96774"/>
                <a:gd name="connsiteX10" fmla="*/ 41403 w 99205"/>
                <a:gd name="connsiteY10" fmla="*/ 84536 h 96774"/>
                <a:gd name="connsiteX11" fmla="*/ 47490 w 99205"/>
                <a:gd name="connsiteY11" fmla="*/ 88214 h 96774"/>
                <a:gd name="connsiteX12" fmla="*/ 68312 w 99205"/>
                <a:gd name="connsiteY12" fmla="*/ 53555 h 96774"/>
                <a:gd name="connsiteX13" fmla="*/ 93054 w 99205"/>
                <a:gd name="connsiteY13" fmla="*/ 96775 h 96774"/>
                <a:gd name="connsiteX14" fmla="*/ 99206 w 99205"/>
                <a:gd name="connsiteY14" fmla="*/ 93294 h 9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205" h="96774">
                  <a:moveTo>
                    <a:pt x="99206" y="93294"/>
                  </a:moveTo>
                  <a:lnTo>
                    <a:pt x="71465" y="44731"/>
                  </a:lnTo>
                  <a:lnTo>
                    <a:pt x="68728" y="46307"/>
                  </a:lnTo>
                  <a:lnTo>
                    <a:pt x="70983" y="44643"/>
                  </a:lnTo>
                  <a:lnTo>
                    <a:pt x="39564" y="0"/>
                  </a:lnTo>
                  <a:lnTo>
                    <a:pt x="33828" y="4160"/>
                  </a:lnTo>
                  <a:lnTo>
                    <a:pt x="61656" y="43724"/>
                  </a:lnTo>
                  <a:lnTo>
                    <a:pt x="0" y="48803"/>
                  </a:lnTo>
                  <a:lnTo>
                    <a:pt x="591" y="55963"/>
                  </a:lnTo>
                  <a:lnTo>
                    <a:pt x="61656" y="50883"/>
                  </a:lnTo>
                  <a:lnTo>
                    <a:pt x="41403" y="84536"/>
                  </a:lnTo>
                  <a:lnTo>
                    <a:pt x="47490" y="88214"/>
                  </a:lnTo>
                  <a:lnTo>
                    <a:pt x="68312" y="53555"/>
                  </a:lnTo>
                  <a:lnTo>
                    <a:pt x="93054" y="96775"/>
                  </a:lnTo>
                  <a:lnTo>
                    <a:pt x="99206" y="93294"/>
                  </a:lnTo>
                  <a:close/>
                </a:path>
              </a:pathLst>
            </a:custGeom>
            <a:solidFill>
              <a:schemeClr val="bg1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42A733-C176-4668-B712-C5DE25036C28}"/>
                </a:ext>
              </a:extLst>
            </p:cNvPr>
            <p:cNvSpPr/>
            <p:nvPr/>
          </p:nvSpPr>
          <p:spPr>
            <a:xfrm>
              <a:off x="7457505" y="5736443"/>
              <a:ext cx="119983" cy="119983"/>
            </a:xfrm>
            <a:custGeom>
              <a:avLst/>
              <a:gdLst>
                <a:gd name="connsiteX0" fmla="*/ 79479 w 119983"/>
                <a:gd name="connsiteY0" fmla="*/ 41907 h 119983"/>
                <a:gd name="connsiteX1" fmla="*/ 96141 w 119983"/>
                <a:gd name="connsiteY1" fmla="*/ 58569 h 119983"/>
                <a:gd name="connsiteX2" fmla="*/ 79479 w 119983"/>
                <a:gd name="connsiteY2" fmla="*/ 75230 h 119983"/>
                <a:gd name="connsiteX3" fmla="*/ 62817 w 119983"/>
                <a:gd name="connsiteY3" fmla="*/ 58569 h 119983"/>
                <a:gd name="connsiteX4" fmla="*/ 62817 w 119983"/>
                <a:gd name="connsiteY4" fmla="*/ 58153 h 119983"/>
                <a:gd name="connsiteX5" fmla="*/ 79479 w 119983"/>
                <a:gd name="connsiteY5" fmla="*/ 41907 h 119983"/>
                <a:gd name="connsiteX6" fmla="*/ 34485 w 119983"/>
                <a:gd name="connsiteY6" fmla="*/ 13750 h 119983"/>
                <a:gd name="connsiteX7" fmla="*/ 48234 w 119983"/>
                <a:gd name="connsiteY7" fmla="*/ 27675 h 119983"/>
                <a:gd name="connsiteX8" fmla="*/ 62159 w 119983"/>
                <a:gd name="connsiteY8" fmla="*/ 13925 h 119983"/>
                <a:gd name="connsiteX9" fmla="*/ 48409 w 119983"/>
                <a:gd name="connsiteY9" fmla="*/ 0 h 119983"/>
                <a:gd name="connsiteX10" fmla="*/ 48388 w 119983"/>
                <a:gd name="connsiteY10" fmla="*/ 0 h 119983"/>
                <a:gd name="connsiteX11" fmla="*/ 47994 w 119983"/>
                <a:gd name="connsiteY11" fmla="*/ 0 h 119983"/>
                <a:gd name="connsiteX12" fmla="*/ 34485 w 119983"/>
                <a:gd name="connsiteY12" fmla="*/ 13750 h 119983"/>
                <a:gd name="connsiteX13" fmla="*/ 0 w 119983"/>
                <a:gd name="connsiteY13" fmla="*/ 64327 h 119983"/>
                <a:gd name="connsiteX14" fmla="*/ 11079 w 119983"/>
                <a:gd name="connsiteY14" fmla="*/ 75406 h 119983"/>
                <a:gd name="connsiteX15" fmla="*/ 22158 w 119983"/>
                <a:gd name="connsiteY15" fmla="*/ 64327 h 119983"/>
                <a:gd name="connsiteX16" fmla="*/ 11079 w 119983"/>
                <a:gd name="connsiteY16" fmla="*/ 53248 h 119983"/>
                <a:gd name="connsiteX17" fmla="*/ 0 w 119983"/>
                <a:gd name="connsiteY17" fmla="*/ 64327 h 119983"/>
                <a:gd name="connsiteX18" fmla="*/ 44819 w 119983"/>
                <a:gd name="connsiteY18" fmla="*/ 98067 h 119983"/>
                <a:gd name="connsiteX19" fmla="*/ 55898 w 119983"/>
                <a:gd name="connsiteY19" fmla="*/ 109321 h 119983"/>
                <a:gd name="connsiteX20" fmla="*/ 67151 w 119983"/>
                <a:gd name="connsiteY20" fmla="*/ 98242 h 119983"/>
                <a:gd name="connsiteX21" fmla="*/ 56073 w 119983"/>
                <a:gd name="connsiteY21" fmla="*/ 86988 h 119983"/>
                <a:gd name="connsiteX22" fmla="*/ 56073 w 119983"/>
                <a:gd name="connsiteY22" fmla="*/ 86988 h 119983"/>
                <a:gd name="connsiteX23" fmla="*/ 44907 w 119983"/>
                <a:gd name="connsiteY23" fmla="*/ 97933 h 119983"/>
                <a:gd name="connsiteX24" fmla="*/ 44907 w 119983"/>
                <a:gd name="connsiteY24" fmla="*/ 97935 h 119983"/>
                <a:gd name="connsiteX25" fmla="*/ 94148 w 119983"/>
                <a:gd name="connsiteY25" fmla="*/ 106978 h 119983"/>
                <a:gd name="connsiteX26" fmla="*/ 106978 w 119983"/>
                <a:gd name="connsiteY26" fmla="*/ 119983 h 119983"/>
                <a:gd name="connsiteX27" fmla="*/ 119984 w 119983"/>
                <a:gd name="connsiteY27" fmla="*/ 107153 h 119983"/>
                <a:gd name="connsiteX28" fmla="*/ 107153 w 119983"/>
                <a:gd name="connsiteY28" fmla="*/ 94148 h 119983"/>
                <a:gd name="connsiteX29" fmla="*/ 107132 w 119983"/>
                <a:gd name="connsiteY29" fmla="*/ 94148 h 119983"/>
                <a:gd name="connsiteX30" fmla="*/ 107132 w 119983"/>
                <a:gd name="connsiteY30" fmla="*/ 94148 h 119983"/>
                <a:gd name="connsiteX31" fmla="*/ 94236 w 119983"/>
                <a:gd name="connsiteY31" fmla="*/ 106691 h 119983"/>
                <a:gd name="connsiteX32" fmla="*/ 94236 w 119983"/>
                <a:gd name="connsiteY32" fmla="*/ 106715 h 11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983" h="119983">
                  <a:moveTo>
                    <a:pt x="79479" y="41907"/>
                  </a:moveTo>
                  <a:cubicBezTo>
                    <a:pt x="88681" y="41907"/>
                    <a:pt x="96141" y="49366"/>
                    <a:pt x="96141" y="58569"/>
                  </a:cubicBezTo>
                  <a:cubicBezTo>
                    <a:pt x="96141" y="67771"/>
                    <a:pt x="88681" y="75230"/>
                    <a:pt x="79479" y="75230"/>
                  </a:cubicBezTo>
                  <a:cubicBezTo>
                    <a:pt x="70276" y="75230"/>
                    <a:pt x="62817" y="67771"/>
                    <a:pt x="62817" y="58569"/>
                  </a:cubicBezTo>
                  <a:lnTo>
                    <a:pt x="62817" y="58153"/>
                  </a:lnTo>
                  <a:cubicBezTo>
                    <a:pt x="63042" y="49112"/>
                    <a:pt x="70436" y="41904"/>
                    <a:pt x="79479" y="41907"/>
                  </a:cubicBezTo>
                  <a:close/>
                  <a:moveTo>
                    <a:pt x="34485" y="13750"/>
                  </a:moveTo>
                  <a:cubicBezTo>
                    <a:pt x="34436" y="21391"/>
                    <a:pt x="40592" y="27627"/>
                    <a:pt x="48234" y="27675"/>
                  </a:cubicBezTo>
                  <a:cubicBezTo>
                    <a:pt x="55877" y="27723"/>
                    <a:pt x="62111" y="21566"/>
                    <a:pt x="62159" y="13925"/>
                  </a:cubicBezTo>
                  <a:cubicBezTo>
                    <a:pt x="62207" y="6282"/>
                    <a:pt x="56051" y="48"/>
                    <a:pt x="48409" y="0"/>
                  </a:cubicBezTo>
                  <a:cubicBezTo>
                    <a:pt x="48402" y="0"/>
                    <a:pt x="48395" y="0"/>
                    <a:pt x="48388" y="0"/>
                  </a:cubicBezTo>
                  <a:lnTo>
                    <a:pt x="47994" y="0"/>
                  </a:lnTo>
                  <a:cubicBezTo>
                    <a:pt x="40484" y="107"/>
                    <a:pt x="34460" y="6240"/>
                    <a:pt x="34485" y="13750"/>
                  </a:cubicBezTo>
                  <a:close/>
                  <a:moveTo>
                    <a:pt x="0" y="64327"/>
                  </a:moveTo>
                  <a:cubicBezTo>
                    <a:pt x="0" y="70446"/>
                    <a:pt x="4960" y="75406"/>
                    <a:pt x="11079" y="75406"/>
                  </a:cubicBezTo>
                  <a:cubicBezTo>
                    <a:pt x="17198" y="75406"/>
                    <a:pt x="22158" y="70446"/>
                    <a:pt x="22158" y="64327"/>
                  </a:cubicBezTo>
                  <a:cubicBezTo>
                    <a:pt x="22158" y="58207"/>
                    <a:pt x="17198" y="53248"/>
                    <a:pt x="11079" y="53248"/>
                  </a:cubicBezTo>
                  <a:cubicBezTo>
                    <a:pt x="4965" y="53261"/>
                    <a:pt x="12" y="58214"/>
                    <a:pt x="0" y="64327"/>
                  </a:cubicBezTo>
                  <a:close/>
                  <a:moveTo>
                    <a:pt x="44819" y="98067"/>
                  </a:moveTo>
                  <a:cubicBezTo>
                    <a:pt x="44771" y="104234"/>
                    <a:pt x="49731" y="109272"/>
                    <a:pt x="55898" y="109321"/>
                  </a:cubicBezTo>
                  <a:cubicBezTo>
                    <a:pt x="62065" y="109369"/>
                    <a:pt x="67103" y="104407"/>
                    <a:pt x="67151" y="98242"/>
                  </a:cubicBezTo>
                  <a:cubicBezTo>
                    <a:pt x="67199" y="92074"/>
                    <a:pt x="62239" y="87036"/>
                    <a:pt x="56073" y="86988"/>
                  </a:cubicBezTo>
                  <a:lnTo>
                    <a:pt x="56073" y="86988"/>
                  </a:lnTo>
                  <a:cubicBezTo>
                    <a:pt x="49967" y="86927"/>
                    <a:pt x="44967" y="91829"/>
                    <a:pt x="44907" y="97933"/>
                  </a:cubicBezTo>
                  <a:cubicBezTo>
                    <a:pt x="44907" y="97935"/>
                    <a:pt x="44907" y="97935"/>
                    <a:pt x="44907" y="97935"/>
                  </a:cubicBezTo>
                  <a:close/>
                  <a:moveTo>
                    <a:pt x="94148" y="106978"/>
                  </a:moveTo>
                  <a:cubicBezTo>
                    <a:pt x="94100" y="114111"/>
                    <a:pt x="99844" y="119935"/>
                    <a:pt x="106978" y="119983"/>
                  </a:cubicBezTo>
                  <a:cubicBezTo>
                    <a:pt x="114113" y="120032"/>
                    <a:pt x="119935" y="114286"/>
                    <a:pt x="119984" y="107153"/>
                  </a:cubicBezTo>
                  <a:cubicBezTo>
                    <a:pt x="120032" y="100018"/>
                    <a:pt x="114288" y="94196"/>
                    <a:pt x="107153" y="94148"/>
                  </a:cubicBezTo>
                  <a:cubicBezTo>
                    <a:pt x="107146" y="94148"/>
                    <a:pt x="107139" y="94148"/>
                    <a:pt x="107132" y="94148"/>
                  </a:cubicBezTo>
                  <a:lnTo>
                    <a:pt x="107132" y="94148"/>
                  </a:lnTo>
                  <a:cubicBezTo>
                    <a:pt x="100107" y="94051"/>
                    <a:pt x="94334" y="99667"/>
                    <a:pt x="94236" y="106691"/>
                  </a:cubicBezTo>
                  <a:cubicBezTo>
                    <a:pt x="94236" y="106700"/>
                    <a:pt x="94236" y="106706"/>
                    <a:pt x="94236" y="106715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1" name="Graphic 62">
              <a:extLst>
                <a:ext uri="{FF2B5EF4-FFF2-40B4-BE49-F238E27FC236}">
                  <a16:creationId xmlns:a16="http://schemas.microsoft.com/office/drawing/2014/main" id="{6EBFD2A8-0E41-443E-B4FF-DF3ACF8CB480}"/>
                </a:ext>
              </a:extLst>
            </p:cNvPr>
            <p:cNvGrpSpPr/>
            <p:nvPr/>
          </p:nvGrpSpPr>
          <p:grpSpPr>
            <a:xfrm>
              <a:off x="7527190" y="5519618"/>
              <a:ext cx="309335" cy="264347"/>
              <a:chOff x="7527190" y="5519618"/>
              <a:chExt cx="309335" cy="264347"/>
            </a:xfrm>
            <a:solidFill>
              <a:srgbClr val="FFFFFF">
                <a:alpha val="80000"/>
              </a:srgbClr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2A54811-D631-45EE-99DA-F3B9AB11E476}"/>
                  </a:ext>
                </a:extLst>
              </p:cNvPr>
              <p:cNvSpPr/>
              <p:nvPr/>
            </p:nvSpPr>
            <p:spPr>
              <a:xfrm>
                <a:off x="7655688" y="5581494"/>
                <a:ext cx="180837" cy="202471"/>
              </a:xfrm>
              <a:custGeom>
                <a:avLst/>
                <a:gdLst>
                  <a:gd name="connsiteX0" fmla="*/ 176571 w 180837"/>
                  <a:gd name="connsiteY0" fmla="*/ 0 h 202471"/>
                  <a:gd name="connsiteX1" fmla="*/ 164726 w 180837"/>
                  <a:gd name="connsiteY1" fmla="*/ 69166 h 202471"/>
                  <a:gd name="connsiteX2" fmla="*/ 48398 w 180837"/>
                  <a:gd name="connsiteY2" fmla="*/ 157730 h 202471"/>
                  <a:gd name="connsiteX3" fmla="*/ 28977 w 180837"/>
                  <a:gd name="connsiteY3" fmla="*/ 148053 h 202471"/>
                  <a:gd name="connsiteX4" fmla="*/ 57 w 180837"/>
                  <a:gd name="connsiteY4" fmla="*/ 173494 h 202471"/>
                  <a:gd name="connsiteX5" fmla="*/ 25498 w 180837"/>
                  <a:gd name="connsiteY5" fmla="*/ 202415 h 202471"/>
                  <a:gd name="connsiteX6" fmla="*/ 54376 w 180837"/>
                  <a:gd name="connsiteY6" fmla="*/ 177567 h 202471"/>
                  <a:gd name="connsiteX7" fmla="*/ 158858 w 180837"/>
                  <a:gd name="connsiteY7" fmla="*/ 110350 h 202471"/>
                  <a:gd name="connsiteX8" fmla="*/ 180600 w 180837"/>
                  <a:gd name="connsiteY8" fmla="*/ 44074 h 202471"/>
                  <a:gd name="connsiteX9" fmla="*/ 176571 w 180837"/>
                  <a:gd name="connsiteY9" fmla="*/ 0 h 20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837" h="202471">
                    <a:moveTo>
                      <a:pt x="176571" y="0"/>
                    </a:moveTo>
                    <a:cubicBezTo>
                      <a:pt x="179210" y="23711"/>
                      <a:pt x="175104" y="47684"/>
                      <a:pt x="164726" y="69166"/>
                    </a:cubicBezTo>
                    <a:cubicBezTo>
                      <a:pt x="145021" y="107876"/>
                      <a:pt x="105084" y="137455"/>
                      <a:pt x="48398" y="157730"/>
                    </a:cubicBezTo>
                    <a:cubicBezTo>
                      <a:pt x="43588" y="151899"/>
                      <a:pt x="36529" y="148383"/>
                      <a:pt x="28977" y="148053"/>
                    </a:cubicBezTo>
                    <a:cubicBezTo>
                      <a:pt x="13966" y="147091"/>
                      <a:pt x="1017" y="158483"/>
                      <a:pt x="57" y="173494"/>
                    </a:cubicBezTo>
                    <a:cubicBezTo>
                      <a:pt x="-904" y="188507"/>
                      <a:pt x="10487" y="201456"/>
                      <a:pt x="25498" y="202415"/>
                    </a:cubicBezTo>
                    <a:cubicBezTo>
                      <a:pt x="40280" y="203361"/>
                      <a:pt x="53108" y="192324"/>
                      <a:pt x="54376" y="177567"/>
                    </a:cubicBezTo>
                    <a:cubicBezTo>
                      <a:pt x="93927" y="163532"/>
                      <a:pt x="129690" y="140525"/>
                      <a:pt x="158858" y="110350"/>
                    </a:cubicBezTo>
                    <a:cubicBezTo>
                      <a:pt x="172402" y="90846"/>
                      <a:pt x="179961" y="67812"/>
                      <a:pt x="180600" y="44074"/>
                    </a:cubicBezTo>
                    <a:cubicBezTo>
                      <a:pt x="181432" y="29265"/>
                      <a:pt x="180074" y="14413"/>
                      <a:pt x="176571" y="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16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32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008FD8E-3FEB-4538-994F-A19CD212A9F3}"/>
                  </a:ext>
                </a:extLst>
              </p:cNvPr>
              <p:cNvSpPr/>
              <p:nvPr/>
            </p:nvSpPr>
            <p:spPr>
              <a:xfrm>
                <a:off x="7527190" y="5519618"/>
                <a:ext cx="183791" cy="234908"/>
              </a:xfrm>
              <a:custGeom>
                <a:avLst/>
                <a:gdLst>
                  <a:gd name="connsiteX0" fmla="*/ 70924 w 183791"/>
                  <a:gd name="connsiteY0" fmla="*/ 223524 h 234908"/>
                  <a:gd name="connsiteX1" fmla="*/ 77843 w 183791"/>
                  <a:gd name="connsiteY1" fmla="*/ 231472 h 234908"/>
                  <a:gd name="connsiteX2" fmla="*/ 92534 w 183791"/>
                  <a:gd name="connsiteY2" fmla="*/ 232325 h 234908"/>
                  <a:gd name="connsiteX3" fmla="*/ 108255 w 183791"/>
                  <a:gd name="connsiteY3" fmla="*/ 218269 h 234908"/>
                  <a:gd name="connsiteX4" fmla="*/ 109087 w 183791"/>
                  <a:gd name="connsiteY4" fmla="*/ 203600 h 234908"/>
                  <a:gd name="connsiteX5" fmla="*/ 94658 w 183791"/>
                  <a:gd name="connsiteY5" fmla="*/ 201279 h 234908"/>
                  <a:gd name="connsiteX6" fmla="*/ 93651 w 183791"/>
                  <a:gd name="connsiteY6" fmla="*/ 202111 h 234908"/>
                  <a:gd name="connsiteX7" fmla="*/ 85462 w 183791"/>
                  <a:gd name="connsiteY7" fmla="*/ 209621 h 234908"/>
                  <a:gd name="connsiteX8" fmla="*/ 42986 w 183791"/>
                  <a:gd name="connsiteY8" fmla="*/ 88148 h 234908"/>
                  <a:gd name="connsiteX9" fmla="*/ 159270 w 183791"/>
                  <a:gd name="connsiteY9" fmla="*/ 143936 h 234908"/>
                  <a:gd name="connsiteX10" fmla="*/ 151081 w 183791"/>
                  <a:gd name="connsiteY10" fmla="*/ 151424 h 234908"/>
                  <a:gd name="connsiteX11" fmla="*/ 150162 w 183791"/>
                  <a:gd name="connsiteY11" fmla="*/ 166028 h 234908"/>
                  <a:gd name="connsiteX12" fmla="*/ 150162 w 183791"/>
                  <a:gd name="connsiteY12" fmla="*/ 166028 h 234908"/>
                  <a:gd name="connsiteX13" fmla="*/ 164417 w 183791"/>
                  <a:gd name="connsiteY13" fmla="*/ 167228 h 234908"/>
                  <a:gd name="connsiteX14" fmla="*/ 164437 w 183791"/>
                  <a:gd name="connsiteY14" fmla="*/ 167210 h 234908"/>
                  <a:gd name="connsiteX15" fmla="*/ 164853 w 183791"/>
                  <a:gd name="connsiteY15" fmla="*/ 166860 h 234908"/>
                  <a:gd name="connsiteX16" fmla="*/ 180355 w 183791"/>
                  <a:gd name="connsiteY16" fmla="*/ 153023 h 234908"/>
                  <a:gd name="connsiteX17" fmla="*/ 181209 w 183791"/>
                  <a:gd name="connsiteY17" fmla="*/ 138331 h 234908"/>
                  <a:gd name="connsiteX18" fmla="*/ 174268 w 183791"/>
                  <a:gd name="connsiteY18" fmla="*/ 130559 h 234908"/>
                  <a:gd name="connsiteX19" fmla="*/ 38519 w 183791"/>
                  <a:gd name="connsiteY19" fmla="*/ 67502 h 234908"/>
                  <a:gd name="connsiteX20" fmla="*/ 21003 w 183791"/>
                  <a:gd name="connsiteY20" fmla="*/ 26668 h 234908"/>
                  <a:gd name="connsiteX21" fmla="*/ 28294 w 183791"/>
                  <a:gd name="connsiteY21" fmla="*/ 0 h 234908"/>
                  <a:gd name="connsiteX22" fmla="*/ 1210 w 183791"/>
                  <a:gd name="connsiteY22" fmla="*/ 16049 h 234908"/>
                  <a:gd name="connsiteX23" fmla="*/ 23455 w 183791"/>
                  <a:gd name="connsiteY23" fmla="*/ 81449 h 234908"/>
                  <a:gd name="connsiteX24" fmla="*/ 70924 w 183791"/>
                  <a:gd name="connsiteY24" fmla="*/ 223524 h 23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791" h="234908">
                    <a:moveTo>
                      <a:pt x="70924" y="223524"/>
                    </a:moveTo>
                    <a:lnTo>
                      <a:pt x="77843" y="231472"/>
                    </a:lnTo>
                    <a:cubicBezTo>
                      <a:pt x="81695" y="235697"/>
                      <a:pt x="88217" y="236078"/>
                      <a:pt x="92534" y="232325"/>
                    </a:cubicBezTo>
                    <a:lnTo>
                      <a:pt x="108255" y="218269"/>
                    </a:lnTo>
                    <a:cubicBezTo>
                      <a:pt x="112472" y="214418"/>
                      <a:pt x="112841" y="207904"/>
                      <a:pt x="109087" y="203600"/>
                    </a:cubicBezTo>
                    <a:cubicBezTo>
                      <a:pt x="105743" y="198974"/>
                      <a:pt x="99283" y="197936"/>
                      <a:pt x="94658" y="201279"/>
                    </a:cubicBezTo>
                    <a:cubicBezTo>
                      <a:pt x="94308" y="201539"/>
                      <a:pt x="93972" y="201817"/>
                      <a:pt x="93651" y="202111"/>
                    </a:cubicBezTo>
                    <a:lnTo>
                      <a:pt x="85462" y="209621"/>
                    </a:lnTo>
                    <a:cubicBezTo>
                      <a:pt x="33943" y="152694"/>
                      <a:pt x="19098" y="109080"/>
                      <a:pt x="42986" y="88148"/>
                    </a:cubicBezTo>
                    <a:cubicBezTo>
                      <a:pt x="66873" y="67217"/>
                      <a:pt x="108167" y="86878"/>
                      <a:pt x="159270" y="143936"/>
                    </a:cubicBezTo>
                    <a:lnTo>
                      <a:pt x="151081" y="151424"/>
                    </a:lnTo>
                    <a:cubicBezTo>
                      <a:pt x="146798" y="155206"/>
                      <a:pt x="146389" y="161740"/>
                      <a:pt x="150162" y="166028"/>
                    </a:cubicBezTo>
                    <a:lnTo>
                      <a:pt x="150162" y="166028"/>
                    </a:lnTo>
                    <a:cubicBezTo>
                      <a:pt x="153768" y="170296"/>
                      <a:pt x="160148" y="170833"/>
                      <a:pt x="164417" y="167228"/>
                    </a:cubicBezTo>
                    <a:cubicBezTo>
                      <a:pt x="164424" y="167222"/>
                      <a:pt x="164430" y="167216"/>
                      <a:pt x="164437" y="167210"/>
                    </a:cubicBezTo>
                    <a:lnTo>
                      <a:pt x="164853" y="166860"/>
                    </a:lnTo>
                    <a:lnTo>
                      <a:pt x="180355" y="153023"/>
                    </a:lnTo>
                    <a:cubicBezTo>
                      <a:pt x="184580" y="149170"/>
                      <a:pt x="184961" y="142648"/>
                      <a:pt x="181209" y="138331"/>
                    </a:cubicBezTo>
                    <a:lnTo>
                      <a:pt x="174268" y="130559"/>
                    </a:lnTo>
                    <a:cubicBezTo>
                      <a:pt x="139652" y="91564"/>
                      <a:pt x="79682" y="43352"/>
                      <a:pt x="38519" y="67502"/>
                    </a:cubicBezTo>
                    <a:cubicBezTo>
                      <a:pt x="28022" y="56399"/>
                      <a:pt x="21814" y="41926"/>
                      <a:pt x="21003" y="26668"/>
                    </a:cubicBezTo>
                    <a:cubicBezTo>
                      <a:pt x="20630" y="17240"/>
                      <a:pt x="23177" y="7927"/>
                      <a:pt x="28294" y="0"/>
                    </a:cubicBezTo>
                    <a:cubicBezTo>
                      <a:pt x="18172" y="3239"/>
                      <a:pt x="8913" y="8726"/>
                      <a:pt x="1210" y="16049"/>
                    </a:cubicBezTo>
                    <a:cubicBezTo>
                      <a:pt x="-3335" y="40240"/>
                      <a:pt x="5103" y="65046"/>
                      <a:pt x="23455" y="81449"/>
                    </a:cubicBezTo>
                    <a:cubicBezTo>
                      <a:pt x="-4548" y="119677"/>
                      <a:pt x="36308" y="184529"/>
                      <a:pt x="70924" y="223524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16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32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1240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, subhead &amp; Non-bulleted text plain - car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BC8DAC-09CE-4DC9-95A2-09BEFA8ED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0412-F3E7-4B4D-97F0-2505999ACCF1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1312CB4-B709-4FD4-B12A-7830E86C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50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F956C-0161-4D53-9C31-74B4D396C5E7}"/>
              </a:ext>
            </a:extLst>
          </p:cNvPr>
          <p:cNvGrpSpPr/>
          <p:nvPr/>
        </p:nvGrpSpPr>
        <p:grpSpPr>
          <a:xfrm>
            <a:off x="11154980" y="6346102"/>
            <a:ext cx="447040" cy="426049"/>
            <a:chOff x="7445244" y="5497911"/>
            <a:chExt cx="400712" cy="38189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92CD23-7CE4-45A8-89AB-21431E810F5F}"/>
                </a:ext>
              </a:extLst>
            </p:cNvPr>
            <p:cNvSpPr/>
            <p:nvPr/>
          </p:nvSpPr>
          <p:spPr>
            <a:xfrm>
              <a:off x="7445244" y="5715906"/>
              <a:ext cx="163905" cy="163904"/>
            </a:xfrm>
            <a:custGeom>
              <a:avLst/>
              <a:gdLst>
                <a:gd name="connsiteX0" fmla="*/ 163906 w 163905"/>
                <a:gd name="connsiteY0" fmla="*/ 81952 h 163904"/>
                <a:gd name="connsiteX1" fmla="*/ 81953 w 163905"/>
                <a:gd name="connsiteY1" fmla="*/ 163904 h 163904"/>
                <a:gd name="connsiteX2" fmla="*/ 0 w 163905"/>
                <a:gd name="connsiteY2" fmla="*/ 81952 h 163904"/>
                <a:gd name="connsiteX3" fmla="*/ 81953 w 163905"/>
                <a:gd name="connsiteY3" fmla="*/ 0 h 163904"/>
                <a:gd name="connsiteX4" fmla="*/ 163906 w 163905"/>
                <a:gd name="connsiteY4" fmla="*/ 81952 h 16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905" h="163904">
                  <a:moveTo>
                    <a:pt x="163906" y="81952"/>
                  </a:moveTo>
                  <a:cubicBezTo>
                    <a:pt x="163906" y="127213"/>
                    <a:pt x="127214" y="163904"/>
                    <a:pt x="81953" y="163904"/>
                  </a:cubicBezTo>
                  <a:cubicBezTo>
                    <a:pt x="36692" y="163904"/>
                    <a:pt x="0" y="127213"/>
                    <a:pt x="0" y="81952"/>
                  </a:cubicBezTo>
                  <a:cubicBezTo>
                    <a:pt x="0" y="36691"/>
                    <a:pt x="36692" y="0"/>
                    <a:pt x="81953" y="0"/>
                  </a:cubicBezTo>
                  <a:cubicBezTo>
                    <a:pt x="127214" y="0"/>
                    <a:pt x="163906" y="36691"/>
                    <a:pt x="163906" y="81952"/>
                  </a:cubicBezTo>
                  <a:close/>
                </a:path>
              </a:pathLst>
            </a:custGeom>
            <a:solidFill>
              <a:srgbClr val="0078D4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FBD3727-29BD-4527-9D4D-2963CF0AF5C0}"/>
                </a:ext>
              </a:extLst>
            </p:cNvPr>
            <p:cNvSpPr/>
            <p:nvPr/>
          </p:nvSpPr>
          <p:spPr>
            <a:xfrm>
              <a:off x="7520584" y="5778196"/>
              <a:ext cx="32798" cy="32798"/>
            </a:xfrm>
            <a:custGeom>
              <a:avLst/>
              <a:gdLst>
                <a:gd name="connsiteX0" fmla="*/ 32799 w 32798"/>
                <a:gd name="connsiteY0" fmla="*/ 16399 h 32798"/>
                <a:gd name="connsiteX1" fmla="*/ 16399 w 32798"/>
                <a:gd name="connsiteY1" fmla="*/ 32798 h 32798"/>
                <a:gd name="connsiteX2" fmla="*/ 0 w 32798"/>
                <a:gd name="connsiteY2" fmla="*/ 16399 h 32798"/>
                <a:gd name="connsiteX3" fmla="*/ 16399 w 32798"/>
                <a:gd name="connsiteY3" fmla="*/ 0 h 32798"/>
                <a:gd name="connsiteX4" fmla="*/ 32799 w 32798"/>
                <a:gd name="connsiteY4" fmla="*/ 16399 h 3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98" h="32798">
                  <a:moveTo>
                    <a:pt x="32799" y="16399"/>
                  </a:moveTo>
                  <a:cubicBezTo>
                    <a:pt x="32799" y="25456"/>
                    <a:pt x="25456" y="32798"/>
                    <a:pt x="16399" y="32798"/>
                  </a:cubicBezTo>
                  <a:cubicBezTo>
                    <a:pt x="7342" y="32798"/>
                    <a:pt x="0" y="25456"/>
                    <a:pt x="0" y="16399"/>
                  </a:cubicBezTo>
                  <a:cubicBezTo>
                    <a:pt x="0" y="7342"/>
                    <a:pt x="7342" y="0"/>
                    <a:pt x="16399" y="0"/>
                  </a:cubicBezTo>
                  <a:cubicBezTo>
                    <a:pt x="25456" y="0"/>
                    <a:pt x="32799" y="7342"/>
                    <a:pt x="32799" y="1639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97FBD4-D2C3-4E2B-AF03-6F8736288E86}"/>
                </a:ext>
              </a:extLst>
            </p:cNvPr>
            <p:cNvSpPr/>
            <p:nvPr/>
          </p:nvSpPr>
          <p:spPr>
            <a:xfrm>
              <a:off x="7551544" y="5830503"/>
              <a:ext cx="25836" cy="25835"/>
            </a:xfrm>
            <a:custGeom>
              <a:avLst/>
              <a:gdLst>
                <a:gd name="connsiteX0" fmla="*/ 25836 w 25836"/>
                <a:gd name="connsiteY0" fmla="*/ 12918 h 25835"/>
                <a:gd name="connsiteX1" fmla="*/ 12918 w 25836"/>
                <a:gd name="connsiteY1" fmla="*/ 25836 h 25835"/>
                <a:gd name="connsiteX2" fmla="*/ 0 w 25836"/>
                <a:gd name="connsiteY2" fmla="*/ 12918 h 25835"/>
                <a:gd name="connsiteX3" fmla="*/ 12918 w 25836"/>
                <a:gd name="connsiteY3" fmla="*/ 0 h 25835"/>
                <a:gd name="connsiteX4" fmla="*/ 25836 w 25836"/>
                <a:gd name="connsiteY4" fmla="*/ 12918 h 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6" h="25835">
                  <a:moveTo>
                    <a:pt x="25836" y="12918"/>
                  </a:moveTo>
                  <a:cubicBezTo>
                    <a:pt x="25836" y="20052"/>
                    <a:pt x="20052" y="25836"/>
                    <a:pt x="12918" y="25836"/>
                  </a:cubicBezTo>
                  <a:cubicBezTo>
                    <a:pt x="5784" y="25836"/>
                    <a:pt x="0" y="20052"/>
                    <a:pt x="0" y="12918"/>
                  </a:cubicBezTo>
                  <a:cubicBezTo>
                    <a:pt x="0" y="5784"/>
                    <a:pt x="5784" y="0"/>
                    <a:pt x="12918" y="0"/>
                  </a:cubicBezTo>
                  <a:cubicBezTo>
                    <a:pt x="20052" y="0"/>
                    <a:pt x="25836" y="5784"/>
                    <a:pt x="25836" y="12918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F41FBC-C0E7-49F0-A9E0-675508BC6CEA}"/>
                </a:ext>
              </a:extLst>
            </p:cNvPr>
            <p:cNvSpPr/>
            <p:nvPr/>
          </p:nvSpPr>
          <p:spPr>
            <a:xfrm>
              <a:off x="7502324" y="5823497"/>
              <a:ext cx="22157" cy="22157"/>
            </a:xfrm>
            <a:custGeom>
              <a:avLst/>
              <a:gdLst>
                <a:gd name="connsiteX0" fmla="*/ 22158 w 22157"/>
                <a:gd name="connsiteY0" fmla="*/ 11079 h 22157"/>
                <a:gd name="connsiteX1" fmla="*/ 11079 w 22157"/>
                <a:gd name="connsiteY1" fmla="*/ 22158 h 22157"/>
                <a:gd name="connsiteX2" fmla="*/ 0 w 22157"/>
                <a:gd name="connsiteY2" fmla="*/ 11079 h 22157"/>
                <a:gd name="connsiteX3" fmla="*/ 11079 w 22157"/>
                <a:gd name="connsiteY3" fmla="*/ 0 h 22157"/>
                <a:gd name="connsiteX4" fmla="*/ 22158 w 22157"/>
                <a:gd name="connsiteY4" fmla="*/ 11079 h 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7" h="22157">
                  <a:moveTo>
                    <a:pt x="22158" y="11079"/>
                  </a:moveTo>
                  <a:cubicBezTo>
                    <a:pt x="22158" y="17197"/>
                    <a:pt x="17198" y="22158"/>
                    <a:pt x="11079" y="22158"/>
                  </a:cubicBezTo>
                  <a:cubicBezTo>
                    <a:pt x="4960" y="22158"/>
                    <a:pt x="0" y="17197"/>
                    <a:pt x="0" y="11079"/>
                  </a:cubicBezTo>
                  <a:cubicBezTo>
                    <a:pt x="0" y="4960"/>
                    <a:pt x="4960" y="0"/>
                    <a:pt x="11079" y="0"/>
                  </a:cubicBezTo>
                  <a:cubicBezTo>
                    <a:pt x="17198" y="0"/>
                    <a:pt x="22158" y="4960"/>
                    <a:pt x="22158" y="1107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30158D-FD04-44B8-81BC-50E9BD4DB9AE}"/>
                </a:ext>
              </a:extLst>
            </p:cNvPr>
            <p:cNvSpPr/>
            <p:nvPr/>
          </p:nvSpPr>
          <p:spPr>
            <a:xfrm>
              <a:off x="7491661" y="5736443"/>
              <a:ext cx="27500" cy="27499"/>
            </a:xfrm>
            <a:custGeom>
              <a:avLst/>
              <a:gdLst>
                <a:gd name="connsiteX0" fmla="*/ 27500 w 27500"/>
                <a:gd name="connsiteY0" fmla="*/ 13750 h 27499"/>
                <a:gd name="connsiteX1" fmla="*/ 13750 w 27500"/>
                <a:gd name="connsiteY1" fmla="*/ 27500 h 27499"/>
                <a:gd name="connsiteX2" fmla="*/ 0 w 27500"/>
                <a:gd name="connsiteY2" fmla="*/ 13750 h 27499"/>
                <a:gd name="connsiteX3" fmla="*/ 13750 w 27500"/>
                <a:gd name="connsiteY3" fmla="*/ 0 h 27499"/>
                <a:gd name="connsiteX4" fmla="*/ 27500 w 27500"/>
                <a:gd name="connsiteY4" fmla="*/ 13750 h 2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0" h="27499">
                  <a:moveTo>
                    <a:pt x="27500" y="13750"/>
                  </a:moveTo>
                  <a:cubicBezTo>
                    <a:pt x="27500" y="21344"/>
                    <a:pt x="21344" y="27500"/>
                    <a:pt x="13750" y="27500"/>
                  </a:cubicBezTo>
                  <a:cubicBezTo>
                    <a:pt x="6156" y="27500"/>
                    <a:pt x="0" y="21344"/>
                    <a:pt x="0" y="13750"/>
                  </a:cubicBezTo>
                  <a:cubicBezTo>
                    <a:pt x="0" y="6156"/>
                    <a:pt x="6156" y="0"/>
                    <a:pt x="13750" y="0"/>
                  </a:cubicBezTo>
                  <a:cubicBezTo>
                    <a:pt x="21344" y="0"/>
                    <a:pt x="27500" y="6156"/>
                    <a:pt x="27500" y="13750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884516-6964-4081-A38D-1640F644E2C5}"/>
                </a:ext>
              </a:extLst>
            </p:cNvPr>
            <p:cNvSpPr/>
            <p:nvPr/>
          </p:nvSpPr>
          <p:spPr>
            <a:xfrm>
              <a:off x="7508144" y="5497911"/>
              <a:ext cx="337812" cy="319894"/>
            </a:xfrm>
            <a:custGeom>
              <a:avLst/>
              <a:gdLst>
                <a:gd name="connsiteX0" fmla="*/ 255517 w 337812"/>
                <a:gd name="connsiteY0" fmla="*/ 273 h 319893"/>
                <a:gd name="connsiteX1" fmla="*/ 168660 w 337812"/>
                <a:gd name="connsiteY1" fmla="*/ 57200 h 319893"/>
                <a:gd name="connsiteX2" fmla="*/ 81211 w 337812"/>
                <a:gd name="connsiteY2" fmla="*/ 864 h 319893"/>
                <a:gd name="connsiteX3" fmla="*/ 200 w 337812"/>
                <a:gd name="connsiteY3" fmla="*/ 114717 h 319893"/>
                <a:gd name="connsiteX4" fmla="*/ 167828 w 337812"/>
                <a:gd name="connsiteY4" fmla="*/ 318908 h 319893"/>
                <a:gd name="connsiteX5" fmla="*/ 169229 w 337812"/>
                <a:gd name="connsiteY5" fmla="*/ 319893 h 319893"/>
                <a:gd name="connsiteX6" fmla="*/ 170630 w 337812"/>
                <a:gd name="connsiteY6" fmla="*/ 318886 h 319893"/>
                <a:gd name="connsiteX7" fmla="*/ 337710 w 337812"/>
                <a:gd name="connsiteY7" fmla="*/ 111608 h 319893"/>
                <a:gd name="connsiteX8" fmla="*/ 255517 w 337812"/>
                <a:gd name="connsiteY8" fmla="*/ 273 h 31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812" h="319893">
                  <a:moveTo>
                    <a:pt x="255517" y="273"/>
                  </a:moveTo>
                  <a:cubicBezTo>
                    <a:pt x="216960" y="-2820"/>
                    <a:pt x="181210" y="20611"/>
                    <a:pt x="168660" y="57200"/>
                  </a:cubicBezTo>
                  <a:cubicBezTo>
                    <a:pt x="155721" y="20714"/>
                    <a:pt x="119782" y="-2438"/>
                    <a:pt x="81211" y="864"/>
                  </a:cubicBezTo>
                  <a:cubicBezTo>
                    <a:pt x="2696" y="7279"/>
                    <a:pt x="-1201" y="85006"/>
                    <a:pt x="200" y="114717"/>
                  </a:cubicBezTo>
                  <a:cubicBezTo>
                    <a:pt x="857" y="135977"/>
                    <a:pt x="5258" y="202953"/>
                    <a:pt x="167828" y="318908"/>
                  </a:cubicBezTo>
                  <a:lnTo>
                    <a:pt x="169229" y="319893"/>
                  </a:lnTo>
                  <a:lnTo>
                    <a:pt x="170630" y="318886"/>
                  </a:lnTo>
                  <a:cubicBezTo>
                    <a:pt x="333222" y="201880"/>
                    <a:pt x="337185" y="133678"/>
                    <a:pt x="337710" y="111608"/>
                  </a:cubicBezTo>
                  <a:cubicBezTo>
                    <a:pt x="338696" y="82685"/>
                    <a:pt x="334054" y="6185"/>
                    <a:pt x="255517" y="273"/>
                  </a:cubicBezTo>
                  <a:close/>
                </a:path>
              </a:pathLst>
            </a:custGeom>
            <a:solidFill>
              <a:srgbClr val="0078D4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823921-5938-4FF5-89B2-4F2A7AB776EE}"/>
                </a:ext>
              </a:extLst>
            </p:cNvPr>
            <p:cNvSpPr/>
            <p:nvPr/>
          </p:nvSpPr>
          <p:spPr>
            <a:xfrm>
              <a:off x="7457505" y="5789757"/>
              <a:ext cx="22157" cy="22157"/>
            </a:xfrm>
            <a:custGeom>
              <a:avLst/>
              <a:gdLst>
                <a:gd name="connsiteX0" fmla="*/ 22158 w 22157"/>
                <a:gd name="connsiteY0" fmla="*/ 11079 h 22157"/>
                <a:gd name="connsiteX1" fmla="*/ 11079 w 22157"/>
                <a:gd name="connsiteY1" fmla="*/ 22158 h 22157"/>
                <a:gd name="connsiteX2" fmla="*/ 0 w 22157"/>
                <a:gd name="connsiteY2" fmla="*/ 11079 h 22157"/>
                <a:gd name="connsiteX3" fmla="*/ 11079 w 22157"/>
                <a:gd name="connsiteY3" fmla="*/ 0 h 22157"/>
                <a:gd name="connsiteX4" fmla="*/ 22158 w 22157"/>
                <a:gd name="connsiteY4" fmla="*/ 11079 h 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7" h="22157">
                  <a:moveTo>
                    <a:pt x="22158" y="11079"/>
                  </a:moveTo>
                  <a:cubicBezTo>
                    <a:pt x="22158" y="17197"/>
                    <a:pt x="17198" y="22158"/>
                    <a:pt x="11079" y="22158"/>
                  </a:cubicBezTo>
                  <a:cubicBezTo>
                    <a:pt x="4960" y="22158"/>
                    <a:pt x="0" y="17197"/>
                    <a:pt x="0" y="11079"/>
                  </a:cubicBezTo>
                  <a:cubicBezTo>
                    <a:pt x="0" y="4960"/>
                    <a:pt x="4960" y="0"/>
                    <a:pt x="11079" y="0"/>
                  </a:cubicBezTo>
                  <a:cubicBezTo>
                    <a:pt x="17198" y="0"/>
                    <a:pt x="22158" y="4960"/>
                    <a:pt x="22158" y="11079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F83F33-AC4D-413D-94C7-2F548FC5ACB5}"/>
                </a:ext>
              </a:extLst>
            </p:cNvPr>
            <p:cNvSpPr/>
            <p:nvPr/>
          </p:nvSpPr>
          <p:spPr>
            <a:xfrm>
              <a:off x="7468255" y="5747544"/>
              <a:ext cx="99205" cy="96774"/>
            </a:xfrm>
            <a:custGeom>
              <a:avLst/>
              <a:gdLst>
                <a:gd name="connsiteX0" fmla="*/ 99206 w 99205"/>
                <a:gd name="connsiteY0" fmla="*/ 93294 h 96774"/>
                <a:gd name="connsiteX1" fmla="*/ 71465 w 99205"/>
                <a:gd name="connsiteY1" fmla="*/ 44731 h 96774"/>
                <a:gd name="connsiteX2" fmla="*/ 68728 w 99205"/>
                <a:gd name="connsiteY2" fmla="*/ 46307 h 96774"/>
                <a:gd name="connsiteX3" fmla="*/ 70983 w 99205"/>
                <a:gd name="connsiteY3" fmla="*/ 44643 h 96774"/>
                <a:gd name="connsiteX4" fmla="*/ 39564 w 99205"/>
                <a:gd name="connsiteY4" fmla="*/ 0 h 96774"/>
                <a:gd name="connsiteX5" fmla="*/ 33828 w 99205"/>
                <a:gd name="connsiteY5" fmla="*/ 4160 h 96774"/>
                <a:gd name="connsiteX6" fmla="*/ 61656 w 99205"/>
                <a:gd name="connsiteY6" fmla="*/ 43724 h 96774"/>
                <a:gd name="connsiteX7" fmla="*/ 0 w 99205"/>
                <a:gd name="connsiteY7" fmla="*/ 48803 h 96774"/>
                <a:gd name="connsiteX8" fmla="*/ 591 w 99205"/>
                <a:gd name="connsiteY8" fmla="*/ 55963 h 96774"/>
                <a:gd name="connsiteX9" fmla="*/ 61656 w 99205"/>
                <a:gd name="connsiteY9" fmla="*/ 50883 h 96774"/>
                <a:gd name="connsiteX10" fmla="*/ 41403 w 99205"/>
                <a:gd name="connsiteY10" fmla="*/ 84536 h 96774"/>
                <a:gd name="connsiteX11" fmla="*/ 47490 w 99205"/>
                <a:gd name="connsiteY11" fmla="*/ 88214 h 96774"/>
                <a:gd name="connsiteX12" fmla="*/ 68312 w 99205"/>
                <a:gd name="connsiteY12" fmla="*/ 53555 h 96774"/>
                <a:gd name="connsiteX13" fmla="*/ 93054 w 99205"/>
                <a:gd name="connsiteY13" fmla="*/ 96775 h 96774"/>
                <a:gd name="connsiteX14" fmla="*/ 99206 w 99205"/>
                <a:gd name="connsiteY14" fmla="*/ 93294 h 9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205" h="96774">
                  <a:moveTo>
                    <a:pt x="99206" y="93294"/>
                  </a:moveTo>
                  <a:lnTo>
                    <a:pt x="71465" y="44731"/>
                  </a:lnTo>
                  <a:lnTo>
                    <a:pt x="68728" y="46307"/>
                  </a:lnTo>
                  <a:lnTo>
                    <a:pt x="70983" y="44643"/>
                  </a:lnTo>
                  <a:lnTo>
                    <a:pt x="39564" y="0"/>
                  </a:lnTo>
                  <a:lnTo>
                    <a:pt x="33828" y="4160"/>
                  </a:lnTo>
                  <a:lnTo>
                    <a:pt x="61656" y="43724"/>
                  </a:lnTo>
                  <a:lnTo>
                    <a:pt x="0" y="48803"/>
                  </a:lnTo>
                  <a:lnTo>
                    <a:pt x="591" y="55963"/>
                  </a:lnTo>
                  <a:lnTo>
                    <a:pt x="61656" y="50883"/>
                  </a:lnTo>
                  <a:lnTo>
                    <a:pt x="41403" y="84536"/>
                  </a:lnTo>
                  <a:lnTo>
                    <a:pt x="47490" y="88214"/>
                  </a:lnTo>
                  <a:lnTo>
                    <a:pt x="68312" y="53555"/>
                  </a:lnTo>
                  <a:lnTo>
                    <a:pt x="93054" y="96775"/>
                  </a:lnTo>
                  <a:lnTo>
                    <a:pt x="99206" y="93294"/>
                  </a:lnTo>
                  <a:close/>
                </a:path>
              </a:pathLst>
            </a:custGeom>
            <a:solidFill>
              <a:schemeClr val="bg1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8FB70E-A3CE-4A5F-8FF6-0CB7F0201D3E}"/>
                </a:ext>
              </a:extLst>
            </p:cNvPr>
            <p:cNvSpPr/>
            <p:nvPr/>
          </p:nvSpPr>
          <p:spPr>
            <a:xfrm>
              <a:off x="7457505" y="5736443"/>
              <a:ext cx="119983" cy="119983"/>
            </a:xfrm>
            <a:custGeom>
              <a:avLst/>
              <a:gdLst>
                <a:gd name="connsiteX0" fmla="*/ 79479 w 119983"/>
                <a:gd name="connsiteY0" fmla="*/ 41907 h 119983"/>
                <a:gd name="connsiteX1" fmla="*/ 96141 w 119983"/>
                <a:gd name="connsiteY1" fmla="*/ 58569 h 119983"/>
                <a:gd name="connsiteX2" fmla="*/ 79479 w 119983"/>
                <a:gd name="connsiteY2" fmla="*/ 75230 h 119983"/>
                <a:gd name="connsiteX3" fmla="*/ 62817 w 119983"/>
                <a:gd name="connsiteY3" fmla="*/ 58569 h 119983"/>
                <a:gd name="connsiteX4" fmla="*/ 62817 w 119983"/>
                <a:gd name="connsiteY4" fmla="*/ 58153 h 119983"/>
                <a:gd name="connsiteX5" fmla="*/ 79479 w 119983"/>
                <a:gd name="connsiteY5" fmla="*/ 41907 h 119983"/>
                <a:gd name="connsiteX6" fmla="*/ 34485 w 119983"/>
                <a:gd name="connsiteY6" fmla="*/ 13750 h 119983"/>
                <a:gd name="connsiteX7" fmla="*/ 48234 w 119983"/>
                <a:gd name="connsiteY7" fmla="*/ 27675 h 119983"/>
                <a:gd name="connsiteX8" fmla="*/ 62159 w 119983"/>
                <a:gd name="connsiteY8" fmla="*/ 13925 h 119983"/>
                <a:gd name="connsiteX9" fmla="*/ 48409 w 119983"/>
                <a:gd name="connsiteY9" fmla="*/ 0 h 119983"/>
                <a:gd name="connsiteX10" fmla="*/ 48388 w 119983"/>
                <a:gd name="connsiteY10" fmla="*/ 0 h 119983"/>
                <a:gd name="connsiteX11" fmla="*/ 47994 w 119983"/>
                <a:gd name="connsiteY11" fmla="*/ 0 h 119983"/>
                <a:gd name="connsiteX12" fmla="*/ 34485 w 119983"/>
                <a:gd name="connsiteY12" fmla="*/ 13750 h 119983"/>
                <a:gd name="connsiteX13" fmla="*/ 0 w 119983"/>
                <a:gd name="connsiteY13" fmla="*/ 64327 h 119983"/>
                <a:gd name="connsiteX14" fmla="*/ 11079 w 119983"/>
                <a:gd name="connsiteY14" fmla="*/ 75406 h 119983"/>
                <a:gd name="connsiteX15" fmla="*/ 22158 w 119983"/>
                <a:gd name="connsiteY15" fmla="*/ 64327 h 119983"/>
                <a:gd name="connsiteX16" fmla="*/ 11079 w 119983"/>
                <a:gd name="connsiteY16" fmla="*/ 53248 h 119983"/>
                <a:gd name="connsiteX17" fmla="*/ 0 w 119983"/>
                <a:gd name="connsiteY17" fmla="*/ 64327 h 119983"/>
                <a:gd name="connsiteX18" fmla="*/ 44819 w 119983"/>
                <a:gd name="connsiteY18" fmla="*/ 98067 h 119983"/>
                <a:gd name="connsiteX19" fmla="*/ 55898 w 119983"/>
                <a:gd name="connsiteY19" fmla="*/ 109321 h 119983"/>
                <a:gd name="connsiteX20" fmla="*/ 67151 w 119983"/>
                <a:gd name="connsiteY20" fmla="*/ 98242 h 119983"/>
                <a:gd name="connsiteX21" fmla="*/ 56073 w 119983"/>
                <a:gd name="connsiteY21" fmla="*/ 86988 h 119983"/>
                <a:gd name="connsiteX22" fmla="*/ 56073 w 119983"/>
                <a:gd name="connsiteY22" fmla="*/ 86988 h 119983"/>
                <a:gd name="connsiteX23" fmla="*/ 44907 w 119983"/>
                <a:gd name="connsiteY23" fmla="*/ 97933 h 119983"/>
                <a:gd name="connsiteX24" fmla="*/ 44907 w 119983"/>
                <a:gd name="connsiteY24" fmla="*/ 97935 h 119983"/>
                <a:gd name="connsiteX25" fmla="*/ 94148 w 119983"/>
                <a:gd name="connsiteY25" fmla="*/ 106978 h 119983"/>
                <a:gd name="connsiteX26" fmla="*/ 106978 w 119983"/>
                <a:gd name="connsiteY26" fmla="*/ 119983 h 119983"/>
                <a:gd name="connsiteX27" fmla="*/ 119984 w 119983"/>
                <a:gd name="connsiteY27" fmla="*/ 107153 h 119983"/>
                <a:gd name="connsiteX28" fmla="*/ 107153 w 119983"/>
                <a:gd name="connsiteY28" fmla="*/ 94148 h 119983"/>
                <a:gd name="connsiteX29" fmla="*/ 107132 w 119983"/>
                <a:gd name="connsiteY29" fmla="*/ 94148 h 119983"/>
                <a:gd name="connsiteX30" fmla="*/ 107132 w 119983"/>
                <a:gd name="connsiteY30" fmla="*/ 94148 h 119983"/>
                <a:gd name="connsiteX31" fmla="*/ 94236 w 119983"/>
                <a:gd name="connsiteY31" fmla="*/ 106691 h 119983"/>
                <a:gd name="connsiteX32" fmla="*/ 94236 w 119983"/>
                <a:gd name="connsiteY32" fmla="*/ 106715 h 11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983" h="119983">
                  <a:moveTo>
                    <a:pt x="79479" y="41907"/>
                  </a:moveTo>
                  <a:cubicBezTo>
                    <a:pt x="88681" y="41907"/>
                    <a:pt x="96141" y="49366"/>
                    <a:pt x="96141" y="58569"/>
                  </a:cubicBezTo>
                  <a:cubicBezTo>
                    <a:pt x="96141" y="67771"/>
                    <a:pt x="88681" y="75230"/>
                    <a:pt x="79479" y="75230"/>
                  </a:cubicBezTo>
                  <a:cubicBezTo>
                    <a:pt x="70276" y="75230"/>
                    <a:pt x="62817" y="67771"/>
                    <a:pt x="62817" y="58569"/>
                  </a:cubicBezTo>
                  <a:lnTo>
                    <a:pt x="62817" y="58153"/>
                  </a:lnTo>
                  <a:cubicBezTo>
                    <a:pt x="63042" y="49112"/>
                    <a:pt x="70436" y="41904"/>
                    <a:pt x="79479" y="41907"/>
                  </a:cubicBezTo>
                  <a:close/>
                  <a:moveTo>
                    <a:pt x="34485" y="13750"/>
                  </a:moveTo>
                  <a:cubicBezTo>
                    <a:pt x="34436" y="21391"/>
                    <a:pt x="40592" y="27627"/>
                    <a:pt x="48234" y="27675"/>
                  </a:cubicBezTo>
                  <a:cubicBezTo>
                    <a:pt x="55877" y="27723"/>
                    <a:pt x="62111" y="21566"/>
                    <a:pt x="62159" y="13925"/>
                  </a:cubicBezTo>
                  <a:cubicBezTo>
                    <a:pt x="62207" y="6282"/>
                    <a:pt x="56051" y="48"/>
                    <a:pt x="48409" y="0"/>
                  </a:cubicBezTo>
                  <a:cubicBezTo>
                    <a:pt x="48402" y="0"/>
                    <a:pt x="48395" y="0"/>
                    <a:pt x="48388" y="0"/>
                  </a:cubicBezTo>
                  <a:lnTo>
                    <a:pt x="47994" y="0"/>
                  </a:lnTo>
                  <a:cubicBezTo>
                    <a:pt x="40484" y="107"/>
                    <a:pt x="34460" y="6240"/>
                    <a:pt x="34485" y="13750"/>
                  </a:cubicBezTo>
                  <a:close/>
                  <a:moveTo>
                    <a:pt x="0" y="64327"/>
                  </a:moveTo>
                  <a:cubicBezTo>
                    <a:pt x="0" y="70446"/>
                    <a:pt x="4960" y="75406"/>
                    <a:pt x="11079" y="75406"/>
                  </a:cubicBezTo>
                  <a:cubicBezTo>
                    <a:pt x="17198" y="75406"/>
                    <a:pt x="22158" y="70446"/>
                    <a:pt x="22158" y="64327"/>
                  </a:cubicBezTo>
                  <a:cubicBezTo>
                    <a:pt x="22158" y="58207"/>
                    <a:pt x="17198" y="53248"/>
                    <a:pt x="11079" y="53248"/>
                  </a:cubicBezTo>
                  <a:cubicBezTo>
                    <a:pt x="4965" y="53261"/>
                    <a:pt x="12" y="58214"/>
                    <a:pt x="0" y="64327"/>
                  </a:cubicBezTo>
                  <a:close/>
                  <a:moveTo>
                    <a:pt x="44819" y="98067"/>
                  </a:moveTo>
                  <a:cubicBezTo>
                    <a:pt x="44771" y="104234"/>
                    <a:pt x="49731" y="109272"/>
                    <a:pt x="55898" y="109321"/>
                  </a:cubicBezTo>
                  <a:cubicBezTo>
                    <a:pt x="62065" y="109369"/>
                    <a:pt x="67103" y="104407"/>
                    <a:pt x="67151" y="98242"/>
                  </a:cubicBezTo>
                  <a:cubicBezTo>
                    <a:pt x="67199" y="92074"/>
                    <a:pt x="62239" y="87036"/>
                    <a:pt x="56073" y="86988"/>
                  </a:cubicBezTo>
                  <a:lnTo>
                    <a:pt x="56073" y="86988"/>
                  </a:lnTo>
                  <a:cubicBezTo>
                    <a:pt x="49967" y="86927"/>
                    <a:pt x="44967" y="91829"/>
                    <a:pt x="44907" y="97933"/>
                  </a:cubicBezTo>
                  <a:cubicBezTo>
                    <a:pt x="44907" y="97935"/>
                    <a:pt x="44907" y="97935"/>
                    <a:pt x="44907" y="97935"/>
                  </a:cubicBezTo>
                  <a:close/>
                  <a:moveTo>
                    <a:pt x="94148" y="106978"/>
                  </a:moveTo>
                  <a:cubicBezTo>
                    <a:pt x="94100" y="114111"/>
                    <a:pt x="99844" y="119935"/>
                    <a:pt x="106978" y="119983"/>
                  </a:cubicBezTo>
                  <a:cubicBezTo>
                    <a:pt x="114113" y="120032"/>
                    <a:pt x="119935" y="114286"/>
                    <a:pt x="119984" y="107153"/>
                  </a:cubicBezTo>
                  <a:cubicBezTo>
                    <a:pt x="120032" y="100018"/>
                    <a:pt x="114288" y="94196"/>
                    <a:pt x="107153" y="94148"/>
                  </a:cubicBezTo>
                  <a:cubicBezTo>
                    <a:pt x="107146" y="94148"/>
                    <a:pt x="107139" y="94148"/>
                    <a:pt x="107132" y="94148"/>
                  </a:cubicBezTo>
                  <a:lnTo>
                    <a:pt x="107132" y="94148"/>
                  </a:lnTo>
                  <a:cubicBezTo>
                    <a:pt x="100107" y="94051"/>
                    <a:pt x="94334" y="99667"/>
                    <a:pt x="94236" y="106691"/>
                  </a:cubicBezTo>
                  <a:cubicBezTo>
                    <a:pt x="94236" y="106700"/>
                    <a:pt x="94236" y="106706"/>
                    <a:pt x="94236" y="106715"/>
                  </a:cubicBezTo>
                  <a:close/>
                </a:path>
              </a:pathLst>
            </a:custGeom>
            <a:solidFill>
              <a:srgbClr val="FFFFFF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32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2" name="Graphic 62">
              <a:extLst>
                <a:ext uri="{FF2B5EF4-FFF2-40B4-BE49-F238E27FC236}">
                  <a16:creationId xmlns:a16="http://schemas.microsoft.com/office/drawing/2014/main" id="{FEB91DAE-36AB-4AF9-A055-CE12A80E90A4}"/>
                </a:ext>
              </a:extLst>
            </p:cNvPr>
            <p:cNvGrpSpPr/>
            <p:nvPr/>
          </p:nvGrpSpPr>
          <p:grpSpPr>
            <a:xfrm>
              <a:off x="7527190" y="5519618"/>
              <a:ext cx="309335" cy="264347"/>
              <a:chOff x="7527190" y="5519618"/>
              <a:chExt cx="309335" cy="264347"/>
            </a:xfrm>
            <a:solidFill>
              <a:srgbClr val="FFFFFF">
                <a:alpha val="80000"/>
              </a:srgb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773ECD3-BA4A-47DC-AA54-38E283FDFD71}"/>
                  </a:ext>
                </a:extLst>
              </p:cNvPr>
              <p:cNvSpPr/>
              <p:nvPr/>
            </p:nvSpPr>
            <p:spPr>
              <a:xfrm>
                <a:off x="7655688" y="5581494"/>
                <a:ext cx="180837" cy="202471"/>
              </a:xfrm>
              <a:custGeom>
                <a:avLst/>
                <a:gdLst>
                  <a:gd name="connsiteX0" fmla="*/ 176571 w 180837"/>
                  <a:gd name="connsiteY0" fmla="*/ 0 h 202471"/>
                  <a:gd name="connsiteX1" fmla="*/ 164726 w 180837"/>
                  <a:gd name="connsiteY1" fmla="*/ 69166 h 202471"/>
                  <a:gd name="connsiteX2" fmla="*/ 48398 w 180837"/>
                  <a:gd name="connsiteY2" fmla="*/ 157730 h 202471"/>
                  <a:gd name="connsiteX3" fmla="*/ 28977 w 180837"/>
                  <a:gd name="connsiteY3" fmla="*/ 148053 h 202471"/>
                  <a:gd name="connsiteX4" fmla="*/ 57 w 180837"/>
                  <a:gd name="connsiteY4" fmla="*/ 173494 h 202471"/>
                  <a:gd name="connsiteX5" fmla="*/ 25498 w 180837"/>
                  <a:gd name="connsiteY5" fmla="*/ 202415 h 202471"/>
                  <a:gd name="connsiteX6" fmla="*/ 54376 w 180837"/>
                  <a:gd name="connsiteY6" fmla="*/ 177567 h 202471"/>
                  <a:gd name="connsiteX7" fmla="*/ 158858 w 180837"/>
                  <a:gd name="connsiteY7" fmla="*/ 110350 h 202471"/>
                  <a:gd name="connsiteX8" fmla="*/ 180600 w 180837"/>
                  <a:gd name="connsiteY8" fmla="*/ 44074 h 202471"/>
                  <a:gd name="connsiteX9" fmla="*/ 176571 w 180837"/>
                  <a:gd name="connsiteY9" fmla="*/ 0 h 20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837" h="202471">
                    <a:moveTo>
                      <a:pt x="176571" y="0"/>
                    </a:moveTo>
                    <a:cubicBezTo>
                      <a:pt x="179210" y="23711"/>
                      <a:pt x="175104" y="47684"/>
                      <a:pt x="164726" y="69166"/>
                    </a:cubicBezTo>
                    <a:cubicBezTo>
                      <a:pt x="145021" y="107876"/>
                      <a:pt x="105084" y="137455"/>
                      <a:pt x="48398" y="157730"/>
                    </a:cubicBezTo>
                    <a:cubicBezTo>
                      <a:pt x="43588" y="151899"/>
                      <a:pt x="36529" y="148383"/>
                      <a:pt x="28977" y="148053"/>
                    </a:cubicBezTo>
                    <a:cubicBezTo>
                      <a:pt x="13966" y="147091"/>
                      <a:pt x="1017" y="158483"/>
                      <a:pt x="57" y="173494"/>
                    </a:cubicBezTo>
                    <a:cubicBezTo>
                      <a:pt x="-904" y="188507"/>
                      <a:pt x="10487" y="201456"/>
                      <a:pt x="25498" y="202415"/>
                    </a:cubicBezTo>
                    <a:cubicBezTo>
                      <a:pt x="40280" y="203361"/>
                      <a:pt x="53108" y="192324"/>
                      <a:pt x="54376" y="177567"/>
                    </a:cubicBezTo>
                    <a:cubicBezTo>
                      <a:pt x="93927" y="163532"/>
                      <a:pt x="129690" y="140525"/>
                      <a:pt x="158858" y="110350"/>
                    </a:cubicBezTo>
                    <a:cubicBezTo>
                      <a:pt x="172402" y="90846"/>
                      <a:pt x="179961" y="67812"/>
                      <a:pt x="180600" y="44074"/>
                    </a:cubicBezTo>
                    <a:cubicBezTo>
                      <a:pt x="181432" y="29265"/>
                      <a:pt x="180074" y="14413"/>
                      <a:pt x="176571" y="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16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32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36EE69-F822-479C-A2FE-59CCF8565E72}"/>
                  </a:ext>
                </a:extLst>
              </p:cNvPr>
              <p:cNvSpPr/>
              <p:nvPr/>
            </p:nvSpPr>
            <p:spPr>
              <a:xfrm>
                <a:off x="7527190" y="5519618"/>
                <a:ext cx="183791" cy="234908"/>
              </a:xfrm>
              <a:custGeom>
                <a:avLst/>
                <a:gdLst>
                  <a:gd name="connsiteX0" fmla="*/ 70924 w 183791"/>
                  <a:gd name="connsiteY0" fmla="*/ 223524 h 234908"/>
                  <a:gd name="connsiteX1" fmla="*/ 77843 w 183791"/>
                  <a:gd name="connsiteY1" fmla="*/ 231472 h 234908"/>
                  <a:gd name="connsiteX2" fmla="*/ 92534 w 183791"/>
                  <a:gd name="connsiteY2" fmla="*/ 232325 h 234908"/>
                  <a:gd name="connsiteX3" fmla="*/ 108255 w 183791"/>
                  <a:gd name="connsiteY3" fmla="*/ 218269 h 234908"/>
                  <a:gd name="connsiteX4" fmla="*/ 109087 w 183791"/>
                  <a:gd name="connsiteY4" fmla="*/ 203600 h 234908"/>
                  <a:gd name="connsiteX5" fmla="*/ 94658 w 183791"/>
                  <a:gd name="connsiteY5" fmla="*/ 201279 h 234908"/>
                  <a:gd name="connsiteX6" fmla="*/ 93651 w 183791"/>
                  <a:gd name="connsiteY6" fmla="*/ 202111 h 234908"/>
                  <a:gd name="connsiteX7" fmla="*/ 85462 w 183791"/>
                  <a:gd name="connsiteY7" fmla="*/ 209621 h 234908"/>
                  <a:gd name="connsiteX8" fmla="*/ 42986 w 183791"/>
                  <a:gd name="connsiteY8" fmla="*/ 88148 h 234908"/>
                  <a:gd name="connsiteX9" fmla="*/ 159270 w 183791"/>
                  <a:gd name="connsiteY9" fmla="*/ 143936 h 234908"/>
                  <a:gd name="connsiteX10" fmla="*/ 151081 w 183791"/>
                  <a:gd name="connsiteY10" fmla="*/ 151424 h 234908"/>
                  <a:gd name="connsiteX11" fmla="*/ 150162 w 183791"/>
                  <a:gd name="connsiteY11" fmla="*/ 166028 h 234908"/>
                  <a:gd name="connsiteX12" fmla="*/ 150162 w 183791"/>
                  <a:gd name="connsiteY12" fmla="*/ 166028 h 234908"/>
                  <a:gd name="connsiteX13" fmla="*/ 164417 w 183791"/>
                  <a:gd name="connsiteY13" fmla="*/ 167228 h 234908"/>
                  <a:gd name="connsiteX14" fmla="*/ 164437 w 183791"/>
                  <a:gd name="connsiteY14" fmla="*/ 167210 h 234908"/>
                  <a:gd name="connsiteX15" fmla="*/ 164853 w 183791"/>
                  <a:gd name="connsiteY15" fmla="*/ 166860 h 234908"/>
                  <a:gd name="connsiteX16" fmla="*/ 180355 w 183791"/>
                  <a:gd name="connsiteY16" fmla="*/ 153023 h 234908"/>
                  <a:gd name="connsiteX17" fmla="*/ 181209 w 183791"/>
                  <a:gd name="connsiteY17" fmla="*/ 138331 h 234908"/>
                  <a:gd name="connsiteX18" fmla="*/ 174268 w 183791"/>
                  <a:gd name="connsiteY18" fmla="*/ 130559 h 234908"/>
                  <a:gd name="connsiteX19" fmla="*/ 38519 w 183791"/>
                  <a:gd name="connsiteY19" fmla="*/ 67502 h 234908"/>
                  <a:gd name="connsiteX20" fmla="*/ 21003 w 183791"/>
                  <a:gd name="connsiteY20" fmla="*/ 26668 h 234908"/>
                  <a:gd name="connsiteX21" fmla="*/ 28294 w 183791"/>
                  <a:gd name="connsiteY21" fmla="*/ 0 h 234908"/>
                  <a:gd name="connsiteX22" fmla="*/ 1210 w 183791"/>
                  <a:gd name="connsiteY22" fmla="*/ 16049 h 234908"/>
                  <a:gd name="connsiteX23" fmla="*/ 23455 w 183791"/>
                  <a:gd name="connsiteY23" fmla="*/ 81449 h 234908"/>
                  <a:gd name="connsiteX24" fmla="*/ 70924 w 183791"/>
                  <a:gd name="connsiteY24" fmla="*/ 223524 h 23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791" h="234908">
                    <a:moveTo>
                      <a:pt x="70924" y="223524"/>
                    </a:moveTo>
                    <a:lnTo>
                      <a:pt x="77843" y="231472"/>
                    </a:lnTo>
                    <a:cubicBezTo>
                      <a:pt x="81695" y="235697"/>
                      <a:pt x="88217" y="236078"/>
                      <a:pt x="92534" y="232325"/>
                    </a:cubicBezTo>
                    <a:lnTo>
                      <a:pt x="108255" y="218269"/>
                    </a:lnTo>
                    <a:cubicBezTo>
                      <a:pt x="112472" y="214418"/>
                      <a:pt x="112841" y="207904"/>
                      <a:pt x="109087" y="203600"/>
                    </a:cubicBezTo>
                    <a:cubicBezTo>
                      <a:pt x="105743" y="198974"/>
                      <a:pt x="99283" y="197936"/>
                      <a:pt x="94658" y="201279"/>
                    </a:cubicBezTo>
                    <a:cubicBezTo>
                      <a:pt x="94308" y="201539"/>
                      <a:pt x="93972" y="201817"/>
                      <a:pt x="93651" y="202111"/>
                    </a:cubicBezTo>
                    <a:lnTo>
                      <a:pt x="85462" y="209621"/>
                    </a:lnTo>
                    <a:cubicBezTo>
                      <a:pt x="33943" y="152694"/>
                      <a:pt x="19098" y="109080"/>
                      <a:pt x="42986" y="88148"/>
                    </a:cubicBezTo>
                    <a:cubicBezTo>
                      <a:pt x="66873" y="67217"/>
                      <a:pt x="108167" y="86878"/>
                      <a:pt x="159270" y="143936"/>
                    </a:cubicBezTo>
                    <a:lnTo>
                      <a:pt x="151081" y="151424"/>
                    </a:lnTo>
                    <a:cubicBezTo>
                      <a:pt x="146798" y="155206"/>
                      <a:pt x="146389" y="161740"/>
                      <a:pt x="150162" y="166028"/>
                    </a:cubicBezTo>
                    <a:lnTo>
                      <a:pt x="150162" y="166028"/>
                    </a:lnTo>
                    <a:cubicBezTo>
                      <a:pt x="153768" y="170296"/>
                      <a:pt x="160148" y="170833"/>
                      <a:pt x="164417" y="167228"/>
                    </a:cubicBezTo>
                    <a:cubicBezTo>
                      <a:pt x="164424" y="167222"/>
                      <a:pt x="164430" y="167216"/>
                      <a:pt x="164437" y="167210"/>
                    </a:cubicBezTo>
                    <a:lnTo>
                      <a:pt x="164853" y="166860"/>
                    </a:lnTo>
                    <a:lnTo>
                      <a:pt x="180355" y="153023"/>
                    </a:lnTo>
                    <a:cubicBezTo>
                      <a:pt x="184580" y="149170"/>
                      <a:pt x="184961" y="142648"/>
                      <a:pt x="181209" y="138331"/>
                    </a:cubicBezTo>
                    <a:lnTo>
                      <a:pt x="174268" y="130559"/>
                    </a:lnTo>
                    <a:cubicBezTo>
                      <a:pt x="139652" y="91564"/>
                      <a:pt x="79682" y="43352"/>
                      <a:pt x="38519" y="67502"/>
                    </a:cubicBezTo>
                    <a:cubicBezTo>
                      <a:pt x="28022" y="56399"/>
                      <a:pt x="21814" y="41926"/>
                      <a:pt x="21003" y="26668"/>
                    </a:cubicBezTo>
                    <a:cubicBezTo>
                      <a:pt x="20630" y="17240"/>
                      <a:pt x="23177" y="7927"/>
                      <a:pt x="28294" y="0"/>
                    </a:cubicBezTo>
                    <a:cubicBezTo>
                      <a:pt x="18172" y="3239"/>
                      <a:pt x="8913" y="8726"/>
                      <a:pt x="1210" y="16049"/>
                    </a:cubicBezTo>
                    <a:cubicBezTo>
                      <a:pt x="-3335" y="40240"/>
                      <a:pt x="5103" y="65046"/>
                      <a:pt x="23455" y="81449"/>
                    </a:cubicBezTo>
                    <a:cubicBezTo>
                      <a:pt x="-4548" y="119677"/>
                      <a:pt x="36308" y="184529"/>
                      <a:pt x="70924" y="223524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16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32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0FB10C-9899-4ED5-9CE5-799AF317C69B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3141463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Only - data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E92CE-1C24-4E31-92D7-779B270B936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425C32E-F4E2-4A53-ACF9-E59677635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50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DEB71FE-890A-4562-932C-D9BFB5D53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5F4697-9AAF-4023-B16D-0AF53403A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308517" y="6354586"/>
            <a:ext cx="328778" cy="387384"/>
            <a:chOff x="4180117" y="2570441"/>
            <a:chExt cx="363590" cy="428402"/>
          </a:xfrm>
        </p:grpSpPr>
        <p:grpSp>
          <p:nvGrpSpPr>
            <p:cNvPr id="38" name="Graphic 18" descr="Database">
              <a:extLst>
                <a:ext uri="{FF2B5EF4-FFF2-40B4-BE49-F238E27FC236}">
                  <a16:creationId xmlns:a16="http://schemas.microsoft.com/office/drawing/2014/main" id="{FA6C2655-2FB6-4A95-971E-CB82DBA02EE4}"/>
                </a:ext>
              </a:extLst>
            </p:cNvPr>
            <p:cNvGrpSpPr/>
            <p:nvPr/>
          </p:nvGrpSpPr>
          <p:grpSpPr>
            <a:xfrm>
              <a:off x="4180117" y="2570441"/>
              <a:ext cx="305965" cy="390131"/>
              <a:chOff x="4180117" y="2570441"/>
              <a:chExt cx="305965" cy="390131"/>
            </a:xfrm>
            <a:solidFill>
              <a:schemeClr val="accent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970D95-1E83-4322-98AA-60DD020BA7DD}"/>
                  </a:ext>
                </a:extLst>
              </p:cNvPr>
              <p:cNvSpPr/>
              <p:nvPr/>
            </p:nvSpPr>
            <p:spPr>
              <a:xfrm>
                <a:off x="4180117" y="2570441"/>
                <a:ext cx="305965" cy="82132"/>
              </a:xfrm>
              <a:custGeom>
                <a:avLst/>
                <a:gdLst>
                  <a:gd name="connsiteX0" fmla="*/ 305965 w 305965"/>
                  <a:gd name="connsiteY0" fmla="*/ 41066 h 82132"/>
                  <a:gd name="connsiteX1" fmla="*/ 152983 w 305965"/>
                  <a:gd name="connsiteY1" fmla="*/ 82133 h 82132"/>
                  <a:gd name="connsiteX2" fmla="*/ 0 w 305965"/>
                  <a:gd name="connsiteY2" fmla="*/ 41066 h 82132"/>
                  <a:gd name="connsiteX3" fmla="*/ 152983 w 305965"/>
                  <a:gd name="connsiteY3" fmla="*/ 0 h 82132"/>
                  <a:gd name="connsiteX4" fmla="*/ 305965 w 305965"/>
                  <a:gd name="connsiteY4" fmla="*/ 41066 h 8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965" h="82132">
                    <a:moveTo>
                      <a:pt x="305965" y="41066"/>
                    </a:moveTo>
                    <a:cubicBezTo>
                      <a:pt x="305965" y="63747"/>
                      <a:pt x="237473" y="82133"/>
                      <a:pt x="152983" y="82133"/>
                    </a:cubicBezTo>
                    <a:cubicBezTo>
                      <a:pt x="68493" y="82133"/>
                      <a:pt x="0" y="63747"/>
                      <a:pt x="0" y="41066"/>
                    </a:cubicBezTo>
                    <a:cubicBezTo>
                      <a:pt x="0" y="18386"/>
                      <a:pt x="68493" y="0"/>
                      <a:pt x="152983" y="0"/>
                    </a:cubicBezTo>
                    <a:cubicBezTo>
                      <a:pt x="237473" y="0"/>
                      <a:pt x="305965" y="18386"/>
                      <a:pt x="305965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B01C2F-64F3-4622-8813-13D85EA9B432}"/>
                  </a:ext>
                </a:extLst>
              </p:cNvPr>
              <p:cNvSpPr/>
              <p:nvPr/>
            </p:nvSpPr>
            <p:spPr>
              <a:xfrm>
                <a:off x="4180117" y="2632041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AD5DF3A-828C-4991-804B-E25CB78FE101}"/>
                  </a:ext>
                </a:extLst>
              </p:cNvPr>
              <p:cNvSpPr/>
              <p:nvPr/>
            </p:nvSpPr>
            <p:spPr>
              <a:xfrm>
                <a:off x="4180117" y="2734707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126F6E7-9903-42A0-AE93-ABEDEF569524}"/>
                  </a:ext>
                </a:extLst>
              </p:cNvPr>
              <p:cNvSpPr/>
              <p:nvPr/>
            </p:nvSpPr>
            <p:spPr>
              <a:xfrm>
                <a:off x="4180117" y="2837373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605A0297-890A-4374-BF07-D1A145F42A54}"/>
                </a:ext>
              </a:extLst>
            </p:cNvPr>
            <p:cNvGrpSpPr/>
            <p:nvPr/>
          </p:nvGrpSpPr>
          <p:grpSpPr>
            <a:xfrm>
              <a:off x="4337389" y="2805403"/>
              <a:ext cx="206318" cy="193440"/>
              <a:chOff x="4337389" y="2805403"/>
              <a:chExt cx="206318" cy="1934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2B50295-4332-4187-9A62-27A9175AA010}"/>
                  </a:ext>
                </a:extLst>
              </p:cNvPr>
              <p:cNvSpPr/>
              <p:nvPr/>
            </p:nvSpPr>
            <p:spPr>
              <a:xfrm>
                <a:off x="4337389" y="2805403"/>
                <a:ext cx="205889" cy="193440"/>
              </a:xfrm>
              <a:custGeom>
                <a:avLst/>
                <a:gdLst>
                  <a:gd name="connsiteX0" fmla="*/ 152272 w 205889"/>
                  <a:gd name="connsiteY0" fmla="*/ 0 h 193440"/>
                  <a:gd name="connsiteX1" fmla="*/ 102945 w 205889"/>
                  <a:gd name="connsiteY1" fmla="*/ 30620 h 193440"/>
                  <a:gd name="connsiteX2" fmla="*/ 53617 w 205889"/>
                  <a:gd name="connsiteY2" fmla="*/ 0 h 193440"/>
                  <a:gd name="connsiteX3" fmla="*/ 0 w 205889"/>
                  <a:gd name="connsiteY3" fmla="*/ 60450 h 193440"/>
                  <a:gd name="connsiteX4" fmla="*/ 102945 w 205889"/>
                  <a:gd name="connsiteY4" fmla="*/ 193440 h 193440"/>
                  <a:gd name="connsiteX5" fmla="*/ 205889 w 205889"/>
                  <a:gd name="connsiteY5" fmla="*/ 60450 h 193440"/>
                  <a:gd name="connsiteX6" fmla="*/ 152272 w 205889"/>
                  <a:gd name="connsiteY6" fmla="*/ 0 h 1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889" h="193440">
                    <a:moveTo>
                      <a:pt x="152272" y="0"/>
                    </a:moveTo>
                    <a:cubicBezTo>
                      <a:pt x="130126" y="0"/>
                      <a:pt x="111120" y="12618"/>
                      <a:pt x="102945" y="30620"/>
                    </a:cubicBezTo>
                    <a:cubicBezTo>
                      <a:pt x="94769" y="12618"/>
                      <a:pt x="75763" y="0"/>
                      <a:pt x="53617" y="0"/>
                    </a:cubicBezTo>
                    <a:cubicBezTo>
                      <a:pt x="17157" y="0"/>
                      <a:pt x="0" y="32627"/>
                      <a:pt x="0" y="60450"/>
                    </a:cubicBezTo>
                    <a:cubicBezTo>
                      <a:pt x="0" y="145080"/>
                      <a:pt x="102945" y="193440"/>
                      <a:pt x="102945" y="193440"/>
                    </a:cubicBezTo>
                    <a:cubicBezTo>
                      <a:pt x="102945" y="193440"/>
                      <a:pt x="205889" y="145080"/>
                      <a:pt x="205889" y="60450"/>
                    </a:cubicBezTo>
                    <a:cubicBezTo>
                      <a:pt x="205889" y="32627"/>
                      <a:pt x="188732" y="0"/>
                      <a:pt x="152272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A3D52F-0AA3-4AC0-9419-E57380F8CBB2}"/>
                  </a:ext>
                </a:extLst>
              </p:cNvPr>
              <p:cNvSpPr/>
              <p:nvPr/>
            </p:nvSpPr>
            <p:spPr>
              <a:xfrm>
                <a:off x="4337856" y="2875190"/>
                <a:ext cx="204954" cy="123652"/>
              </a:xfrm>
              <a:custGeom>
                <a:avLst/>
                <a:gdLst>
                  <a:gd name="connsiteX0" fmla="*/ 102477 w 204954"/>
                  <a:gd name="connsiteY0" fmla="*/ 39022 h 123652"/>
                  <a:gd name="connsiteX1" fmla="*/ 0 w 204954"/>
                  <a:gd name="connsiteY1" fmla="*/ 0 h 123652"/>
                  <a:gd name="connsiteX2" fmla="*/ 102477 w 204954"/>
                  <a:gd name="connsiteY2" fmla="*/ 123652 h 123652"/>
                  <a:gd name="connsiteX3" fmla="*/ 204954 w 204954"/>
                  <a:gd name="connsiteY3" fmla="*/ 0 h 123652"/>
                  <a:gd name="connsiteX4" fmla="*/ 102477 w 204954"/>
                  <a:gd name="connsiteY4" fmla="*/ 39022 h 12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54" h="123652">
                    <a:moveTo>
                      <a:pt x="102477" y="39022"/>
                    </a:moveTo>
                    <a:cubicBezTo>
                      <a:pt x="56525" y="39022"/>
                      <a:pt x="17076" y="22951"/>
                      <a:pt x="0" y="0"/>
                    </a:cubicBezTo>
                    <a:cubicBezTo>
                      <a:pt x="7142" y="78831"/>
                      <a:pt x="102477" y="123652"/>
                      <a:pt x="102477" y="123652"/>
                    </a:cubicBezTo>
                    <a:cubicBezTo>
                      <a:pt x="102477" y="123652"/>
                      <a:pt x="197812" y="78831"/>
                      <a:pt x="204954" y="0"/>
                    </a:cubicBezTo>
                    <a:cubicBezTo>
                      <a:pt x="187878" y="22951"/>
                      <a:pt x="148429" y="39022"/>
                      <a:pt x="102477" y="390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A719254-82FB-4997-B102-41B58D144B76}"/>
                  </a:ext>
                </a:extLst>
              </p:cNvPr>
              <p:cNvSpPr/>
              <p:nvPr/>
            </p:nvSpPr>
            <p:spPr>
              <a:xfrm>
                <a:off x="4436473" y="2934766"/>
                <a:ext cx="33457" cy="31433"/>
              </a:xfrm>
              <a:custGeom>
                <a:avLst/>
                <a:gdLst>
                  <a:gd name="connsiteX0" fmla="*/ 33457 w 33457"/>
                  <a:gd name="connsiteY0" fmla="*/ 15717 h 31433"/>
                  <a:gd name="connsiteX1" fmla="*/ 16729 w 33457"/>
                  <a:gd name="connsiteY1" fmla="*/ 31434 h 31433"/>
                  <a:gd name="connsiteX2" fmla="*/ 0 w 33457"/>
                  <a:gd name="connsiteY2" fmla="*/ 15717 h 31433"/>
                  <a:gd name="connsiteX3" fmla="*/ 16729 w 33457"/>
                  <a:gd name="connsiteY3" fmla="*/ 0 h 31433"/>
                  <a:gd name="connsiteX4" fmla="*/ 33457 w 33457"/>
                  <a:gd name="connsiteY4" fmla="*/ 15717 h 3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57" h="31433">
                    <a:moveTo>
                      <a:pt x="33457" y="15717"/>
                    </a:moveTo>
                    <a:cubicBezTo>
                      <a:pt x="33457" y="24397"/>
                      <a:pt x="25967" y="31434"/>
                      <a:pt x="16729" y="31434"/>
                    </a:cubicBezTo>
                    <a:cubicBezTo>
                      <a:pt x="7490" y="31434"/>
                      <a:pt x="0" y="24397"/>
                      <a:pt x="0" y="15717"/>
                    </a:cubicBezTo>
                    <a:cubicBezTo>
                      <a:pt x="0" y="7037"/>
                      <a:pt x="7490" y="0"/>
                      <a:pt x="16729" y="0"/>
                    </a:cubicBezTo>
                    <a:cubicBezTo>
                      <a:pt x="25967" y="0"/>
                      <a:pt x="33457" y="7037"/>
                      <a:pt x="33457" y="157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B66F67A-3F12-400F-8210-A5E4C9543ECE}"/>
                  </a:ext>
                </a:extLst>
              </p:cNvPr>
              <p:cNvSpPr/>
              <p:nvPr/>
            </p:nvSpPr>
            <p:spPr>
              <a:xfrm>
                <a:off x="4352387" y="2809070"/>
                <a:ext cx="191320" cy="147123"/>
              </a:xfrm>
              <a:custGeom>
                <a:avLst/>
                <a:gdLst>
                  <a:gd name="connsiteX0" fmla="*/ 637 w 191320"/>
                  <a:gd name="connsiteY0" fmla="*/ 12860 h 147123"/>
                  <a:gd name="connsiteX1" fmla="*/ 19656 w 191320"/>
                  <a:gd name="connsiteY1" fmla="*/ 53490 h 147123"/>
                  <a:gd name="connsiteX2" fmla="*/ 27574 w 191320"/>
                  <a:gd name="connsiteY2" fmla="*/ 43963 h 147123"/>
                  <a:gd name="connsiteX3" fmla="*/ 12935 w 191320"/>
                  <a:gd name="connsiteY3" fmla="*/ 18715 h 147123"/>
                  <a:gd name="connsiteX4" fmla="*/ 18588 w 191320"/>
                  <a:gd name="connsiteY4" fmla="*/ 0 h 147123"/>
                  <a:gd name="connsiteX5" fmla="*/ 637 w 191320"/>
                  <a:gd name="connsiteY5" fmla="*/ 12860 h 147123"/>
                  <a:gd name="connsiteX6" fmla="*/ 185727 w 191320"/>
                  <a:gd name="connsiteY6" fmla="*/ 30269 h 147123"/>
                  <a:gd name="connsiteX7" fmla="*/ 181408 w 191320"/>
                  <a:gd name="connsiteY7" fmla="*/ 75671 h 147123"/>
                  <a:gd name="connsiteX8" fmla="*/ 98709 w 191320"/>
                  <a:gd name="connsiteY8" fmla="*/ 135702 h 147123"/>
                  <a:gd name="connsiteX9" fmla="*/ 102921 w 191320"/>
                  <a:gd name="connsiteY9" fmla="*/ 147123 h 147123"/>
                  <a:gd name="connsiteX10" fmla="*/ 183072 w 191320"/>
                  <a:gd name="connsiteY10" fmla="*/ 97409 h 147123"/>
                  <a:gd name="connsiteX11" fmla="*/ 191321 w 191320"/>
                  <a:gd name="connsiteY11" fmla="*/ 56783 h 147123"/>
                  <a:gd name="connsiteX12" fmla="*/ 185727 w 191320"/>
                  <a:gd name="connsiteY12" fmla="*/ 30269 h 14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320" h="147123">
                    <a:moveTo>
                      <a:pt x="637" y="12860"/>
                    </a:moveTo>
                    <a:cubicBezTo>
                      <a:pt x="637" y="12860"/>
                      <a:pt x="-5394" y="33179"/>
                      <a:pt x="19656" y="53490"/>
                    </a:cubicBezTo>
                    <a:lnTo>
                      <a:pt x="27574" y="43963"/>
                    </a:lnTo>
                    <a:cubicBezTo>
                      <a:pt x="27437" y="43863"/>
                      <a:pt x="13930" y="33630"/>
                      <a:pt x="12935" y="18715"/>
                    </a:cubicBezTo>
                    <a:cubicBezTo>
                      <a:pt x="12124" y="6561"/>
                      <a:pt x="18588" y="0"/>
                      <a:pt x="18588" y="0"/>
                    </a:cubicBezTo>
                    <a:cubicBezTo>
                      <a:pt x="11416" y="3055"/>
                      <a:pt x="5445" y="7258"/>
                      <a:pt x="637" y="12860"/>
                    </a:cubicBezTo>
                    <a:close/>
                    <a:moveTo>
                      <a:pt x="185727" y="30269"/>
                    </a:moveTo>
                    <a:cubicBezTo>
                      <a:pt x="189553" y="45962"/>
                      <a:pt x="188142" y="61433"/>
                      <a:pt x="181408" y="75671"/>
                    </a:cubicBezTo>
                    <a:cubicBezTo>
                      <a:pt x="169308" y="101258"/>
                      <a:pt x="140710" y="122016"/>
                      <a:pt x="98709" y="135702"/>
                    </a:cubicBezTo>
                    <a:lnTo>
                      <a:pt x="102921" y="147123"/>
                    </a:lnTo>
                    <a:cubicBezTo>
                      <a:pt x="139106" y="135339"/>
                      <a:pt x="166648" y="118337"/>
                      <a:pt x="183072" y="97409"/>
                    </a:cubicBezTo>
                    <a:cubicBezTo>
                      <a:pt x="188181" y="84989"/>
                      <a:pt x="191321" y="71444"/>
                      <a:pt x="191321" y="56783"/>
                    </a:cubicBezTo>
                    <a:cubicBezTo>
                      <a:pt x="191321" y="48030"/>
                      <a:pt x="189189" y="38809"/>
                      <a:pt x="185727" y="30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825B172-EB75-484C-98A6-B2DB526E46CC}"/>
                  </a:ext>
                </a:extLst>
              </p:cNvPr>
              <p:cNvSpPr/>
              <p:nvPr/>
            </p:nvSpPr>
            <p:spPr>
              <a:xfrm>
                <a:off x="4363553" y="2846105"/>
                <a:ext cx="106026" cy="99619"/>
              </a:xfrm>
              <a:custGeom>
                <a:avLst/>
                <a:gdLst>
                  <a:gd name="connsiteX0" fmla="*/ 8905 w 106026"/>
                  <a:gd name="connsiteY0" fmla="*/ 8367 h 99619"/>
                  <a:gd name="connsiteX1" fmla="*/ 38931 w 106026"/>
                  <a:gd name="connsiteY1" fmla="*/ 93573 h 99619"/>
                  <a:gd name="connsiteX2" fmla="*/ 43482 w 106026"/>
                  <a:gd name="connsiteY2" fmla="*/ 97849 h 99619"/>
                  <a:gd name="connsiteX3" fmla="*/ 52580 w 106026"/>
                  <a:gd name="connsiteY3" fmla="*/ 97849 h 99619"/>
                  <a:gd name="connsiteX4" fmla="*/ 61677 w 106026"/>
                  <a:gd name="connsiteY4" fmla="*/ 89301 h 99619"/>
                  <a:gd name="connsiteX5" fmla="*/ 61836 w 106026"/>
                  <a:gd name="connsiteY5" fmla="*/ 80754 h 99619"/>
                  <a:gd name="connsiteX6" fmla="*/ 52738 w 106026"/>
                  <a:gd name="connsiteY6" fmla="*/ 80605 h 99619"/>
                  <a:gd name="connsiteX7" fmla="*/ 52580 w 106026"/>
                  <a:gd name="connsiteY7" fmla="*/ 80754 h 99619"/>
                  <a:gd name="connsiteX8" fmla="*/ 47728 w 106026"/>
                  <a:gd name="connsiteY8" fmla="*/ 85312 h 99619"/>
                  <a:gd name="connsiteX9" fmla="*/ 17398 w 106026"/>
                  <a:gd name="connsiteY9" fmla="*/ 16350 h 99619"/>
                  <a:gd name="connsiteX10" fmla="*/ 90798 w 106026"/>
                  <a:gd name="connsiteY10" fmla="*/ 44846 h 99619"/>
                  <a:gd name="connsiteX11" fmla="*/ 85947 w 106026"/>
                  <a:gd name="connsiteY11" fmla="*/ 49404 h 99619"/>
                  <a:gd name="connsiteX12" fmla="*/ 85788 w 106026"/>
                  <a:gd name="connsiteY12" fmla="*/ 57952 h 99619"/>
                  <a:gd name="connsiteX13" fmla="*/ 94886 w 106026"/>
                  <a:gd name="connsiteY13" fmla="*/ 58101 h 99619"/>
                  <a:gd name="connsiteX14" fmla="*/ 95044 w 106026"/>
                  <a:gd name="connsiteY14" fmla="*/ 57952 h 99619"/>
                  <a:gd name="connsiteX15" fmla="*/ 104142 w 106026"/>
                  <a:gd name="connsiteY15" fmla="*/ 49404 h 99619"/>
                  <a:gd name="connsiteX16" fmla="*/ 104142 w 106026"/>
                  <a:gd name="connsiteY16" fmla="*/ 40857 h 99619"/>
                  <a:gd name="connsiteX17" fmla="*/ 99591 w 106026"/>
                  <a:gd name="connsiteY17" fmla="*/ 36581 h 99619"/>
                  <a:gd name="connsiteX18" fmla="*/ 8905 w 106026"/>
                  <a:gd name="connsiteY18" fmla="*/ 8367 h 99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6026" h="99619">
                    <a:moveTo>
                      <a:pt x="8905" y="8367"/>
                    </a:moveTo>
                    <a:cubicBezTo>
                      <a:pt x="-15205" y="31020"/>
                      <a:pt x="14670" y="70776"/>
                      <a:pt x="38931" y="93573"/>
                    </a:cubicBezTo>
                    <a:lnTo>
                      <a:pt x="43482" y="97849"/>
                    </a:lnTo>
                    <a:cubicBezTo>
                      <a:pt x="45995" y="100209"/>
                      <a:pt x="50067" y="100209"/>
                      <a:pt x="52580" y="97849"/>
                    </a:cubicBezTo>
                    <a:lnTo>
                      <a:pt x="61677" y="89301"/>
                    </a:lnTo>
                    <a:cubicBezTo>
                      <a:pt x="64234" y="86982"/>
                      <a:pt x="64304" y="83155"/>
                      <a:pt x="61836" y="80754"/>
                    </a:cubicBezTo>
                    <a:cubicBezTo>
                      <a:pt x="59367" y="78352"/>
                      <a:pt x="55294" y="78286"/>
                      <a:pt x="52738" y="80605"/>
                    </a:cubicBezTo>
                    <a:cubicBezTo>
                      <a:pt x="52684" y="80654"/>
                      <a:pt x="52632" y="80703"/>
                      <a:pt x="52580" y="80754"/>
                    </a:cubicBezTo>
                    <a:lnTo>
                      <a:pt x="47728" y="85312"/>
                    </a:lnTo>
                    <a:cubicBezTo>
                      <a:pt x="14366" y="53966"/>
                      <a:pt x="3634" y="29283"/>
                      <a:pt x="17398" y="16350"/>
                    </a:cubicBezTo>
                    <a:cubicBezTo>
                      <a:pt x="31163" y="3418"/>
                      <a:pt x="57435" y="13501"/>
                      <a:pt x="90798" y="44846"/>
                    </a:cubicBezTo>
                    <a:lnTo>
                      <a:pt x="85947" y="49404"/>
                    </a:lnTo>
                    <a:cubicBezTo>
                      <a:pt x="83391" y="51724"/>
                      <a:pt x="83320" y="55551"/>
                      <a:pt x="85788" y="57952"/>
                    </a:cubicBezTo>
                    <a:cubicBezTo>
                      <a:pt x="88257" y="60354"/>
                      <a:pt x="92331" y="60420"/>
                      <a:pt x="94886" y="58101"/>
                    </a:cubicBezTo>
                    <a:cubicBezTo>
                      <a:pt x="94940" y="58052"/>
                      <a:pt x="94993" y="58002"/>
                      <a:pt x="95044" y="57952"/>
                    </a:cubicBezTo>
                    <a:lnTo>
                      <a:pt x="104142" y="49404"/>
                    </a:lnTo>
                    <a:cubicBezTo>
                      <a:pt x="106654" y="47044"/>
                      <a:pt x="106654" y="43217"/>
                      <a:pt x="104142" y="40857"/>
                    </a:cubicBezTo>
                    <a:lnTo>
                      <a:pt x="99591" y="36581"/>
                    </a:lnTo>
                    <a:cubicBezTo>
                      <a:pt x="75331" y="13783"/>
                      <a:pt x="33016" y="-14286"/>
                      <a:pt x="8905" y="83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CBD176-90BE-45CD-BA4C-917EAAB3582F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1489243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, subhead &amp; Non-bulleted text plain - data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BC8DAC-09CE-4DC9-95A2-09BEFA8ED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0412-F3E7-4B4D-97F0-2505999ACCF1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1312CB4-B709-4FD4-B12A-7830E86C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50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B02C9-E1D8-4ECF-9BE4-B2EDDFD2B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308517" y="6354586"/>
            <a:ext cx="328778" cy="387384"/>
            <a:chOff x="4180117" y="2570441"/>
            <a:chExt cx="363590" cy="428402"/>
          </a:xfrm>
        </p:grpSpPr>
        <p:grpSp>
          <p:nvGrpSpPr>
            <p:cNvPr id="27" name="Graphic 18" descr="Database">
              <a:extLst>
                <a:ext uri="{FF2B5EF4-FFF2-40B4-BE49-F238E27FC236}">
                  <a16:creationId xmlns:a16="http://schemas.microsoft.com/office/drawing/2014/main" id="{0FCF4210-993D-439E-B4A6-C1B2367F23CC}"/>
                </a:ext>
              </a:extLst>
            </p:cNvPr>
            <p:cNvGrpSpPr/>
            <p:nvPr/>
          </p:nvGrpSpPr>
          <p:grpSpPr>
            <a:xfrm>
              <a:off x="4180117" y="2570441"/>
              <a:ext cx="305965" cy="390131"/>
              <a:chOff x="4180117" y="2570441"/>
              <a:chExt cx="305965" cy="390131"/>
            </a:xfrm>
            <a:solidFill>
              <a:schemeClr val="accent1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6283C6E-E389-4C49-9CEE-CFAB55659C35}"/>
                  </a:ext>
                </a:extLst>
              </p:cNvPr>
              <p:cNvSpPr/>
              <p:nvPr/>
            </p:nvSpPr>
            <p:spPr>
              <a:xfrm>
                <a:off x="4180117" y="2570441"/>
                <a:ext cx="305965" cy="82132"/>
              </a:xfrm>
              <a:custGeom>
                <a:avLst/>
                <a:gdLst>
                  <a:gd name="connsiteX0" fmla="*/ 305965 w 305965"/>
                  <a:gd name="connsiteY0" fmla="*/ 41066 h 82132"/>
                  <a:gd name="connsiteX1" fmla="*/ 152983 w 305965"/>
                  <a:gd name="connsiteY1" fmla="*/ 82133 h 82132"/>
                  <a:gd name="connsiteX2" fmla="*/ 0 w 305965"/>
                  <a:gd name="connsiteY2" fmla="*/ 41066 h 82132"/>
                  <a:gd name="connsiteX3" fmla="*/ 152983 w 305965"/>
                  <a:gd name="connsiteY3" fmla="*/ 0 h 82132"/>
                  <a:gd name="connsiteX4" fmla="*/ 305965 w 305965"/>
                  <a:gd name="connsiteY4" fmla="*/ 41066 h 8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965" h="82132">
                    <a:moveTo>
                      <a:pt x="305965" y="41066"/>
                    </a:moveTo>
                    <a:cubicBezTo>
                      <a:pt x="305965" y="63747"/>
                      <a:pt x="237473" y="82133"/>
                      <a:pt x="152983" y="82133"/>
                    </a:cubicBezTo>
                    <a:cubicBezTo>
                      <a:pt x="68493" y="82133"/>
                      <a:pt x="0" y="63747"/>
                      <a:pt x="0" y="41066"/>
                    </a:cubicBezTo>
                    <a:cubicBezTo>
                      <a:pt x="0" y="18386"/>
                      <a:pt x="68493" y="0"/>
                      <a:pt x="152983" y="0"/>
                    </a:cubicBezTo>
                    <a:cubicBezTo>
                      <a:pt x="237473" y="0"/>
                      <a:pt x="305965" y="18386"/>
                      <a:pt x="305965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7A45B4-DB1F-439D-B7CD-2D0DE704D8C0}"/>
                  </a:ext>
                </a:extLst>
              </p:cNvPr>
              <p:cNvSpPr/>
              <p:nvPr/>
            </p:nvSpPr>
            <p:spPr>
              <a:xfrm>
                <a:off x="4180117" y="2632041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2AE0028-F99B-4C1D-8FFD-18B5021F0442}"/>
                  </a:ext>
                </a:extLst>
              </p:cNvPr>
              <p:cNvSpPr/>
              <p:nvPr/>
            </p:nvSpPr>
            <p:spPr>
              <a:xfrm>
                <a:off x="4180117" y="2734707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C49B8DB-C7D4-4256-BA9C-75042FC82830}"/>
                  </a:ext>
                </a:extLst>
              </p:cNvPr>
              <p:cNvSpPr/>
              <p:nvPr/>
            </p:nvSpPr>
            <p:spPr>
              <a:xfrm>
                <a:off x="4180117" y="2837373"/>
                <a:ext cx="305965" cy="123199"/>
              </a:xfrm>
              <a:custGeom>
                <a:avLst/>
                <a:gdLst>
                  <a:gd name="connsiteX0" fmla="*/ 262256 w 305965"/>
                  <a:gd name="connsiteY0" fmla="*/ 82133 h 123199"/>
                  <a:gd name="connsiteX1" fmla="*/ 251329 w 305965"/>
                  <a:gd name="connsiteY1" fmla="*/ 71866 h 123199"/>
                  <a:gd name="connsiteX2" fmla="*/ 262256 w 305965"/>
                  <a:gd name="connsiteY2" fmla="*/ 61600 h 123199"/>
                  <a:gd name="connsiteX3" fmla="*/ 273183 w 305965"/>
                  <a:gd name="connsiteY3" fmla="*/ 71866 h 123199"/>
                  <a:gd name="connsiteX4" fmla="*/ 262256 w 305965"/>
                  <a:gd name="connsiteY4" fmla="*/ 82133 h 123199"/>
                  <a:gd name="connsiteX5" fmla="*/ 152983 w 305965"/>
                  <a:gd name="connsiteY5" fmla="*/ 41066 h 123199"/>
                  <a:gd name="connsiteX6" fmla="*/ 0 w 305965"/>
                  <a:gd name="connsiteY6" fmla="*/ 0 h 123199"/>
                  <a:gd name="connsiteX7" fmla="*/ 0 w 305965"/>
                  <a:gd name="connsiteY7" fmla="*/ 82133 h 123199"/>
                  <a:gd name="connsiteX8" fmla="*/ 152983 w 305965"/>
                  <a:gd name="connsiteY8" fmla="*/ 123199 h 123199"/>
                  <a:gd name="connsiteX9" fmla="*/ 305965 w 305965"/>
                  <a:gd name="connsiteY9" fmla="*/ 82133 h 123199"/>
                  <a:gd name="connsiteX10" fmla="*/ 305965 w 305965"/>
                  <a:gd name="connsiteY10" fmla="*/ 0 h 123199"/>
                  <a:gd name="connsiteX11" fmla="*/ 152983 w 305965"/>
                  <a:gd name="connsiteY11" fmla="*/ 41066 h 1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965" h="123199">
                    <a:moveTo>
                      <a:pt x="262256" y="82133"/>
                    </a:moveTo>
                    <a:cubicBezTo>
                      <a:pt x="255700" y="82133"/>
                      <a:pt x="251329" y="78026"/>
                      <a:pt x="251329" y="71866"/>
                    </a:cubicBezTo>
                    <a:cubicBezTo>
                      <a:pt x="251329" y="65706"/>
                      <a:pt x="255700" y="61600"/>
                      <a:pt x="262256" y="61600"/>
                    </a:cubicBezTo>
                    <a:cubicBezTo>
                      <a:pt x="268812" y="61600"/>
                      <a:pt x="273183" y="65706"/>
                      <a:pt x="273183" y="71866"/>
                    </a:cubicBezTo>
                    <a:cubicBezTo>
                      <a:pt x="273183" y="78026"/>
                      <a:pt x="268812" y="82133"/>
                      <a:pt x="262256" y="82133"/>
                    </a:cubicBezTo>
                    <a:close/>
                    <a:moveTo>
                      <a:pt x="152983" y="41066"/>
                    </a:moveTo>
                    <a:cubicBezTo>
                      <a:pt x="68842" y="41066"/>
                      <a:pt x="0" y="22586"/>
                      <a:pt x="0" y="0"/>
                    </a:cubicBezTo>
                    <a:lnTo>
                      <a:pt x="0" y="82133"/>
                    </a:lnTo>
                    <a:cubicBezTo>
                      <a:pt x="0" y="104719"/>
                      <a:pt x="68842" y="123199"/>
                      <a:pt x="152983" y="123199"/>
                    </a:cubicBezTo>
                    <a:cubicBezTo>
                      <a:pt x="237123" y="123199"/>
                      <a:pt x="305965" y="104719"/>
                      <a:pt x="305965" y="82133"/>
                    </a:cubicBezTo>
                    <a:lnTo>
                      <a:pt x="305965" y="0"/>
                    </a:lnTo>
                    <a:cubicBezTo>
                      <a:pt x="305965" y="22586"/>
                      <a:pt x="237123" y="41066"/>
                      <a:pt x="152983" y="41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aphic 9">
              <a:extLst>
                <a:ext uri="{FF2B5EF4-FFF2-40B4-BE49-F238E27FC236}">
                  <a16:creationId xmlns:a16="http://schemas.microsoft.com/office/drawing/2014/main" id="{D75C88BC-92FC-4BB5-BAFB-B0A166DF1615}"/>
                </a:ext>
              </a:extLst>
            </p:cNvPr>
            <p:cNvGrpSpPr/>
            <p:nvPr/>
          </p:nvGrpSpPr>
          <p:grpSpPr>
            <a:xfrm>
              <a:off x="4337389" y="2805403"/>
              <a:ext cx="206318" cy="193440"/>
              <a:chOff x="4337389" y="2805403"/>
              <a:chExt cx="206318" cy="19344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04891C-B7D1-43CE-A362-2ADB6D1F52F4}"/>
                  </a:ext>
                </a:extLst>
              </p:cNvPr>
              <p:cNvSpPr/>
              <p:nvPr/>
            </p:nvSpPr>
            <p:spPr>
              <a:xfrm>
                <a:off x="4337389" y="2805403"/>
                <a:ext cx="205889" cy="193440"/>
              </a:xfrm>
              <a:custGeom>
                <a:avLst/>
                <a:gdLst>
                  <a:gd name="connsiteX0" fmla="*/ 152272 w 205889"/>
                  <a:gd name="connsiteY0" fmla="*/ 0 h 193440"/>
                  <a:gd name="connsiteX1" fmla="*/ 102945 w 205889"/>
                  <a:gd name="connsiteY1" fmla="*/ 30620 h 193440"/>
                  <a:gd name="connsiteX2" fmla="*/ 53617 w 205889"/>
                  <a:gd name="connsiteY2" fmla="*/ 0 h 193440"/>
                  <a:gd name="connsiteX3" fmla="*/ 0 w 205889"/>
                  <a:gd name="connsiteY3" fmla="*/ 60450 h 193440"/>
                  <a:gd name="connsiteX4" fmla="*/ 102945 w 205889"/>
                  <a:gd name="connsiteY4" fmla="*/ 193440 h 193440"/>
                  <a:gd name="connsiteX5" fmla="*/ 205889 w 205889"/>
                  <a:gd name="connsiteY5" fmla="*/ 60450 h 193440"/>
                  <a:gd name="connsiteX6" fmla="*/ 152272 w 205889"/>
                  <a:gd name="connsiteY6" fmla="*/ 0 h 1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889" h="193440">
                    <a:moveTo>
                      <a:pt x="152272" y="0"/>
                    </a:moveTo>
                    <a:cubicBezTo>
                      <a:pt x="130126" y="0"/>
                      <a:pt x="111120" y="12618"/>
                      <a:pt x="102945" y="30620"/>
                    </a:cubicBezTo>
                    <a:cubicBezTo>
                      <a:pt x="94769" y="12618"/>
                      <a:pt x="75763" y="0"/>
                      <a:pt x="53617" y="0"/>
                    </a:cubicBezTo>
                    <a:cubicBezTo>
                      <a:pt x="17157" y="0"/>
                      <a:pt x="0" y="32627"/>
                      <a:pt x="0" y="60450"/>
                    </a:cubicBezTo>
                    <a:cubicBezTo>
                      <a:pt x="0" y="145080"/>
                      <a:pt x="102945" y="193440"/>
                      <a:pt x="102945" y="193440"/>
                    </a:cubicBezTo>
                    <a:cubicBezTo>
                      <a:pt x="102945" y="193440"/>
                      <a:pt x="205889" y="145080"/>
                      <a:pt x="205889" y="60450"/>
                    </a:cubicBezTo>
                    <a:cubicBezTo>
                      <a:pt x="205889" y="32627"/>
                      <a:pt x="188732" y="0"/>
                      <a:pt x="152272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9342BD1-2AA3-43FC-B77B-6F8793E77E92}"/>
                  </a:ext>
                </a:extLst>
              </p:cNvPr>
              <p:cNvSpPr/>
              <p:nvPr/>
            </p:nvSpPr>
            <p:spPr>
              <a:xfrm>
                <a:off x="4337856" y="2875190"/>
                <a:ext cx="204954" cy="123652"/>
              </a:xfrm>
              <a:custGeom>
                <a:avLst/>
                <a:gdLst>
                  <a:gd name="connsiteX0" fmla="*/ 102477 w 204954"/>
                  <a:gd name="connsiteY0" fmla="*/ 39022 h 123652"/>
                  <a:gd name="connsiteX1" fmla="*/ 0 w 204954"/>
                  <a:gd name="connsiteY1" fmla="*/ 0 h 123652"/>
                  <a:gd name="connsiteX2" fmla="*/ 102477 w 204954"/>
                  <a:gd name="connsiteY2" fmla="*/ 123652 h 123652"/>
                  <a:gd name="connsiteX3" fmla="*/ 204954 w 204954"/>
                  <a:gd name="connsiteY3" fmla="*/ 0 h 123652"/>
                  <a:gd name="connsiteX4" fmla="*/ 102477 w 204954"/>
                  <a:gd name="connsiteY4" fmla="*/ 39022 h 12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54" h="123652">
                    <a:moveTo>
                      <a:pt x="102477" y="39022"/>
                    </a:moveTo>
                    <a:cubicBezTo>
                      <a:pt x="56525" y="39022"/>
                      <a:pt x="17076" y="22951"/>
                      <a:pt x="0" y="0"/>
                    </a:cubicBezTo>
                    <a:cubicBezTo>
                      <a:pt x="7142" y="78831"/>
                      <a:pt x="102477" y="123652"/>
                      <a:pt x="102477" y="123652"/>
                    </a:cubicBezTo>
                    <a:cubicBezTo>
                      <a:pt x="102477" y="123652"/>
                      <a:pt x="197812" y="78831"/>
                      <a:pt x="204954" y="0"/>
                    </a:cubicBezTo>
                    <a:cubicBezTo>
                      <a:pt x="187878" y="22951"/>
                      <a:pt x="148429" y="39022"/>
                      <a:pt x="102477" y="390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08170CD-CB9C-4BF7-957D-3E9EDE2ED9EB}"/>
                  </a:ext>
                </a:extLst>
              </p:cNvPr>
              <p:cNvSpPr/>
              <p:nvPr/>
            </p:nvSpPr>
            <p:spPr>
              <a:xfrm>
                <a:off x="4436473" y="2934766"/>
                <a:ext cx="33457" cy="31433"/>
              </a:xfrm>
              <a:custGeom>
                <a:avLst/>
                <a:gdLst>
                  <a:gd name="connsiteX0" fmla="*/ 33457 w 33457"/>
                  <a:gd name="connsiteY0" fmla="*/ 15717 h 31433"/>
                  <a:gd name="connsiteX1" fmla="*/ 16729 w 33457"/>
                  <a:gd name="connsiteY1" fmla="*/ 31434 h 31433"/>
                  <a:gd name="connsiteX2" fmla="*/ 0 w 33457"/>
                  <a:gd name="connsiteY2" fmla="*/ 15717 h 31433"/>
                  <a:gd name="connsiteX3" fmla="*/ 16729 w 33457"/>
                  <a:gd name="connsiteY3" fmla="*/ 0 h 31433"/>
                  <a:gd name="connsiteX4" fmla="*/ 33457 w 33457"/>
                  <a:gd name="connsiteY4" fmla="*/ 15717 h 3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57" h="31433">
                    <a:moveTo>
                      <a:pt x="33457" y="15717"/>
                    </a:moveTo>
                    <a:cubicBezTo>
                      <a:pt x="33457" y="24397"/>
                      <a:pt x="25967" y="31434"/>
                      <a:pt x="16729" y="31434"/>
                    </a:cubicBezTo>
                    <a:cubicBezTo>
                      <a:pt x="7490" y="31434"/>
                      <a:pt x="0" y="24397"/>
                      <a:pt x="0" y="15717"/>
                    </a:cubicBezTo>
                    <a:cubicBezTo>
                      <a:pt x="0" y="7037"/>
                      <a:pt x="7490" y="0"/>
                      <a:pt x="16729" y="0"/>
                    </a:cubicBezTo>
                    <a:cubicBezTo>
                      <a:pt x="25967" y="0"/>
                      <a:pt x="33457" y="7037"/>
                      <a:pt x="33457" y="157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36714-FBC9-44D9-8155-E8AC62CC82A4}"/>
                  </a:ext>
                </a:extLst>
              </p:cNvPr>
              <p:cNvSpPr/>
              <p:nvPr/>
            </p:nvSpPr>
            <p:spPr>
              <a:xfrm>
                <a:off x="4352387" y="2809070"/>
                <a:ext cx="191320" cy="147123"/>
              </a:xfrm>
              <a:custGeom>
                <a:avLst/>
                <a:gdLst>
                  <a:gd name="connsiteX0" fmla="*/ 637 w 191320"/>
                  <a:gd name="connsiteY0" fmla="*/ 12860 h 147123"/>
                  <a:gd name="connsiteX1" fmla="*/ 19656 w 191320"/>
                  <a:gd name="connsiteY1" fmla="*/ 53490 h 147123"/>
                  <a:gd name="connsiteX2" fmla="*/ 27574 w 191320"/>
                  <a:gd name="connsiteY2" fmla="*/ 43963 h 147123"/>
                  <a:gd name="connsiteX3" fmla="*/ 12935 w 191320"/>
                  <a:gd name="connsiteY3" fmla="*/ 18715 h 147123"/>
                  <a:gd name="connsiteX4" fmla="*/ 18588 w 191320"/>
                  <a:gd name="connsiteY4" fmla="*/ 0 h 147123"/>
                  <a:gd name="connsiteX5" fmla="*/ 637 w 191320"/>
                  <a:gd name="connsiteY5" fmla="*/ 12860 h 147123"/>
                  <a:gd name="connsiteX6" fmla="*/ 185727 w 191320"/>
                  <a:gd name="connsiteY6" fmla="*/ 30269 h 147123"/>
                  <a:gd name="connsiteX7" fmla="*/ 181408 w 191320"/>
                  <a:gd name="connsiteY7" fmla="*/ 75671 h 147123"/>
                  <a:gd name="connsiteX8" fmla="*/ 98709 w 191320"/>
                  <a:gd name="connsiteY8" fmla="*/ 135702 h 147123"/>
                  <a:gd name="connsiteX9" fmla="*/ 102921 w 191320"/>
                  <a:gd name="connsiteY9" fmla="*/ 147123 h 147123"/>
                  <a:gd name="connsiteX10" fmla="*/ 183072 w 191320"/>
                  <a:gd name="connsiteY10" fmla="*/ 97409 h 147123"/>
                  <a:gd name="connsiteX11" fmla="*/ 191321 w 191320"/>
                  <a:gd name="connsiteY11" fmla="*/ 56783 h 147123"/>
                  <a:gd name="connsiteX12" fmla="*/ 185727 w 191320"/>
                  <a:gd name="connsiteY12" fmla="*/ 30269 h 14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320" h="147123">
                    <a:moveTo>
                      <a:pt x="637" y="12860"/>
                    </a:moveTo>
                    <a:cubicBezTo>
                      <a:pt x="637" y="12860"/>
                      <a:pt x="-5394" y="33179"/>
                      <a:pt x="19656" y="53490"/>
                    </a:cubicBezTo>
                    <a:lnTo>
                      <a:pt x="27574" y="43963"/>
                    </a:lnTo>
                    <a:cubicBezTo>
                      <a:pt x="27437" y="43863"/>
                      <a:pt x="13930" y="33630"/>
                      <a:pt x="12935" y="18715"/>
                    </a:cubicBezTo>
                    <a:cubicBezTo>
                      <a:pt x="12124" y="6561"/>
                      <a:pt x="18588" y="0"/>
                      <a:pt x="18588" y="0"/>
                    </a:cubicBezTo>
                    <a:cubicBezTo>
                      <a:pt x="11416" y="3055"/>
                      <a:pt x="5445" y="7258"/>
                      <a:pt x="637" y="12860"/>
                    </a:cubicBezTo>
                    <a:close/>
                    <a:moveTo>
                      <a:pt x="185727" y="30269"/>
                    </a:moveTo>
                    <a:cubicBezTo>
                      <a:pt x="189553" y="45962"/>
                      <a:pt x="188142" y="61433"/>
                      <a:pt x="181408" y="75671"/>
                    </a:cubicBezTo>
                    <a:cubicBezTo>
                      <a:pt x="169308" y="101258"/>
                      <a:pt x="140710" y="122016"/>
                      <a:pt x="98709" y="135702"/>
                    </a:cubicBezTo>
                    <a:lnTo>
                      <a:pt x="102921" y="147123"/>
                    </a:lnTo>
                    <a:cubicBezTo>
                      <a:pt x="139106" y="135339"/>
                      <a:pt x="166648" y="118337"/>
                      <a:pt x="183072" y="97409"/>
                    </a:cubicBezTo>
                    <a:cubicBezTo>
                      <a:pt x="188181" y="84989"/>
                      <a:pt x="191321" y="71444"/>
                      <a:pt x="191321" y="56783"/>
                    </a:cubicBezTo>
                    <a:cubicBezTo>
                      <a:pt x="191321" y="48030"/>
                      <a:pt x="189189" y="38809"/>
                      <a:pt x="185727" y="30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B70A8B-423F-4D90-B875-B7953FBA486D}"/>
                  </a:ext>
                </a:extLst>
              </p:cNvPr>
              <p:cNvSpPr/>
              <p:nvPr/>
            </p:nvSpPr>
            <p:spPr>
              <a:xfrm>
                <a:off x="4363553" y="2846105"/>
                <a:ext cx="106026" cy="99619"/>
              </a:xfrm>
              <a:custGeom>
                <a:avLst/>
                <a:gdLst>
                  <a:gd name="connsiteX0" fmla="*/ 8905 w 106026"/>
                  <a:gd name="connsiteY0" fmla="*/ 8367 h 99619"/>
                  <a:gd name="connsiteX1" fmla="*/ 38931 w 106026"/>
                  <a:gd name="connsiteY1" fmla="*/ 93573 h 99619"/>
                  <a:gd name="connsiteX2" fmla="*/ 43482 w 106026"/>
                  <a:gd name="connsiteY2" fmla="*/ 97849 h 99619"/>
                  <a:gd name="connsiteX3" fmla="*/ 52580 w 106026"/>
                  <a:gd name="connsiteY3" fmla="*/ 97849 h 99619"/>
                  <a:gd name="connsiteX4" fmla="*/ 61677 w 106026"/>
                  <a:gd name="connsiteY4" fmla="*/ 89301 h 99619"/>
                  <a:gd name="connsiteX5" fmla="*/ 61836 w 106026"/>
                  <a:gd name="connsiteY5" fmla="*/ 80754 h 99619"/>
                  <a:gd name="connsiteX6" fmla="*/ 52738 w 106026"/>
                  <a:gd name="connsiteY6" fmla="*/ 80605 h 99619"/>
                  <a:gd name="connsiteX7" fmla="*/ 52580 w 106026"/>
                  <a:gd name="connsiteY7" fmla="*/ 80754 h 99619"/>
                  <a:gd name="connsiteX8" fmla="*/ 47728 w 106026"/>
                  <a:gd name="connsiteY8" fmla="*/ 85312 h 99619"/>
                  <a:gd name="connsiteX9" fmla="*/ 17398 w 106026"/>
                  <a:gd name="connsiteY9" fmla="*/ 16350 h 99619"/>
                  <a:gd name="connsiteX10" fmla="*/ 90798 w 106026"/>
                  <a:gd name="connsiteY10" fmla="*/ 44846 h 99619"/>
                  <a:gd name="connsiteX11" fmla="*/ 85947 w 106026"/>
                  <a:gd name="connsiteY11" fmla="*/ 49404 h 99619"/>
                  <a:gd name="connsiteX12" fmla="*/ 85788 w 106026"/>
                  <a:gd name="connsiteY12" fmla="*/ 57952 h 99619"/>
                  <a:gd name="connsiteX13" fmla="*/ 94886 w 106026"/>
                  <a:gd name="connsiteY13" fmla="*/ 58101 h 99619"/>
                  <a:gd name="connsiteX14" fmla="*/ 95044 w 106026"/>
                  <a:gd name="connsiteY14" fmla="*/ 57952 h 99619"/>
                  <a:gd name="connsiteX15" fmla="*/ 104142 w 106026"/>
                  <a:gd name="connsiteY15" fmla="*/ 49404 h 99619"/>
                  <a:gd name="connsiteX16" fmla="*/ 104142 w 106026"/>
                  <a:gd name="connsiteY16" fmla="*/ 40857 h 99619"/>
                  <a:gd name="connsiteX17" fmla="*/ 99591 w 106026"/>
                  <a:gd name="connsiteY17" fmla="*/ 36581 h 99619"/>
                  <a:gd name="connsiteX18" fmla="*/ 8905 w 106026"/>
                  <a:gd name="connsiteY18" fmla="*/ 8367 h 99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6026" h="99619">
                    <a:moveTo>
                      <a:pt x="8905" y="8367"/>
                    </a:moveTo>
                    <a:cubicBezTo>
                      <a:pt x="-15205" y="31020"/>
                      <a:pt x="14670" y="70776"/>
                      <a:pt x="38931" y="93573"/>
                    </a:cubicBezTo>
                    <a:lnTo>
                      <a:pt x="43482" y="97849"/>
                    </a:lnTo>
                    <a:cubicBezTo>
                      <a:pt x="45995" y="100209"/>
                      <a:pt x="50067" y="100209"/>
                      <a:pt x="52580" y="97849"/>
                    </a:cubicBezTo>
                    <a:lnTo>
                      <a:pt x="61677" y="89301"/>
                    </a:lnTo>
                    <a:cubicBezTo>
                      <a:pt x="64234" y="86982"/>
                      <a:pt x="64304" y="83155"/>
                      <a:pt x="61836" y="80754"/>
                    </a:cubicBezTo>
                    <a:cubicBezTo>
                      <a:pt x="59367" y="78352"/>
                      <a:pt x="55294" y="78286"/>
                      <a:pt x="52738" y="80605"/>
                    </a:cubicBezTo>
                    <a:cubicBezTo>
                      <a:pt x="52684" y="80654"/>
                      <a:pt x="52632" y="80703"/>
                      <a:pt x="52580" y="80754"/>
                    </a:cubicBezTo>
                    <a:lnTo>
                      <a:pt x="47728" y="85312"/>
                    </a:lnTo>
                    <a:cubicBezTo>
                      <a:pt x="14366" y="53966"/>
                      <a:pt x="3634" y="29283"/>
                      <a:pt x="17398" y="16350"/>
                    </a:cubicBezTo>
                    <a:cubicBezTo>
                      <a:pt x="31163" y="3418"/>
                      <a:pt x="57435" y="13501"/>
                      <a:pt x="90798" y="44846"/>
                    </a:cubicBezTo>
                    <a:lnTo>
                      <a:pt x="85947" y="49404"/>
                    </a:lnTo>
                    <a:cubicBezTo>
                      <a:pt x="83391" y="51724"/>
                      <a:pt x="83320" y="55551"/>
                      <a:pt x="85788" y="57952"/>
                    </a:cubicBezTo>
                    <a:cubicBezTo>
                      <a:pt x="88257" y="60354"/>
                      <a:pt x="92331" y="60420"/>
                      <a:pt x="94886" y="58101"/>
                    </a:cubicBezTo>
                    <a:cubicBezTo>
                      <a:pt x="94940" y="58052"/>
                      <a:pt x="94993" y="58002"/>
                      <a:pt x="95044" y="57952"/>
                    </a:cubicBezTo>
                    <a:lnTo>
                      <a:pt x="104142" y="49404"/>
                    </a:lnTo>
                    <a:cubicBezTo>
                      <a:pt x="106654" y="47044"/>
                      <a:pt x="106654" y="43217"/>
                      <a:pt x="104142" y="40857"/>
                    </a:cubicBezTo>
                    <a:lnTo>
                      <a:pt x="99591" y="36581"/>
                    </a:lnTo>
                    <a:cubicBezTo>
                      <a:pt x="75331" y="13783"/>
                      <a:pt x="33016" y="-14286"/>
                      <a:pt x="8905" y="83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C5FE0A-310D-4A6A-827C-1961188ABB34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4066846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Person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537" y="457200"/>
            <a:ext cx="5946775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30D24D-C00A-49C7-BC57-EB0C7EE0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6895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4428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with under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BD347-02DC-4962-ADF8-F22EA5A67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r="1"/>
          <a:stretch/>
        </p:blipFill>
        <p:spPr>
          <a:xfrm>
            <a:off x="0" y="23055"/>
            <a:ext cx="6771678" cy="169483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4FFF063-1BB2-41D8-8DF0-093EB796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4B9D213-DAAF-4399-936E-966644626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1740F-05E9-42B2-AD8C-9412FDA5E9DF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1158949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subtitle with under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250DB5-96BB-4CD2-8F52-3773B0441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r="1"/>
          <a:stretch/>
        </p:blipFill>
        <p:spPr>
          <a:xfrm>
            <a:off x="0" y="23055"/>
            <a:ext cx="6771678" cy="169483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4FFF063-1BB2-41D8-8DF0-093EB796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90B8C0-8EDE-4529-A517-C505D11C2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62DAE7C-17C4-4321-A68C-50EA26909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E73C-1A44-4E89-A711-8520A34970FD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32892420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Section Title dark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7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slide 1 alterna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D879D7-8348-4DDC-BABE-949471CE499D}"/>
              </a:ext>
            </a:extLst>
          </p:cNvPr>
          <p:cNvSpPr/>
          <p:nvPr/>
        </p:nvSpPr>
        <p:spPr bwMode="auto">
          <a:xfrm>
            <a:off x="5160590" y="146050"/>
            <a:ext cx="505323" cy="6565900"/>
          </a:xfrm>
          <a:prstGeom prst="rect">
            <a:avLst/>
          </a:prstGeom>
          <a:gradFill>
            <a:gsLst>
              <a:gs pos="2041">
                <a:schemeClr val="accent2"/>
              </a:gs>
              <a:gs pos="65000">
                <a:schemeClr val="accent2">
                  <a:lumMod val="75000"/>
                </a:schemeClr>
              </a:gs>
              <a:gs pos="3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51F70D8A-7DE3-4871-8414-4FEEAF2D09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F1BF9-8562-4BF6-84CD-84EFA8FD04F9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pic>
        <p:nvPicPr>
          <p:cNvPr id="13" name="Picture 1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6A3F36B-DDA4-4343-A916-A10BCF3A3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alphaModFix amt="85000"/>
          </a:blip>
          <a:srcRect t="51382" b="-3275"/>
          <a:stretch/>
        </p:blipFill>
        <p:spPr>
          <a:xfrm>
            <a:off x="5334000" y="0"/>
            <a:ext cx="6858000" cy="23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0A2A2-66AF-423D-B3F6-B5B5708DEE1D}"/>
              </a:ext>
            </a:extLst>
          </p:cNvPr>
          <p:cNvSpPr/>
          <p:nvPr/>
        </p:nvSpPr>
        <p:spPr bwMode="auto">
          <a:xfrm>
            <a:off x="4512401" y="146050"/>
            <a:ext cx="505323" cy="6565900"/>
          </a:xfrm>
          <a:prstGeom prst="rect">
            <a:avLst/>
          </a:prstGeom>
          <a:gradFill>
            <a:gsLst>
              <a:gs pos="2041">
                <a:schemeClr val="bg1"/>
              </a:gs>
              <a:gs pos="64000">
                <a:schemeClr val="accent6">
                  <a:alpha val="50000"/>
                </a:schemeClr>
              </a:gs>
              <a:gs pos="36000">
                <a:schemeClr val="accent6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D9C8F-03EB-4A4B-9D1A-E2235269B0D5}"/>
              </a:ext>
            </a:extLst>
          </p:cNvPr>
          <p:cNvSpPr/>
          <p:nvPr/>
        </p:nvSpPr>
        <p:spPr bwMode="auto">
          <a:xfrm rot="10800000">
            <a:off x="0" y="-5"/>
            <a:ext cx="4838700" cy="68580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789D1EC-5DA2-43D2-AE2B-1E918D8A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20000"/>
          </a:blip>
          <a:srcRect l="-149" t="12959" r="58915" b="1"/>
          <a:stretch/>
        </p:blipFill>
        <p:spPr>
          <a:xfrm>
            <a:off x="-1" y="0"/>
            <a:ext cx="4838701" cy="6811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4054509" cy="498598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F886C-A765-46E7-8000-B45DAD998F3A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3103173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pos="30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Knowledge Check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0A2A2-66AF-423D-B3F6-B5B5708DEE1D}"/>
              </a:ext>
            </a:extLst>
          </p:cNvPr>
          <p:cNvSpPr/>
          <p:nvPr/>
        </p:nvSpPr>
        <p:spPr bwMode="auto">
          <a:xfrm>
            <a:off x="4512401" y="146050"/>
            <a:ext cx="505323" cy="6565900"/>
          </a:xfrm>
          <a:prstGeom prst="rect">
            <a:avLst/>
          </a:prstGeom>
          <a:gradFill>
            <a:gsLst>
              <a:gs pos="2041">
                <a:schemeClr val="bg1"/>
              </a:gs>
              <a:gs pos="64000">
                <a:schemeClr val="accent6">
                  <a:alpha val="50000"/>
                </a:schemeClr>
              </a:gs>
              <a:gs pos="36000">
                <a:schemeClr val="accent6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D9C8F-03EB-4A4B-9D1A-E2235269B0D5}"/>
              </a:ext>
            </a:extLst>
          </p:cNvPr>
          <p:cNvSpPr/>
          <p:nvPr/>
        </p:nvSpPr>
        <p:spPr bwMode="auto">
          <a:xfrm rot="10800000">
            <a:off x="0" y="-5"/>
            <a:ext cx="4838700" cy="68580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789D1EC-5DA2-43D2-AE2B-1E918D8A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20000"/>
          </a:blip>
          <a:srcRect l="-149" t="12959" r="58915" b="1"/>
          <a:stretch/>
        </p:blipFill>
        <p:spPr>
          <a:xfrm>
            <a:off x="-1" y="0"/>
            <a:ext cx="4838701" cy="681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F886C-A765-46E7-8000-B45DAD998F3A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49E206-FDAC-4D56-909D-1B537FDEAC57}"/>
              </a:ext>
            </a:extLst>
          </p:cNvPr>
          <p:cNvSpPr/>
          <p:nvPr/>
        </p:nvSpPr>
        <p:spPr bwMode="auto">
          <a:xfrm>
            <a:off x="585216" y="1768510"/>
            <a:ext cx="1083826" cy="1083826"/>
          </a:xfrm>
          <a:prstGeom prst="ellipse">
            <a:avLst/>
          </a:prstGeom>
          <a:solidFill>
            <a:schemeClr val="bg1"/>
          </a:solidFill>
          <a:ln>
            <a:noFill/>
            <a:prstDash val="dashDot"/>
            <a:headEnd type="none" w="med" len="med"/>
            <a:tailEnd type="none" w="med" len="med"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4AAC03-3FE4-488F-9820-CB47CD2CB72C}"/>
              </a:ext>
            </a:extLst>
          </p:cNvPr>
          <p:cNvGrpSpPr/>
          <p:nvPr/>
        </p:nvGrpSpPr>
        <p:grpSpPr>
          <a:xfrm>
            <a:off x="797516" y="2098356"/>
            <a:ext cx="725778" cy="424134"/>
            <a:chOff x="770846" y="2098356"/>
            <a:chExt cx="725778" cy="42413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5013E8C-7529-4E8C-9B0F-FADDF8A32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847" y="2098356"/>
              <a:ext cx="385576" cy="424134"/>
            </a:xfrm>
            <a:prstGeom prst="rect">
              <a:avLst/>
            </a:prstGeom>
          </p:spPr>
        </p:pic>
        <p:sp>
          <p:nvSpPr>
            <p:cNvPr id="11" name="brain_3" descr="icon, brain">
              <a:extLst>
                <a:ext uri="{FF2B5EF4-FFF2-40B4-BE49-F238E27FC236}">
                  <a16:creationId xmlns:a16="http://schemas.microsoft.com/office/drawing/2014/main" id="{215A5809-A12D-4EAA-A716-AE4524D625E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0846" y="2103124"/>
              <a:ext cx="385576" cy="414598"/>
            </a:xfrm>
            <a:custGeom>
              <a:avLst/>
              <a:gdLst>
                <a:gd name="T0" fmla="*/ 68 w 315"/>
                <a:gd name="T1" fmla="*/ 292 h 338"/>
                <a:gd name="T2" fmla="*/ 24 w 315"/>
                <a:gd name="T3" fmla="*/ 231 h 338"/>
                <a:gd name="T4" fmla="*/ 28 w 315"/>
                <a:gd name="T5" fmla="*/ 126 h 338"/>
                <a:gd name="T6" fmla="*/ 68 w 315"/>
                <a:gd name="T7" fmla="*/ 46 h 338"/>
                <a:gd name="T8" fmla="*/ 113 w 315"/>
                <a:gd name="T9" fmla="*/ 0 h 338"/>
                <a:gd name="T10" fmla="*/ 158 w 315"/>
                <a:gd name="T11" fmla="*/ 293 h 338"/>
                <a:gd name="T12" fmla="*/ 248 w 315"/>
                <a:gd name="T13" fmla="*/ 292 h 338"/>
                <a:gd name="T14" fmla="*/ 292 w 315"/>
                <a:gd name="T15" fmla="*/ 231 h 338"/>
                <a:gd name="T16" fmla="*/ 287 w 315"/>
                <a:gd name="T17" fmla="*/ 126 h 338"/>
                <a:gd name="T18" fmla="*/ 248 w 315"/>
                <a:gd name="T19" fmla="*/ 46 h 338"/>
                <a:gd name="T20" fmla="*/ 203 w 315"/>
                <a:gd name="T21" fmla="*/ 0 h 338"/>
                <a:gd name="T22" fmla="*/ 158 w 315"/>
                <a:gd name="T23" fmla="*/ 293 h 338"/>
                <a:gd name="T24" fmla="*/ 90 w 315"/>
                <a:gd name="T25" fmla="*/ 293 h 338"/>
                <a:gd name="T26" fmla="*/ 248 w 315"/>
                <a:gd name="T27" fmla="*/ 293 h 338"/>
                <a:gd name="T28" fmla="*/ 68 w 315"/>
                <a:gd name="T29" fmla="*/ 180 h 338"/>
                <a:gd name="T30" fmla="*/ 90 w 315"/>
                <a:gd name="T31" fmla="*/ 203 h 338"/>
                <a:gd name="T32" fmla="*/ 158 w 315"/>
                <a:gd name="T33" fmla="*/ 225 h 338"/>
                <a:gd name="T34" fmla="*/ 225 w 315"/>
                <a:gd name="T35" fmla="*/ 203 h 338"/>
                <a:gd name="T36" fmla="*/ 248 w 315"/>
                <a:gd name="T37" fmla="*/ 180 h 338"/>
                <a:gd name="T38" fmla="*/ 79 w 315"/>
                <a:gd name="T39" fmla="*/ 90 h 338"/>
                <a:gd name="T40" fmla="*/ 113 w 315"/>
                <a:gd name="T41" fmla="*/ 113 h 338"/>
                <a:gd name="T42" fmla="*/ 135 w 315"/>
                <a:gd name="T43" fmla="*/ 135 h 338"/>
                <a:gd name="T44" fmla="*/ 203 w 315"/>
                <a:gd name="T45" fmla="*/ 113 h 338"/>
                <a:gd name="T46" fmla="*/ 225 w 315"/>
                <a:gd name="T47" fmla="*/ 90 h 338"/>
                <a:gd name="T48" fmla="*/ 24 w 315"/>
                <a:gd name="T49" fmla="*/ 231 h 338"/>
                <a:gd name="T50" fmla="*/ 248 w 315"/>
                <a:gd name="T51" fmla="*/ 248 h 338"/>
                <a:gd name="T52" fmla="*/ 28 w 315"/>
                <a:gd name="T53" fmla="*/ 126 h 338"/>
                <a:gd name="T54" fmla="*/ 243 w 315"/>
                <a:gd name="T55" fmla="*/ 126 h 338"/>
                <a:gd name="T56" fmla="*/ 68 w 315"/>
                <a:gd name="T57" fmla="*/ 45 h 338"/>
                <a:gd name="T58" fmla="*/ 248 w 315"/>
                <a:gd name="T59" fmla="*/ 45 h 338"/>
                <a:gd name="T60" fmla="*/ 135 w 315"/>
                <a:gd name="T61" fmla="*/ 293 h 338"/>
                <a:gd name="T62" fmla="*/ 68 w 315"/>
                <a:gd name="T63" fmla="*/ 293 h 338"/>
                <a:gd name="T64" fmla="*/ 101 w 315"/>
                <a:gd name="T65" fmla="*/ 338 h 338"/>
                <a:gd name="T66" fmla="*/ 158 w 315"/>
                <a:gd name="T67" fmla="*/ 315 h 338"/>
                <a:gd name="T68" fmla="*/ 158 w 315"/>
                <a:gd name="T69" fmla="*/ 293 h 338"/>
                <a:gd name="T70" fmla="*/ 180 w 315"/>
                <a:gd name="T71" fmla="*/ 338 h 338"/>
                <a:gd name="T72" fmla="*/ 248 w 315"/>
                <a:gd name="T73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5" h="338">
                  <a:moveTo>
                    <a:pt x="68" y="293"/>
                  </a:moveTo>
                  <a:cubicBezTo>
                    <a:pt x="68" y="293"/>
                    <a:pt x="68" y="292"/>
                    <a:pt x="68" y="292"/>
                  </a:cubicBezTo>
                  <a:cubicBezTo>
                    <a:pt x="42" y="289"/>
                    <a:pt x="23" y="268"/>
                    <a:pt x="23" y="242"/>
                  </a:cubicBezTo>
                  <a:cubicBezTo>
                    <a:pt x="23" y="238"/>
                    <a:pt x="23" y="235"/>
                    <a:pt x="24" y="231"/>
                  </a:cubicBezTo>
                  <a:cubicBezTo>
                    <a:pt x="10" y="219"/>
                    <a:pt x="0" y="201"/>
                    <a:pt x="0" y="180"/>
                  </a:cubicBezTo>
                  <a:cubicBezTo>
                    <a:pt x="0" y="158"/>
                    <a:pt x="11" y="138"/>
                    <a:pt x="28" y="126"/>
                  </a:cubicBezTo>
                  <a:cubicBezTo>
                    <a:pt x="25" y="118"/>
                    <a:pt x="23" y="110"/>
                    <a:pt x="23" y="102"/>
                  </a:cubicBezTo>
                  <a:cubicBezTo>
                    <a:pt x="23" y="74"/>
                    <a:pt x="42" y="52"/>
                    <a:pt x="68" y="46"/>
                  </a:cubicBezTo>
                  <a:cubicBezTo>
                    <a:pt x="68" y="46"/>
                    <a:pt x="68" y="46"/>
                    <a:pt x="68" y="45"/>
                  </a:cubicBezTo>
                  <a:cubicBezTo>
                    <a:pt x="68" y="20"/>
                    <a:pt x="88" y="0"/>
                    <a:pt x="113" y="0"/>
                  </a:cubicBezTo>
                  <a:cubicBezTo>
                    <a:pt x="138" y="0"/>
                    <a:pt x="158" y="20"/>
                    <a:pt x="158" y="45"/>
                  </a:cubicBezTo>
                  <a:cubicBezTo>
                    <a:pt x="158" y="293"/>
                    <a:pt x="158" y="293"/>
                    <a:pt x="158" y="293"/>
                  </a:cubicBezTo>
                  <a:moveTo>
                    <a:pt x="248" y="293"/>
                  </a:moveTo>
                  <a:cubicBezTo>
                    <a:pt x="248" y="293"/>
                    <a:pt x="248" y="292"/>
                    <a:pt x="248" y="292"/>
                  </a:cubicBezTo>
                  <a:cubicBezTo>
                    <a:pt x="273" y="289"/>
                    <a:pt x="293" y="268"/>
                    <a:pt x="293" y="242"/>
                  </a:cubicBezTo>
                  <a:cubicBezTo>
                    <a:pt x="293" y="238"/>
                    <a:pt x="292" y="235"/>
                    <a:pt x="292" y="231"/>
                  </a:cubicBezTo>
                  <a:cubicBezTo>
                    <a:pt x="306" y="219"/>
                    <a:pt x="315" y="201"/>
                    <a:pt x="315" y="180"/>
                  </a:cubicBezTo>
                  <a:cubicBezTo>
                    <a:pt x="315" y="158"/>
                    <a:pt x="304" y="138"/>
                    <a:pt x="287" y="126"/>
                  </a:cubicBezTo>
                  <a:cubicBezTo>
                    <a:pt x="291" y="118"/>
                    <a:pt x="293" y="110"/>
                    <a:pt x="293" y="102"/>
                  </a:cubicBezTo>
                  <a:cubicBezTo>
                    <a:pt x="293" y="74"/>
                    <a:pt x="273" y="52"/>
                    <a:pt x="248" y="46"/>
                  </a:cubicBezTo>
                  <a:cubicBezTo>
                    <a:pt x="248" y="46"/>
                    <a:pt x="248" y="46"/>
                    <a:pt x="248" y="45"/>
                  </a:cubicBezTo>
                  <a:cubicBezTo>
                    <a:pt x="248" y="20"/>
                    <a:pt x="228" y="0"/>
                    <a:pt x="203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293"/>
                    <a:pt x="158" y="293"/>
                    <a:pt x="158" y="293"/>
                  </a:cubicBezTo>
                  <a:moveTo>
                    <a:pt x="68" y="293"/>
                  </a:moveTo>
                  <a:cubicBezTo>
                    <a:pt x="90" y="293"/>
                    <a:pt x="90" y="293"/>
                    <a:pt x="90" y="293"/>
                  </a:cubicBezTo>
                  <a:moveTo>
                    <a:pt x="225" y="293"/>
                  </a:moveTo>
                  <a:cubicBezTo>
                    <a:pt x="248" y="293"/>
                    <a:pt x="248" y="293"/>
                    <a:pt x="248" y="293"/>
                  </a:cubicBezTo>
                  <a:moveTo>
                    <a:pt x="56" y="180"/>
                  </a:moveTo>
                  <a:cubicBezTo>
                    <a:pt x="68" y="180"/>
                    <a:pt x="68" y="180"/>
                    <a:pt x="68" y="180"/>
                  </a:cubicBezTo>
                  <a:cubicBezTo>
                    <a:pt x="80" y="180"/>
                    <a:pt x="90" y="190"/>
                    <a:pt x="90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215"/>
                    <a:pt x="100" y="225"/>
                    <a:pt x="113" y="225"/>
                  </a:cubicBezTo>
                  <a:cubicBezTo>
                    <a:pt x="158" y="225"/>
                    <a:pt x="158" y="225"/>
                    <a:pt x="158" y="225"/>
                  </a:cubicBezTo>
                  <a:cubicBezTo>
                    <a:pt x="203" y="225"/>
                    <a:pt x="203" y="225"/>
                    <a:pt x="203" y="225"/>
                  </a:cubicBezTo>
                  <a:cubicBezTo>
                    <a:pt x="215" y="225"/>
                    <a:pt x="225" y="215"/>
                    <a:pt x="225" y="203"/>
                  </a:cubicBezTo>
                  <a:cubicBezTo>
                    <a:pt x="225" y="203"/>
                    <a:pt x="225" y="203"/>
                    <a:pt x="225" y="203"/>
                  </a:cubicBezTo>
                  <a:cubicBezTo>
                    <a:pt x="225" y="190"/>
                    <a:pt x="235" y="180"/>
                    <a:pt x="248" y="180"/>
                  </a:cubicBezTo>
                  <a:cubicBezTo>
                    <a:pt x="259" y="180"/>
                    <a:pt x="259" y="180"/>
                    <a:pt x="259" y="180"/>
                  </a:cubicBezTo>
                  <a:moveTo>
                    <a:pt x="79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103" y="90"/>
                    <a:pt x="113" y="100"/>
                    <a:pt x="113" y="113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25"/>
                    <a:pt x="123" y="135"/>
                    <a:pt x="135" y="135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93" y="135"/>
                    <a:pt x="203" y="125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00"/>
                    <a:pt x="213" y="90"/>
                    <a:pt x="225" y="90"/>
                  </a:cubicBezTo>
                  <a:cubicBezTo>
                    <a:pt x="236" y="90"/>
                    <a:pt x="236" y="90"/>
                    <a:pt x="236" y="90"/>
                  </a:cubicBezTo>
                  <a:moveTo>
                    <a:pt x="24" y="231"/>
                  </a:moveTo>
                  <a:cubicBezTo>
                    <a:pt x="36" y="242"/>
                    <a:pt x="51" y="248"/>
                    <a:pt x="68" y="248"/>
                  </a:cubicBezTo>
                  <a:moveTo>
                    <a:pt x="248" y="248"/>
                  </a:moveTo>
                  <a:cubicBezTo>
                    <a:pt x="265" y="248"/>
                    <a:pt x="280" y="242"/>
                    <a:pt x="292" y="231"/>
                  </a:cubicBezTo>
                  <a:moveTo>
                    <a:pt x="28" y="126"/>
                  </a:moveTo>
                  <a:cubicBezTo>
                    <a:pt x="73" y="126"/>
                    <a:pt x="73" y="126"/>
                    <a:pt x="73" y="126"/>
                  </a:cubicBezTo>
                  <a:moveTo>
                    <a:pt x="243" y="126"/>
                  </a:moveTo>
                  <a:cubicBezTo>
                    <a:pt x="288" y="126"/>
                    <a:pt x="288" y="126"/>
                    <a:pt x="288" y="126"/>
                  </a:cubicBezTo>
                  <a:moveTo>
                    <a:pt x="68" y="45"/>
                  </a:moveTo>
                  <a:cubicBezTo>
                    <a:pt x="101" y="45"/>
                    <a:pt x="101" y="45"/>
                    <a:pt x="101" y="45"/>
                  </a:cubicBezTo>
                  <a:moveTo>
                    <a:pt x="248" y="45"/>
                  </a:moveTo>
                  <a:cubicBezTo>
                    <a:pt x="214" y="45"/>
                    <a:pt x="214" y="45"/>
                    <a:pt x="214" y="45"/>
                  </a:cubicBezTo>
                  <a:moveTo>
                    <a:pt x="135" y="293"/>
                  </a:moveTo>
                  <a:cubicBezTo>
                    <a:pt x="180" y="293"/>
                    <a:pt x="180" y="293"/>
                    <a:pt x="180" y="293"/>
                  </a:cubicBezTo>
                  <a:moveTo>
                    <a:pt x="68" y="293"/>
                  </a:moveTo>
                  <a:cubicBezTo>
                    <a:pt x="68" y="304"/>
                    <a:pt x="68" y="304"/>
                    <a:pt x="68" y="304"/>
                  </a:cubicBezTo>
                  <a:cubicBezTo>
                    <a:pt x="68" y="323"/>
                    <a:pt x="83" y="338"/>
                    <a:pt x="101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48" y="338"/>
                    <a:pt x="158" y="328"/>
                    <a:pt x="158" y="315"/>
                  </a:cubicBezTo>
                  <a:cubicBezTo>
                    <a:pt x="158" y="293"/>
                    <a:pt x="158" y="293"/>
                    <a:pt x="158" y="293"/>
                  </a:cubicBezTo>
                  <a:moveTo>
                    <a:pt x="158" y="293"/>
                  </a:moveTo>
                  <a:cubicBezTo>
                    <a:pt x="158" y="315"/>
                    <a:pt x="158" y="315"/>
                    <a:pt x="158" y="315"/>
                  </a:cubicBezTo>
                  <a:cubicBezTo>
                    <a:pt x="158" y="328"/>
                    <a:pt x="168" y="338"/>
                    <a:pt x="180" y="338"/>
                  </a:cubicBezTo>
                  <a:cubicBezTo>
                    <a:pt x="214" y="338"/>
                    <a:pt x="214" y="338"/>
                    <a:pt x="214" y="338"/>
                  </a:cubicBezTo>
                  <a:cubicBezTo>
                    <a:pt x="233" y="338"/>
                    <a:pt x="248" y="323"/>
                    <a:pt x="248" y="304"/>
                  </a:cubicBezTo>
                  <a:cubicBezTo>
                    <a:pt x="248" y="293"/>
                    <a:pt x="248" y="293"/>
                    <a:pt x="248" y="29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  <p:sp>
          <p:nvSpPr>
            <p:cNvPr id="9" name="Freeform 165">
              <a:extLst>
                <a:ext uri="{FF2B5EF4-FFF2-40B4-BE49-F238E27FC236}">
                  <a16:creationId xmlns:a16="http://schemas.microsoft.com/office/drawing/2014/main" id="{47F32334-2220-421D-AA09-27BD650DF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85" y="2138847"/>
              <a:ext cx="435539" cy="343152"/>
            </a:xfrm>
            <a:custGeom>
              <a:avLst/>
              <a:gdLst>
                <a:gd name="T0" fmla="*/ 88 w 99"/>
                <a:gd name="T1" fmla="*/ 0 h 78"/>
                <a:gd name="T2" fmla="*/ 33 w 99"/>
                <a:gd name="T3" fmla="*/ 54 h 78"/>
                <a:gd name="T4" fmla="*/ 11 w 99"/>
                <a:gd name="T5" fmla="*/ 32 h 78"/>
                <a:gd name="T6" fmla="*/ 0 w 99"/>
                <a:gd name="T7" fmla="*/ 43 h 78"/>
                <a:gd name="T8" fmla="*/ 33 w 99"/>
                <a:gd name="T9" fmla="*/ 78 h 78"/>
                <a:gd name="T10" fmla="*/ 99 w 99"/>
                <a:gd name="T11" fmla="*/ 11 h 78"/>
                <a:gd name="T12" fmla="*/ 88 w 99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78">
                  <a:moveTo>
                    <a:pt x="88" y="0"/>
                  </a:moveTo>
                  <a:lnTo>
                    <a:pt x="33" y="54"/>
                  </a:lnTo>
                  <a:lnTo>
                    <a:pt x="11" y="32"/>
                  </a:lnTo>
                  <a:lnTo>
                    <a:pt x="0" y="43"/>
                  </a:lnTo>
                  <a:lnTo>
                    <a:pt x="33" y="78"/>
                  </a:lnTo>
                  <a:lnTo>
                    <a:pt x="99" y="1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3"/>
            </a:solidFill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07866BB-90CA-4ADB-AFEB-A3A66A4445D8}"/>
              </a:ext>
            </a:extLst>
          </p:cNvPr>
          <p:cNvSpPr txBox="1"/>
          <p:nvPr/>
        </p:nvSpPr>
        <p:spPr>
          <a:xfrm>
            <a:off x="584200" y="3035808"/>
            <a:ext cx="425450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0" kern="1200" cap="none" spc="-50" baseline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202966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pos="30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Key Learnings 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0A2A2-66AF-423D-B3F6-B5B5708DEE1D}"/>
              </a:ext>
            </a:extLst>
          </p:cNvPr>
          <p:cNvSpPr/>
          <p:nvPr/>
        </p:nvSpPr>
        <p:spPr bwMode="auto">
          <a:xfrm>
            <a:off x="4512401" y="146050"/>
            <a:ext cx="505323" cy="6565900"/>
          </a:xfrm>
          <a:prstGeom prst="rect">
            <a:avLst/>
          </a:prstGeom>
          <a:gradFill>
            <a:gsLst>
              <a:gs pos="2041">
                <a:schemeClr val="bg1"/>
              </a:gs>
              <a:gs pos="64000">
                <a:schemeClr val="accent6">
                  <a:alpha val="50000"/>
                </a:schemeClr>
              </a:gs>
              <a:gs pos="36000">
                <a:schemeClr val="accent6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D9C8F-03EB-4A4B-9D1A-E2235269B0D5}"/>
              </a:ext>
            </a:extLst>
          </p:cNvPr>
          <p:cNvSpPr/>
          <p:nvPr/>
        </p:nvSpPr>
        <p:spPr bwMode="auto">
          <a:xfrm rot="10800000">
            <a:off x="0" y="-5"/>
            <a:ext cx="4838700" cy="68580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789D1EC-5DA2-43D2-AE2B-1E918D8A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20000"/>
          </a:blip>
          <a:srcRect l="-149" t="12959" r="58915" b="1"/>
          <a:stretch/>
        </p:blipFill>
        <p:spPr>
          <a:xfrm>
            <a:off x="-1" y="0"/>
            <a:ext cx="4838701" cy="681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F886C-A765-46E7-8000-B45DAD998F3A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49E206-FDAC-4D56-909D-1B537FDEAC57}"/>
              </a:ext>
            </a:extLst>
          </p:cNvPr>
          <p:cNvSpPr/>
          <p:nvPr/>
        </p:nvSpPr>
        <p:spPr bwMode="auto">
          <a:xfrm>
            <a:off x="585216" y="1768510"/>
            <a:ext cx="1083826" cy="1083826"/>
          </a:xfrm>
          <a:prstGeom prst="ellipse">
            <a:avLst/>
          </a:prstGeom>
          <a:solidFill>
            <a:schemeClr val="bg1"/>
          </a:solidFill>
          <a:ln>
            <a:noFill/>
            <a:prstDash val="dashDot"/>
            <a:headEnd type="none" w="med" len="med"/>
            <a:tailEnd type="none" w="med" len="med"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866BB-90CA-4ADB-AFEB-A3A66A4445D8}"/>
              </a:ext>
            </a:extLst>
          </p:cNvPr>
          <p:cNvSpPr txBox="1"/>
          <p:nvPr/>
        </p:nvSpPr>
        <p:spPr>
          <a:xfrm>
            <a:off x="584200" y="3035808"/>
            <a:ext cx="425450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0" kern="1200" cap="none" spc="-50" baseline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501673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pos="30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1DD37-33BE-4AB0-A509-BC7BF3398EC3}"/>
              </a:ext>
            </a:extLst>
          </p:cNvPr>
          <p:cNvSpPr/>
          <p:nvPr/>
        </p:nvSpPr>
        <p:spPr bwMode="auto">
          <a:xfrm>
            <a:off x="3150560" y="146050"/>
            <a:ext cx="505323" cy="6565900"/>
          </a:xfrm>
          <a:prstGeom prst="rect">
            <a:avLst/>
          </a:prstGeom>
          <a:gradFill>
            <a:gsLst>
              <a:gs pos="2041">
                <a:schemeClr val="bg1"/>
              </a:gs>
              <a:gs pos="64000">
                <a:schemeClr val="accent6">
                  <a:alpha val="50000"/>
                </a:schemeClr>
              </a:gs>
              <a:gs pos="36000">
                <a:schemeClr val="accent6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>
            <a:softEdge rad="127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46D43-30AD-4A9D-BC38-C9C4DF50ADE2}"/>
              </a:ext>
            </a:extLst>
          </p:cNvPr>
          <p:cNvSpPr/>
          <p:nvPr/>
        </p:nvSpPr>
        <p:spPr bwMode="auto">
          <a:xfrm rot="10800000">
            <a:off x="3335495" y="-5"/>
            <a:ext cx="8856504" cy="68580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6D83C4F-FBEF-4BE3-A110-B65FCC691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35000"/>
          </a:blip>
          <a:srcRect l="-149" t="12959" r="24677" b="1"/>
          <a:stretch/>
        </p:blipFill>
        <p:spPr>
          <a:xfrm>
            <a:off x="3335495" y="0"/>
            <a:ext cx="8856503" cy="6811108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ED8008AF-6B0A-4A05-BE03-BFD97760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 Box 3" descr="This is a copyright notice that should be included on the final slide.">
            <a:extLst>
              <a:ext uri="{FF2B5EF4-FFF2-40B4-BE49-F238E27FC236}">
                <a16:creationId xmlns:a16="http://schemas.microsoft.com/office/drawing/2014/main" id="{8632C285-4852-4196-982B-66F61A7786E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62526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94FE-BA4A-449C-92A7-793B4F1634F1}"/>
              </a:ext>
            </a:extLst>
          </p:cNvPr>
          <p:cNvSpPr txBox="1"/>
          <p:nvPr/>
        </p:nvSpPr>
        <p:spPr>
          <a:xfrm>
            <a:off x="362526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16185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head &amp; Non-bulleted text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AD9FA-64D9-45B3-B653-33CF573C905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C0C2EEB-7B0C-420F-9E11-A3A436581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BC8DAC-09CE-4DC9-95A2-09BEFA8ED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E2C26-5F57-4E8A-B46E-83BEC80AE983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89060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78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C1BD-722D-41B2-BFFD-81D12C34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1A07-1F36-4251-ABD5-3A287A10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D8CE-09C7-4785-BC36-E54B744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2F56-9355-40DA-9461-044E5C0BED4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DB8E-AD91-40D6-AF32-E26F3347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8F8B-F194-45A4-9B30-5B072825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1DF2-D5B8-4A76-8803-4AEEBD77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Agenda One Chevr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0C6D5-96D7-476C-B7AD-99415CBDAB50}"/>
              </a:ext>
            </a:extLst>
          </p:cNvPr>
          <p:cNvGrpSpPr/>
          <p:nvPr/>
        </p:nvGrpSpPr>
        <p:grpSpPr>
          <a:xfrm>
            <a:off x="-2158762" y="1183362"/>
            <a:ext cx="3335909" cy="4295552"/>
            <a:chOff x="2423160" y="-24418"/>
            <a:chExt cx="3335909" cy="6882418"/>
          </a:xfrm>
        </p:grpSpPr>
        <p:sp>
          <p:nvSpPr>
            <p:cNvPr id="9" name="Arrow: Pentagon 29">
              <a:extLst>
                <a:ext uri="{FF2B5EF4-FFF2-40B4-BE49-F238E27FC236}">
                  <a16:creationId xmlns:a16="http://schemas.microsoft.com/office/drawing/2014/main" id="{D7E82B56-0C5A-46F0-8FF9-53E9A2DCAE6A}"/>
                </a:ext>
              </a:extLst>
            </p:cNvPr>
            <p:cNvSpPr/>
            <p:nvPr/>
          </p:nvSpPr>
          <p:spPr bwMode="auto">
            <a:xfrm>
              <a:off x="2423160" y="-24418"/>
              <a:ext cx="3335909" cy="6882418"/>
            </a:xfrm>
            <a:custGeom>
              <a:avLst/>
              <a:gdLst>
                <a:gd name="connsiteX0" fmla="*/ 0 w 5759069"/>
                <a:gd name="connsiteY0" fmla="*/ 0 h 4280312"/>
                <a:gd name="connsiteX1" fmla="*/ 4859775 w 5759069"/>
                <a:gd name="connsiteY1" fmla="*/ 0 h 4280312"/>
                <a:gd name="connsiteX2" fmla="*/ 5759069 w 5759069"/>
                <a:gd name="connsiteY2" fmla="*/ 2140156 h 4280312"/>
                <a:gd name="connsiteX3" fmla="*/ 4859775 w 5759069"/>
                <a:gd name="connsiteY3" fmla="*/ 4280312 h 4280312"/>
                <a:gd name="connsiteX4" fmla="*/ 0 w 5759069"/>
                <a:gd name="connsiteY4" fmla="*/ 4280312 h 4280312"/>
                <a:gd name="connsiteX5" fmla="*/ 0 w 5759069"/>
                <a:gd name="connsiteY5" fmla="*/ 0 h 4280312"/>
                <a:gd name="connsiteX0" fmla="*/ 2423160 w 5759069"/>
                <a:gd name="connsiteY0" fmla="*/ 0 h 4295552"/>
                <a:gd name="connsiteX1" fmla="*/ 4859775 w 5759069"/>
                <a:gd name="connsiteY1" fmla="*/ 15240 h 4295552"/>
                <a:gd name="connsiteX2" fmla="*/ 5759069 w 5759069"/>
                <a:gd name="connsiteY2" fmla="*/ 2155396 h 4295552"/>
                <a:gd name="connsiteX3" fmla="*/ 4859775 w 5759069"/>
                <a:gd name="connsiteY3" fmla="*/ 4295552 h 4295552"/>
                <a:gd name="connsiteX4" fmla="*/ 0 w 5759069"/>
                <a:gd name="connsiteY4" fmla="*/ 4295552 h 4295552"/>
                <a:gd name="connsiteX5" fmla="*/ 2423160 w 5759069"/>
                <a:gd name="connsiteY5" fmla="*/ 0 h 4295552"/>
                <a:gd name="connsiteX0" fmla="*/ 0 w 3335909"/>
                <a:gd name="connsiteY0" fmla="*/ 0 h 4295552"/>
                <a:gd name="connsiteX1" fmla="*/ 2436615 w 3335909"/>
                <a:gd name="connsiteY1" fmla="*/ 15240 h 4295552"/>
                <a:gd name="connsiteX2" fmla="*/ 3335909 w 3335909"/>
                <a:gd name="connsiteY2" fmla="*/ 2155396 h 4295552"/>
                <a:gd name="connsiteX3" fmla="*/ 2436615 w 3335909"/>
                <a:gd name="connsiteY3" fmla="*/ 4295552 h 4295552"/>
                <a:gd name="connsiteX4" fmla="*/ 22860 w 3335909"/>
                <a:gd name="connsiteY4" fmla="*/ 4287932 h 4295552"/>
                <a:gd name="connsiteX5" fmla="*/ 0 w 3335909"/>
                <a:gd name="connsiteY5" fmla="*/ 0 h 429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909" h="4295552">
                  <a:moveTo>
                    <a:pt x="0" y="0"/>
                  </a:moveTo>
                  <a:lnTo>
                    <a:pt x="2436615" y="15240"/>
                  </a:lnTo>
                  <a:lnTo>
                    <a:pt x="3335909" y="2155396"/>
                  </a:lnTo>
                  <a:lnTo>
                    <a:pt x="2436615" y="4295552"/>
                  </a:lnTo>
                  <a:lnTo>
                    <a:pt x="22860" y="42879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1000">
                  <a:schemeClr val="bg1"/>
                </a:gs>
                <a:gs pos="38000">
                  <a:schemeClr val="bg1">
                    <a:lumMod val="75000"/>
                  </a:schemeClr>
                </a:gs>
                <a:gs pos="69000">
                  <a:schemeClr val="bg1">
                    <a:lumMod val="75000"/>
                  </a:schemeClr>
                </a:gs>
                <a:gs pos="89000">
                  <a:schemeClr val="bg1"/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  <a:effectLst>
              <a:softEdge rad="1651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Pentagon 30">
              <a:extLst>
                <a:ext uri="{FF2B5EF4-FFF2-40B4-BE49-F238E27FC236}">
                  <a16:creationId xmlns:a16="http://schemas.microsoft.com/office/drawing/2014/main" id="{0835D72F-831F-4673-B40F-6BE9B108AEDD}"/>
                </a:ext>
              </a:extLst>
            </p:cNvPr>
            <p:cNvSpPr/>
            <p:nvPr/>
          </p:nvSpPr>
          <p:spPr bwMode="auto">
            <a:xfrm>
              <a:off x="2430780" y="-12209"/>
              <a:ext cx="3061362" cy="6870209"/>
            </a:xfrm>
            <a:custGeom>
              <a:avLst/>
              <a:gdLst>
                <a:gd name="connsiteX0" fmla="*/ 0 w 5492142"/>
                <a:gd name="connsiteY0" fmla="*/ 0 h 4280312"/>
                <a:gd name="connsiteX1" fmla="*/ 4592848 w 5492142"/>
                <a:gd name="connsiteY1" fmla="*/ 0 h 4280312"/>
                <a:gd name="connsiteX2" fmla="*/ 5492142 w 5492142"/>
                <a:gd name="connsiteY2" fmla="*/ 2140156 h 4280312"/>
                <a:gd name="connsiteX3" fmla="*/ 4592848 w 5492142"/>
                <a:gd name="connsiteY3" fmla="*/ 4280312 h 4280312"/>
                <a:gd name="connsiteX4" fmla="*/ 0 w 5492142"/>
                <a:gd name="connsiteY4" fmla="*/ 4280312 h 4280312"/>
                <a:gd name="connsiteX5" fmla="*/ 0 w 5492142"/>
                <a:gd name="connsiteY5" fmla="*/ 0 h 4280312"/>
                <a:gd name="connsiteX0" fmla="*/ 2446020 w 5492142"/>
                <a:gd name="connsiteY0" fmla="*/ 0 h 4287932"/>
                <a:gd name="connsiteX1" fmla="*/ 4592848 w 5492142"/>
                <a:gd name="connsiteY1" fmla="*/ 7620 h 4287932"/>
                <a:gd name="connsiteX2" fmla="*/ 5492142 w 5492142"/>
                <a:gd name="connsiteY2" fmla="*/ 2147776 h 4287932"/>
                <a:gd name="connsiteX3" fmla="*/ 4592848 w 5492142"/>
                <a:gd name="connsiteY3" fmla="*/ 4287932 h 4287932"/>
                <a:gd name="connsiteX4" fmla="*/ 0 w 5492142"/>
                <a:gd name="connsiteY4" fmla="*/ 4287932 h 4287932"/>
                <a:gd name="connsiteX5" fmla="*/ 2446020 w 5492142"/>
                <a:gd name="connsiteY5" fmla="*/ 0 h 4287932"/>
                <a:gd name="connsiteX0" fmla="*/ 60960 w 3107082"/>
                <a:gd name="connsiteY0" fmla="*/ 0 h 4287932"/>
                <a:gd name="connsiteX1" fmla="*/ 2207788 w 3107082"/>
                <a:gd name="connsiteY1" fmla="*/ 7620 h 4287932"/>
                <a:gd name="connsiteX2" fmla="*/ 3107082 w 3107082"/>
                <a:gd name="connsiteY2" fmla="*/ 2147776 h 4287932"/>
                <a:gd name="connsiteX3" fmla="*/ 2207788 w 3107082"/>
                <a:gd name="connsiteY3" fmla="*/ 4287932 h 4287932"/>
                <a:gd name="connsiteX4" fmla="*/ 0 w 3107082"/>
                <a:gd name="connsiteY4" fmla="*/ 4280312 h 4287932"/>
                <a:gd name="connsiteX5" fmla="*/ 60960 w 3107082"/>
                <a:gd name="connsiteY5" fmla="*/ 0 h 4287932"/>
                <a:gd name="connsiteX0" fmla="*/ 15240 w 3061362"/>
                <a:gd name="connsiteY0" fmla="*/ 0 h 4287932"/>
                <a:gd name="connsiteX1" fmla="*/ 2162068 w 3061362"/>
                <a:gd name="connsiteY1" fmla="*/ 7620 h 4287932"/>
                <a:gd name="connsiteX2" fmla="*/ 3061362 w 3061362"/>
                <a:gd name="connsiteY2" fmla="*/ 2147776 h 4287932"/>
                <a:gd name="connsiteX3" fmla="*/ 2162068 w 3061362"/>
                <a:gd name="connsiteY3" fmla="*/ 4287932 h 4287932"/>
                <a:gd name="connsiteX4" fmla="*/ 0 w 3061362"/>
                <a:gd name="connsiteY4" fmla="*/ 4287932 h 4287932"/>
                <a:gd name="connsiteX5" fmla="*/ 15240 w 3061362"/>
                <a:gd name="connsiteY5" fmla="*/ 0 h 428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362" h="4287932">
                  <a:moveTo>
                    <a:pt x="15240" y="0"/>
                  </a:moveTo>
                  <a:lnTo>
                    <a:pt x="2162068" y="7620"/>
                  </a:lnTo>
                  <a:lnTo>
                    <a:pt x="3061362" y="2147776"/>
                  </a:lnTo>
                  <a:lnTo>
                    <a:pt x="2162068" y="4287932"/>
                  </a:lnTo>
                  <a:lnTo>
                    <a:pt x="0" y="428793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FA433-7101-4897-9D1E-C752EDA4C9CA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31C57BD-6BDA-4611-ABFE-C03A684B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D3848-D551-4032-A601-1A572ACA6FF4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34F9FB-4867-448C-8F6C-709205172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9011" y="1711026"/>
            <a:ext cx="11018520" cy="445187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16202C-CB2A-4B7B-B1A1-6AFEB3F94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276329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088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Agenda Two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88E403-2060-478B-9F21-AAD0012625FD}"/>
              </a:ext>
            </a:extLst>
          </p:cNvPr>
          <p:cNvGrpSpPr/>
          <p:nvPr/>
        </p:nvGrpSpPr>
        <p:grpSpPr>
          <a:xfrm>
            <a:off x="-2059952" y="1183362"/>
            <a:ext cx="3335909" cy="4295552"/>
            <a:chOff x="2423160" y="-24418"/>
            <a:chExt cx="3335909" cy="688241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E1241523-9E63-4481-A973-5F64BD8F143D}"/>
                </a:ext>
              </a:extLst>
            </p:cNvPr>
            <p:cNvSpPr/>
            <p:nvPr/>
          </p:nvSpPr>
          <p:spPr bwMode="auto">
            <a:xfrm>
              <a:off x="2423160" y="-24418"/>
              <a:ext cx="3335909" cy="6882418"/>
            </a:xfrm>
            <a:custGeom>
              <a:avLst/>
              <a:gdLst>
                <a:gd name="connsiteX0" fmla="*/ 0 w 5759069"/>
                <a:gd name="connsiteY0" fmla="*/ 0 h 4280312"/>
                <a:gd name="connsiteX1" fmla="*/ 4859775 w 5759069"/>
                <a:gd name="connsiteY1" fmla="*/ 0 h 4280312"/>
                <a:gd name="connsiteX2" fmla="*/ 5759069 w 5759069"/>
                <a:gd name="connsiteY2" fmla="*/ 2140156 h 4280312"/>
                <a:gd name="connsiteX3" fmla="*/ 4859775 w 5759069"/>
                <a:gd name="connsiteY3" fmla="*/ 4280312 h 4280312"/>
                <a:gd name="connsiteX4" fmla="*/ 0 w 5759069"/>
                <a:gd name="connsiteY4" fmla="*/ 4280312 h 4280312"/>
                <a:gd name="connsiteX5" fmla="*/ 0 w 5759069"/>
                <a:gd name="connsiteY5" fmla="*/ 0 h 4280312"/>
                <a:gd name="connsiteX0" fmla="*/ 2423160 w 5759069"/>
                <a:gd name="connsiteY0" fmla="*/ 0 h 4295552"/>
                <a:gd name="connsiteX1" fmla="*/ 4859775 w 5759069"/>
                <a:gd name="connsiteY1" fmla="*/ 15240 h 4295552"/>
                <a:gd name="connsiteX2" fmla="*/ 5759069 w 5759069"/>
                <a:gd name="connsiteY2" fmla="*/ 2155396 h 4295552"/>
                <a:gd name="connsiteX3" fmla="*/ 4859775 w 5759069"/>
                <a:gd name="connsiteY3" fmla="*/ 4295552 h 4295552"/>
                <a:gd name="connsiteX4" fmla="*/ 0 w 5759069"/>
                <a:gd name="connsiteY4" fmla="*/ 4295552 h 4295552"/>
                <a:gd name="connsiteX5" fmla="*/ 2423160 w 5759069"/>
                <a:gd name="connsiteY5" fmla="*/ 0 h 4295552"/>
                <a:gd name="connsiteX0" fmla="*/ 0 w 3335909"/>
                <a:gd name="connsiteY0" fmla="*/ 0 h 4295552"/>
                <a:gd name="connsiteX1" fmla="*/ 2436615 w 3335909"/>
                <a:gd name="connsiteY1" fmla="*/ 15240 h 4295552"/>
                <a:gd name="connsiteX2" fmla="*/ 3335909 w 3335909"/>
                <a:gd name="connsiteY2" fmla="*/ 2155396 h 4295552"/>
                <a:gd name="connsiteX3" fmla="*/ 2436615 w 3335909"/>
                <a:gd name="connsiteY3" fmla="*/ 4295552 h 4295552"/>
                <a:gd name="connsiteX4" fmla="*/ 22860 w 3335909"/>
                <a:gd name="connsiteY4" fmla="*/ 4287932 h 4295552"/>
                <a:gd name="connsiteX5" fmla="*/ 0 w 3335909"/>
                <a:gd name="connsiteY5" fmla="*/ 0 h 429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909" h="4295552">
                  <a:moveTo>
                    <a:pt x="0" y="0"/>
                  </a:moveTo>
                  <a:lnTo>
                    <a:pt x="2436615" y="15240"/>
                  </a:lnTo>
                  <a:lnTo>
                    <a:pt x="3335909" y="2155396"/>
                  </a:lnTo>
                  <a:lnTo>
                    <a:pt x="2436615" y="4295552"/>
                  </a:lnTo>
                  <a:lnTo>
                    <a:pt x="22860" y="42879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1000">
                  <a:schemeClr val="bg1"/>
                </a:gs>
                <a:gs pos="38000">
                  <a:schemeClr val="bg1">
                    <a:lumMod val="75000"/>
                  </a:schemeClr>
                </a:gs>
                <a:gs pos="69000">
                  <a:schemeClr val="bg1">
                    <a:lumMod val="75000"/>
                  </a:schemeClr>
                </a:gs>
                <a:gs pos="89000">
                  <a:schemeClr val="bg1"/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  <a:effectLst>
              <a:softEdge rad="1651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Arrow: Pentagon 30">
              <a:extLst>
                <a:ext uri="{FF2B5EF4-FFF2-40B4-BE49-F238E27FC236}">
                  <a16:creationId xmlns:a16="http://schemas.microsoft.com/office/drawing/2014/main" id="{932342C5-9BC3-49B7-897E-64DFC0CBBC56}"/>
                </a:ext>
              </a:extLst>
            </p:cNvPr>
            <p:cNvSpPr/>
            <p:nvPr/>
          </p:nvSpPr>
          <p:spPr bwMode="auto">
            <a:xfrm>
              <a:off x="2430780" y="-12209"/>
              <a:ext cx="3061362" cy="6870209"/>
            </a:xfrm>
            <a:custGeom>
              <a:avLst/>
              <a:gdLst>
                <a:gd name="connsiteX0" fmla="*/ 0 w 5492142"/>
                <a:gd name="connsiteY0" fmla="*/ 0 h 4280312"/>
                <a:gd name="connsiteX1" fmla="*/ 4592848 w 5492142"/>
                <a:gd name="connsiteY1" fmla="*/ 0 h 4280312"/>
                <a:gd name="connsiteX2" fmla="*/ 5492142 w 5492142"/>
                <a:gd name="connsiteY2" fmla="*/ 2140156 h 4280312"/>
                <a:gd name="connsiteX3" fmla="*/ 4592848 w 5492142"/>
                <a:gd name="connsiteY3" fmla="*/ 4280312 h 4280312"/>
                <a:gd name="connsiteX4" fmla="*/ 0 w 5492142"/>
                <a:gd name="connsiteY4" fmla="*/ 4280312 h 4280312"/>
                <a:gd name="connsiteX5" fmla="*/ 0 w 5492142"/>
                <a:gd name="connsiteY5" fmla="*/ 0 h 4280312"/>
                <a:gd name="connsiteX0" fmla="*/ 2446020 w 5492142"/>
                <a:gd name="connsiteY0" fmla="*/ 0 h 4287932"/>
                <a:gd name="connsiteX1" fmla="*/ 4592848 w 5492142"/>
                <a:gd name="connsiteY1" fmla="*/ 7620 h 4287932"/>
                <a:gd name="connsiteX2" fmla="*/ 5492142 w 5492142"/>
                <a:gd name="connsiteY2" fmla="*/ 2147776 h 4287932"/>
                <a:gd name="connsiteX3" fmla="*/ 4592848 w 5492142"/>
                <a:gd name="connsiteY3" fmla="*/ 4287932 h 4287932"/>
                <a:gd name="connsiteX4" fmla="*/ 0 w 5492142"/>
                <a:gd name="connsiteY4" fmla="*/ 4287932 h 4287932"/>
                <a:gd name="connsiteX5" fmla="*/ 2446020 w 5492142"/>
                <a:gd name="connsiteY5" fmla="*/ 0 h 4287932"/>
                <a:gd name="connsiteX0" fmla="*/ 60960 w 3107082"/>
                <a:gd name="connsiteY0" fmla="*/ 0 h 4287932"/>
                <a:gd name="connsiteX1" fmla="*/ 2207788 w 3107082"/>
                <a:gd name="connsiteY1" fmla="*/ 7620 h 4287932"/>
                <a:gd name="connsiteX2" fmla="*/ 3107082 w 3107082"/>
                <a:gd name="connsiteY2" fmla="*/ 2147776 h 4287932"/>
                <a:gd name="connsiteX3" fmla="*/ 2207788 w 3107082"/>
                <a:gd name="connsiteY3" fmla="*/ 4287932 h 4287932"/>
                <a:gd name="connsiteX4" fmla="*/ 0 w 3107082"/>
                <a:gd name="connsiteY4" fmla="*/ 4280312 h 4287932"/>
                <a:gd name="connsiteX5" fmla="*/ 60960 w 3107082"/>
                <a:gd name="connsiteY5" fmla="*/ 0 h 4287932"/>
                <a:gd name="connsiteX0" fmla="*/ 15240 w 3061362"/>
                <a:gd name="connsiteY0" fmla="*/ 0 h 4287932"/>
                <a:gd name="connsiteX1" fmla="*/ 2162068 w 3061362"/>
                <a:gd name="connsiteY1" fmla="*/ 7620 h 4287932"/>
                <a:gd name="connsiteX2" fmla="*/ 3061362 w 3061362"/>
                <a:gd name="connsiteY2" fmla="*/ 2147776 h 4287932"/>
                <a:gd name="connsiteX3" fmla="*/ 2162068 w 3061362"/>
                <a:gd name="connsiteY3" fmla="*/ 4287932 h 4287932"/>
                <a:gd name="connsiteX4" fmla="*/ 0 w 3061362"/>
                <a:gd name="connsiteY4" fmla="*/ 4287932 h 4287932"/>
                <a:gd name="connsiteX5" fmla="*/ 15240 w 3061362"/>
                <a:gd name="connsiteY5" fmla="*/ 0 h 428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362" h="4287932">
                  <a:moveTo>
                    <a:pt x="15240" y="0"/>
                  </a:moveTo>
                  <a:lnTo>
                    <a:pt x="2162068" y="7620"/>
                  </a:lnTo>
                  <a:lnTo>
                    <a:pt x="3061362" y="2147776"/>
                  </a:lnTo>
                  <a:lnTo>
                    <a:pt x="2162068" y="4287932"/>
                  </a:lnTo>
                  <a:lnTo>
                    <a:pt x="0" y="428793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43FFFB-48E5-4C56-8868-CBF022AFC8DD}"/>
              </a:ext>
            </a:extLst>
          </p:cNvPr>
          <p:cNvGrpSpPr/>
          <p:nvPr/>
        </p:nvGrpSpPr>
        <p:grpSpPr>
          <a:xfrm>
            <a:off x="5077994" y="995783"/>
            <a:ext cx="3335909" cy="4295552"/>
            <a:chOff x="2423160" y="-24418"/>
            <a:chExt cx="3335909" cy="6882418"/>
          </a:xfrm>
        </p:grpSpPr>
        <p:sp>
          <p:nvSpPr>
            <p:cNvPr id="7" name="Arrow: Pentagon 29">
              <a:extLst>
                <a:ext uri="{FF2B5EF4-FFF2-40B4-BE49-F238E27FC236}">
                  <a16:creationId xmlns:a16="http://schemas.microsoft.com/office/drawing/2014/main" id="{74AEC011-C339-4522-A513-1635A8403D97}"/>
                </a:ext>
              </a:extLst>
            </p:cNvPr>
            <p:cNvSpPr/>
            <p:nvPr/>
          </p:nvSpPr>
          <p:spPr bwMode="auto">
            <a:xfrm>
              <a:off x="2423160" y="-24418"/>
              <a:ext cx="3335909" cy="6882418"/>
            </a:xfrm>
            <a:custGeom>
              <a:avLst/>
              <a:gdLst>
                <a:gd name="connsiteX0" fmla="*/ 0 w 5759069"/>
                <a:gd name="connsiteY0" fmla="*/ 0 h 4280312"/>
                <a:gd name="connsiteX1" fmla="*/ 4859775 w 5759069"/>
                <a:gd name="connsiteY1" fmla="*/ 0 h 4280312"/>
                <a:gd name="connsiteX2" fmla="*/ 5759069 w 5759069"/>
                <a:gd name="connsiteY2" fmla="*/ 2140156 h 4280312"/>
                <a:gd name="connsiteX3" fmla="*/ 4859775 w 5759069"/>
                <a:gd name="connsiteY3" fmla="*/ 4280312 h 4280312"/>
                <a:gd name="connsiteX4" fmla="*/ 0 w 5759069"/>
                <a:gd name="connsiteY4" fmla="*/ 4280312 h 4280312"/>
                <a:gd name="connsiteX5" fmla="*/ 0 w 5759069"/>
                <a:gd name="connsiteY5" fmla="*/ 0 h 4280312"/>
                <a:gd name="connsiteX0" fmla="*/ 2423160 w 5759069"/>
                <a:gd name="connsiteY0" fmla="*/ 0 h 4295552"/>
                <a:gd name="connsiteX1" fmla="*/ 4859775 w 5759069"/>
                <a:gd name="connsiteY1" fmla="*/ 15240 h 4295552"/>
                <a:gd name="connsiteX2" fmla="*/ 5759069 w 5759069"/>
                <a:gd name="connsiteY2" fmla="*/ 2155396 h 4295552"/>
                <a:gd name="connsiteX3" fmla="*/ 4859775 w 5759069"/>
                <a:gd name="connsiteY3" fmla="*/ 4295552 h 4295552"/>
                <a:gd name="connsiteX4" fmla="*/ 0 w 5759069"/>
                <a:gd name="connsiteY4" fmla="*/ 4295552 h 4295552"/>
                <a:gd name="connsiteX5" fmla="*/ 2423160 w 5759069"/>
                <a:gd name="connsiteY5" fmla="*/ 0 h 4295552"/>
                <a:gd name="connsiteX0" fmla="*/ 0 w 3335909"/>
                <a:gd name="connsiteY0" fmla="*/ 0 h 4295552"/>
                <a:gd name="connsiteX1" fmla="*/ 2436615 w 3335909"/>
                <a:gd name="connsiteY1" fmla="*/ 15240 h 4295552"/>
                <a:gd name="connsiteX2" fmla="*/ 3335909 w 3335909"/>
                <a:gd name="connsiteY2" fmla="*/ 2155396 h 4295552"/>
                <a:gd name="connsiteX3" fmla="*/ 2436615 w 3335909"/>
                <a:gd name="connsiteY3" fmla="*/ 4295552 h 4295552"/>
                <a:gd name="connsiteX4" fmla="*/ 22860 w 3335909"/>
                <a:gd name="connsiteY4" fmla="*/ 4287932 h 4295552"/>
                <a:gd name="connsiteX5" fmla="*/ 0 w 3335909"/>
                <a:gd name="connsiteY5" fmla="*/ 0 h 429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909" h="4295552">
                  <a:moveTo>
                    <a:pt x="0" y="0"/>
                  </a:moveTo>
                  <a:lnTo>
                    <a:pt x="2436615" y="15240"/>
                  </a:lnTo>
                  <a:lnTo>
                    <a:pt x="3335909" y="2155396"/>
                  </a:lnTo>
                  <a:lnTo>
                    <a:pt x="2436615" y="4295552"/>
                  </a:lnTo>
                  <a:lnTo>
                    <a:pt x="22860" y="42879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1000">
                  <a:schemeClr val="bg1"/>
                </a:gs>
                <a:gs pos="38000">
                  <a:schemeClr val="bg1">
                    <a:lumMod val="75000"/>
                  </a:schemeClr>
                </a:gs>
                <a:gs pos="69000">
                  <a:schemeClr val="bg1">
                    <a:lumMod val="75000"/>
                  </a:schemeClr>
                </a:gs>
                <a:gs pos="89000">
                  <a:schemeClr val="bg1"/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  <a:effectLst>
              <a:softEdge rad="1651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Arrow: Pentagon 30">
              <a:extLst>
                <a:ext uri="{FF2B5EF4-FFF2-40B4-BE49-F238E27FC236}">
                  <a16:creationId xmlns:a16="http://schemas.microsoft.com/office/drawing/2014/main" id="{2CD40C19-3902-432F-80A6-BBE7831BCFA7}"/>
                </a:ext>
              </a:extLst>
            </p:cNvPr>
            <p:cNvSpPr/>
            <p:nvPr/>
          </p:nvSpPr>
          <p:spPr bwMode="auto">
            <a:xfrm>
              <a:off x="2430780" y="-12209"/>
              <a:ext cx="3061362" cy="6870209"/>
            </a:xfrm>
            <a:custGeom>
              <a:avLst/>
              <a:gdLst>
                <a:gd name="connsiteX0" fmla="*/ 0 w 5492142"/>
                <a:gd name="connsiteY0" fmla="*/ 0 h 4280312"/>
                <a:gd name="connsiteX1" fmla="*/ 4592848 w 5492142"/>
                <a:gd name="connsiteY1" fmla="*/ 0 h 4280312"/>
                <a:gd name="connsiteX2" fmla="*/ 5492142 w 5492142"/>
                <a:gd name="connsiteY2" fmla="*/ 2140156 h 4280312"/>
                <a:gd name="connsiteX3" fmla="*/ 4592848 w 5492142"/>
                <a:gd name="connsiteY3" fmla="*/ 4280312 h 4280312"/>
                <a:gd name="connsiteX4" fmla="*/ 0 w 5492142"/>
                <a:gd name="connsiteY4" fmla="*/ 4280312 h 4280312"/>
                <a:gd name="connsiteX5" fmla="*/ 0 w 5492142"/>
                <a:gd name="connsiteY5" fmla="*/ 0 h 4280312"/>
                <a:gd name="connsiteX0" fmla="*/ 2446020 w 5492142"/>
                <a:gd name="connsiteY0" fmla="*/ 0 h 4287932"/>
                <a:gd name="connsiteX1" fmla="*/ 4592848 w 5492142"/>
                <a:gd name="connsiteY1" fmla="*/ 7620 h 4287932"/>
                <a:gd name="connsiteX2" fmla="*/ 5492142 w 5492142"/>
                <a:gd name="connsiteY2" fmla="*/ 2147776 h 4287932"/>
                <a:gd name="connsiteX3" fmla="*/ 4592848 w 5492142"/>
                <a:gd name="connsiteY3" fmla="*/ 4287932 h 4287932"/>
                <a:gd name="connsiteX4" fmla="*/ 0 w 5492142"/>
                <a:gd name="connsiteY4" fmla="*/ 4287932 h 4287932"/>
                <a:gd name="connsiteX5" fmla="*/ 2446020 w 5492142"/>
                <a:gd name="connsiteY5" fmla="*/ 0 h 4287932"/>
                <a:gd name="connsiteX0" fmla="*/ 60960 w 3107082"/>
                <a:gd name="connsiteY0" fmla="*/ 0 h 4287932"/>
                <a:gd name="connsiteX1" fmla="*/ 2207788 w 3107082"/>
                <a:gd name="connsiteY1" fmla="*/ 7620 h 4287932"/>
                <a:gd name="connsiteX2" fmla="*/ 3107082 w 3107082"/>
                <a:gd name="connsiteY2" fmla="*/ 2147776 h 4287932"/>
                <a:gd name="connsiteX3" fmla="*/ 2207788 w 3107082"/>
                <a:gd name="connsiteY3" fmla="*/ 4287932 h 4287932"/>
                <a:gd name="connsiteX4" fmla="*/ 0 w 3107082"/>
                <a:gd name="connsiteY4" fmla="*/ 4280312 h 4287932"/>
                <a:gd name="connsiteX5" fmla="*/ 60960 w 3107082"/>
                <a:gd name="connsiteY5" fmla="*/ 0 h 4287932"/>
                <a:gd name="connsiteX0" fmla="*/ 15240 w 3061362"/>
                <a:gd name="connsiteY0" fmla="*/ 0 h 4287932"/>
                <a:gd name="connsiteX1" fmla="*/ 2162068 w 3061362"/>
                <a:gd name="connsiteY1" fmla="*/ 7620 h 4287932"/>
                <a:gd name="connsiteX2" fmla="*/ 3061362 w 3061362"/>
                <a:gd name="connsiteY2" fmla="*/ 2147776 h 4287932"/>
                <a:gd name="connsiteX3" fmla="*/ 2162068 w 3061362"/>
                <a:gd name="connsiteY3" fmla="*/ 4287932 h 4287932"/>
                <a:gd name="connsiteX4" fmla="*/ 0 w 3061362"/>
                <a:gd name="connsiteY4" fmla="*/ 4287932 h 4287932"/>
                <a:gd name="connsiteX5" fmla="*/ 15240 w 3061362"/>
                <a:gd name="connsiteY5" fmla="*/ 0 h 428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362" h="4287932">
                  <a:moveTo>
                    <a:pt x="15240" y="0"/>
                  </a:moveTo>
                  <a:lnTo>
                    <a:pt x="2162068" y="7620"/>
                  </a:lnTo>
                  <a:lnTo>
                    <a:pt x="3061362" y="2147776"/>
                  </a:lnTo>
                  <a:lnTo>
                    <a:pt x="2162068" y="4287932"/>
                  </a:lnTo>
                  <a:lnTo>
                    <a:pt x="0" y="428793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F0C6D-87D6-436C-8938-2CC9B1BCA20C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8886E39-6D31-471B-A8F3-78A3762E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8"/>
            <a:ext cx="12192000" cy="588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B1A0B6-ADF8-431A-BD57-A8B29541D279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3628F69-EEBA-4BF6-8861-18A66EB86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9011" y="1711026"/>
            <a:ext cx="11018520" cy="445187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49F781A-2482-49B5-B9CF-6EB80FD20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276329"/>
            <a:ext cx="11025188" cy="430887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56A8A8C-D779-4505-8E25-E7AB81820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54596" y="1711026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714486E-9CE2-4210-AA7F-D42471105B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9785" y="1276329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566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E92CE-1C24-4E31-92D7-779B270B936F}"/>
              </a:ext>
            </a:extLst>
          </p:cNvPr>
          <p:cNvSpPr/>
          <p:nvPr/>
        </p:nvSpPr>
        <p:spPr bwMode="auto">
          <a:xfrm>
            <a:off x="0" y="6269037"/>
            <a:ext cx="12192000" cy="5889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DC2FE98-0712-4C7F-A938-1D1EC039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</a:blip>
          <a:srcRect t="68077" b="24678"/>
          <a:stretch/>
        </p:blipFill>
        <p:spPr>
          <a:xfrm>
            <a:off x="0" y="6269039"/>
            <a:ext cx="12192000" cy="588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FB98E-EE26-4EB0-B38B-026B60B92244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C88B5-88B2-49A4-8CFF-36EA484E8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4" r="1"/>
          <a:stretch/>
        </p:blipFill>
        <p:spPr>
          <a:xfrm>
            <a:off x="0" y="23055"/>
            <a:ext cx="6771678" cy="1694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0EEB4-C752-400B-912C-5812D7AC49BF}"/>
              </a:ext>
            </a:extLst>
          </p:cNvPr>
          <p:cNvSpPr txBox="1"/>
          <p:nvPr/>
        </p:nvSpPr>
        <p:spPr>
          <a:xfrm>
            <a:off x="396545" y="1424844"/>
            <a:ext cx="2316981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Definition: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C8B7A-182E-4E98-9394-31ED98EAAD4B}"/>
              </a:ext>
            </a:extLst>
          </p:cNvPr>
          <p:cNvSpPr txBox="1"/>
          <p:nvPr/>
        </p:nvSpPr>
        <p:spPr>
          <a:xfrm>
            <a:off x="419696" y="1677933"/>
            <a:ext cx="418776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C3C41"/>
                  </a:gs>
                  <a:gs pos="30000">
                    <a:srgbClr val="3C3C41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E876F17-01B2-4D58-B154-C326CCB44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990335"/>
            <a:ext cx="3553298" cy="1634840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044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9BF59-7C63-4051-A27B-9EE0A42FF4A8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18347681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Only dark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531766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 &amp; Non-bulleted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D2D6C6-EA11-48A1-A5E3-DDB69CAF7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345AB-A22D-4D77-820D-53FE3EAC011C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1772999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S - Title, subhead &amp; Non-bulleted text pla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D1672B-2EF2-471E-A846-F3E56B63F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11025188" cy="430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C98143-158E-4AFA-8861-8683D804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11018520" cy="4451877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AB558-EBDD-497E-A35E-0DD844ECA1B6}"/>
              </a:ext>
            </a:extLst>
          </p:cNvPr>
          <p:cNvSpPr txBox="1"/>
          <p:nvPr/>
        </p:nvSpPr>
        <p:spPr>
          <a:xfrm>
            <a:off x="584200" y="6441202"/>
            <a:ext cx="3096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atin typeface="+mj-lt"/>
              </a:rPr>
              <a:t>Microsoft | Health &amp; Life Sciences Cloud and Data</a:t>
            </a:r>
          </a:p>
        </p:txBody>
      </p:sp>
    </p:spTree>
    <p:extLst>
      <p:ext uri="{BB962C8B-B14F-4D97-AF65-F5344CB8AC3E}">
        <p14:creationId xmlns:p14="http://schemas.microsoft.com/office/powerpoint/2010/main" val="31454444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1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4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Char char="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FB42-62B4-4435-A3CE-574382DC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Ingest to FHIR</a:t>
            </a:r>
          </a:p>
        </p:txBody>
      </p:sp>
    </p:spTree>
    <p:extLst>
      <p:ext uri="{BB962C8B-B14F-4D97-AF65-F5344CB8AC3E}">
        <p14:creationId xmlns:p14="http://schemas.microsoft.com/office/powerpoint/2010/main" val="18562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422D2B54-100A-46AF-9DF7-3223395F1E80}"/>
              </a:ext>
            </a:extLst>
          </p:cNvPr>
          <p:cNvSpPr txBox="1">
            <a:spLocks/>
          </p:cNvSpPr>
          <p:nvPr/>
        </p:nvSpPr>
        <p:spPr>
          <a:xfrm>
            <a:off x="5109518" y="481914"/>
            <a:ext cx="6495391" cy="603627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Things to note: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Bundles changed via the loading process </a:t>
            </a:r>
          </a:p>
          <a:p>
            <a:pPr>
              <a:buFontTx/>
              <a:buChar char="-"/>
            </a:pPr>
            <a:r>
              <a:rPr lang="en-US" sz="1800" dirty="0"/>
              <a:t>Transactions are converted to Batch</a:t>
            </a:r>
          </a:p>
          <a:p>
            <a:pPr>
              <a:buFontTx/>
              <a:buChar char="-"/>
            </a:pPr>
            <a:r>
              <a:rPr lang="en-US" sz="1800" dirty="0"/>
              <a:t>Reference URL’s (</a:t>
            </a:r>
            <a:r>
              <a:rPr lang="en-US" sz="1800" dirty="0" err="1"/>
              <a:t>urn:uuid</a:t>
            </a:r>
            <a:r>
              <a:rPr lang="en-US" sz="1800" dirty="0"/>
              <a:t>) are replaced by Resource Names </a:t>
            </a:r>
          </a:p>
          <a:p>
            <a:pPr>
              <a:buFontTx/>
              <a:buChar char="-"/>
            </a:pPr>
            <a:r>
              <a:rPr lang="en-US" sz="1800" dirty="0"/>
              <a:t>Action (</a:t>
            </a:r>
            <a:r>
              <a:rPr lang="en-US" sz="1800" dirty="0" err="1"/>
              <a:t>ie</a:t>
            </a:r>
            <a:r>
              <a:rPr lang="en-US" sz="1800" dirty="0"/>
              <a:t> POST) is replaced by Reply (Status = 200)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does this</a:t>
            </a:r>
          </a:p>
          <a:p>
            <a:pPr marL="0" indent="0">
              <a:buNone/>
            </a:pPr>
            <a:r>
              <a:rPr lang="en-US" sz="1800" dirty="0"/>
              <a:t>- FHIR-Loader and FHIR-Proxy have a module to Transform Transaction Bundles to Batch Bundles on loading.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 to Enable (Loader)</a:t>
            </a:r>
          </a:p>
          <a:p>
            <a:pPr>
              <a:buFontTx/>
              <a:buChar char="-"/>
            </a:pPr>
            <a:r>
              <a:rPr lang="en-US" sz="1800" dirty="0"/>
              <a:t>Enabled by default during deployment –or- </a:t>
            </a:r>
          </a:p>
          <a:p>
            <a:pPr>
              <a:buFontTx/>
              <a:buChar char="-"/>
            </a:pPr>
            <a:r>
              <a:rPr lang="en-US" sz="1800" dirty="0"/>
              <a:t>Set the Function -&gt; Application Configuration variable </a:t>
            </a:r>
          </a:p>
          <a:p>
            <a:pPr>
              <a:buFontTx/>
              <a:buChar char="-"/>
            </a:pPr>
            <a:r>
              <a:rPr lang="en-US" sz="1800" dirty="0"/>
              <a:t>FBI-TRANSFORMBUNDLES = true</a:t>
            </a:r>
          </a:p>
        </p:txBody>
      </p:sp>
    </p:spTree>
    <p:extLst>
      <p:ext uri="{BB962C8B-B14F-4D97-AF65-F5344CB8AC3E}">
        <p14:creationId xmlns:p14="http://schemas.microsoft.com/office/powerpoint/2010/main" val="41627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745BB-89E6-419A-8AB5-F6EEC2D8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FHIR-Loader</a:t>
            </a:r>
          </a:p>
        </p:txBody>
      </p:sp>
    </p:spTree>
    <p:extLst>
      <p:ext uri="{BB962C8B-B14F-4D97-AF65-F5344CB8AC3E}">
        <p14:creationId xmlns:p14="http://schemas.microsoft.com/office/powerpoint/2010/main" val="280931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4673485" cy="553998"/>
          </a:xfrm>
        </p:spPr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40D413-4AF2-405F-9146-1CCA0C9BF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4065929" cy="4451877"/>
          </a:xfrm>
        </p:spPr>
        <p:txBody>
          <a:bodyPr/>
          <a:lstStyle/>
          <a:p>
            <a:r>
              <a:rPr lang="en-US" dirty="0"/>
              <a:t>Things to note:</a:t>
            </a:r>
          </a:p>
          <a:p>
            <a:pPr marL="285750" indent="-285750">
              <a:buFontTx/>
              <a:buChar char="-"/>
            </a:pPr>
            <a:r>
              <a:rPr lang="en-US" dirty="0"/>
              <a:t>Bundle Type = Transaction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fullUrl</a:t>
            </a:r>
            <a:r>
              <a:rPr lang="en-US" dirty="0"/>
              <a:t> = urn:uuid:5cbc121b...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request {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method: “POST”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url: “Patient”</a:t>
            </a:r>
          </a:p>
          <a:p>
            <a:endParaRPr lang="en-US" dirty="0"/>
          </a:p>
          <a:p>
            <a:r>
              <a:rPr lang="en-US" dirty="0"/>
              <a:t>Process: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Upload bundle to FHIR-Loader 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Storage -&gt; Container -&gt; bundles 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Validate 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Storage -&gt; Container -&gt; </a:t>
            </a:r>
            <a:r>
              <a:rPr lang="en-US" dirty="0" err="1"/>
              <a:t>bundlesprocessed</a:t>
            </a:r>
            <a:r>
              <a:rPr lang="en-US" dirty="0"/>
              <a:t> </a:t>
            </a:r>
          </a:p>
          <a:p>
            <a:pPr marL="514350" lvl="1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4677548" cy="430887"/>
          </a:xfrm>
        </p:spPr>
        <p:txBody>
          <a:bodyPr/>
          <a:lstStyle/>
          <a:p>
            <a:r>
              <a:rPr lang="en-US" dirty="0" err="1"/>
              <a:t>Synthea</a:t>
            </a:r>
            <a:r>
              <a:rPr lang="en-US" dirty="0"/>
              <a:t> Bundle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CC3DC-B004-480C-9134-ACDB63D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48" y="0"/>
            <a:ext cx="6825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51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4673485" cy="553998"/>
          </a:xfrm>
        </p:spPr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4677548" cy="430887"/>
          </a:xfrm>
        </p:spPr>
        <p:txBody>
          <a:bodyPr/>
          <a:lstStyle/>
          <a:p>
            <a:r>
              <a:rPr lang="en-US" dirty="0"/>
              <a:t>Upload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14E34-4FA9-4FE1-AA0B-8F842485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833"/>
            <a:ext cx="12192000" cy="3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878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4673485" cy="553998"/>
          </a:xfrm>
        </p:spPr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022811"/>
            <a:ext cx="4677548" cy="430887"/>
          </a:xfrm>
        </p:spPr>
        <p:txBody>
          <a:bodyPr/>
          <a:lstStyle/>
          <a:p>
            <a:r>
              <a:rPr lang="en-US" dirty="0"/>
              <a:t>Validate (use .result file)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23C07-3911-4D9B-8546-78B6530A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698"/>
            <a:ext cx="12192000" cy="39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2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4673485" cy="553998"/>
          </a:xfrm>
        </p:spPr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199" y="1022811"/>
            <a:ext cx="10598665" cy="430887"/>
          </a:xfrm>
        </p:spPr>
        <p:txBody>
          <a:bodyPr/>
          <a:lstStyle/>
          <a:p>
            <a:r>
              <a:rPr lang="en-US" dirty="0"/>
              <a:t>Validate (can use Edit)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F6C02-6F17-49F3-A994-3AE8248C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5" y="1837753"/>
            <a:ext cx="12192000" cy="55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3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C0B168-D795-4CE4-B629-FE56FC563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Validate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Download the file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Rename it to .json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in VS Code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Use Format Document to make it readable</a:t>
            </a:r>
          </a:p>
          <a:p>
            <a:pPr marL="514350" lvl="1" indent="-285750">
              <a:buFontTx/>
              <a:buChar char="-"/>
            </a:pPr>
            <a:endParaRPr lang="en-US" dirty="0"/>
          </a:p>
          <a:p>
            <a:r>
              <a:rPr lang="en-US" dirty="0"/>
              <a:t>Compared to Original Bundle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Bundle Type = batch-response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fullUrl</a:t>
            </a:r>
            <a:r>
              <a:rPr lang="en-US" dirty="0"/>
              <a:t> = ? missing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response {</a:t>
            </a:r>
          </a:p>
          <a:p>
            <a:pPr marL="514350" lvl="1" indent="-285750">
              <a:buFontTx/>
              <a:buChar char="-"/>
            </a:pPr>
            <a:r>
              <a:rPr lang="en-US" dirty="0"/>
              <a:t>Status: “200”</a:t>
            </a:r>
          </a:p>
          <a:p>
            <a:pPr marL="514350" lvl="1" indent="-285750">
              <a:buFontTx/>
              <a:buChar char="-"/>
            </a:pPr>
            <a:r>
              <a:rPr lang="en-US" dirty="0" err="1"/>
              <a:t>Etag</a:t>
            </a:r>
            <a:endParaRPr lang="en-US" dirty="0"/>
          </a:p>
          <a:p>
            <a:pPr marL="514350" lvl="1" indent="-285750">
              <a:buFontTx/>
              <a:buChar char="-"/>
            </a:pPr>
            <a:r>
              <a:rPr lang="en-US" dirty="0" err="1"/>
              <a:t>lastModified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Validate (the better method)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7D8E0-56E8-423A-BAAB-CDCA6C7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73" y="-59961"/>
            <a:ext cx="556628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FAE1A-C807-455B-8489-35308E62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280" y="1389252"/>
            <a:ext cx="3378374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09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B5B4F-6096-4B7C-8142-E36B1BEAE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89835"/>
            <a:ext cx="6047472" cy="4451877"/>
          </a:xfrm>
        </p:spPr>
        <p:txBody>
          <a:bodyPr/>
          <a:lstStyle/>
          <a:p>
            <a:r>
              <a:rPr lang="en-US" dirty="0"/>
              <a:t>Original Encounter from the Bundle</a:t>
            </a:r>
          </a:p>
          <a:p>
            <a:endParaRPr lang="en-US" dirty="0"/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600" kern="1200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Things to note:</a:t>
            </a:r>
            <a:endParaRPr lang="en-US" dirty="0">
              <a:effectLst/>
            </a:endParaRP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Participant </a:t>
            </a:r>
            <a:endParaRPr lang="en-US" dirty="0">
              <a:effectLst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kern="1200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reference: urn:uuid:00000016d…</a:t>
            </a: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endParaRPr lang="en-US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  <a:effectLst/>
              <a:latin typeface="Segoe UI" panose="020B0502040204020203" pitchFamily="34" charset="0"/>
            </a:endParaRP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ServiceProvider</a:t>
            </a:r>
            <a:endParaRPr lang="en-US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  <a:latin typeface="Segoe UI" panose="020B0502040204020203" pitchFamily="34" charset="0"/>
            </a:endParaRP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</a:rPr>
              <a:t>- </a:t>
            </a:r>
            <a:r>
              <a:rPr lang="en-US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reference: urn:uuid:8ad…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Encounters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AE943-F904-4C7C-9FD5-E963C682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62" y="67456"/>
            <a:ext cx="5415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508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1616E-0896-41C5-9178-7169839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B5B4F-6096-4B7C-8142-E36B1BEAE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Processed Encounter</a:t>
            </a:r>
          </a:p>
          <a:p>
            <a:endParaRPr lang="en-US" dirty="0"/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800" kern="1200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Things to note:</a:t>
            </a:r>
            <a:endParaRPr lang="en-US" sz="1800" dirty="0">
              <a:effectLst/>
            </a:endParaRP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Participant </a:t>
            </a:r>
            <a:endParaRPr lang="en-US" sz="1800" dirty="0">
              <a:effectLst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800" kern="1200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reference: Practitioner/00000016d…</a:t>
            </a: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  <a:effectLst/>
              <a:latin typeface="Segoe UI" panose="020B0502040204020203" pitchFamily="34" charset="0"/>
            </a:endParaRP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ServiceProvider</a:t>
            </a:r>
            <a:endParaRPr lang="en-US" sz="1800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  <a:latin typeface="Segoe UI" panose="020B0502040204020203" pitchFamily="34" charset="0"/>
            </a:endParaRPr>
          </a:p>
          <a:p>
            <a:pPr marR="0" algn="l" rtl="0" eaLnBrk="1" fontAlgn="auto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latin typeface="Segoe UI" panose="020B0502040204020203" pitchFamily="34" charset="0"/>
              </a:rPr>
              <a:t>- </a:t>
            </a:r>
            <a:r>
              <a:rPr lang="en-US" sz="18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Segoe UI" panose="020B0502040204020203" pitchFamily="34" charset="0"/>
              </a:rPr>
              <a:t>reference: Organization/8ad…</a:t>
            </a:r>
            <a:endParaRPr lang="en-US" sz="1800" dirty="0">
              <a:effectLst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499491-D0E8-4870-B9FD-D182970A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Encounters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695F4-8B2C-4129-AF5A-05D6B7BD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0" y="0"/>
            <a:ext cx="6011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87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penHack">
  <a:themeElements>
    <a:clrScheme name="TS_20_Blue on White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008575"/>
      </a:accent4>
      <a:accent5>
        <a:srgbClr val="274B47"/>
      </a:accent5>
      <a:accent6>
        <a:srgbClr val="737373"/>
      </a:accent6>
      <a:hlink>
        <a:srgbClr val="0078D4"/>
      </a:hlink>
      <a:folHlink>
        <a:srgbClr val="0078D4"/>
      </a:folHlink>
    </a:clrScheme>
    <a:fontScheme name="HLS master font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  <a:prstDash val="dashDot"/>
          <a:headEnd type="none" w="med" len="med"/>
          <a:tailEnd type="none" w="med" len="med"/>
        </a:ln>
        <a:effectLst>
          <a:outerShdw blurRad="101600" sx="102000" sy="102000" algn="ctr" rotWithShape="0">
            <a:prstClr val="black">
              <a:alpha val="20000"/>
            </a:prstClr>
          </a:outerShdw>
        </a:effectLst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32472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>
            <a:ln>
              <a:noFill/>
            </a:ln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/>
            <a:uLnTx/>
            <a:uFillTx/>
            <a:latin typeface="Segoe UI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  <a:extLst>
    <a:ext uri="{05A4C25C-085E-4340-85A3-A5531E510DB2}">
      <thm15:themeFamily xmlns:thm15="http://schemas.microsoft.com/office/thememl/2012/main" name="OpenHack" id="{640BAE8F-2316-47E4-A73C-9AF48A66162F}" vid="{9AF5E7B5-42F8-4EA9-8FA0-CC42D282BBB3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OpenHack</Template>
  <TotalTime>192</TotalTime>
  <Words>256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Segoe UI Semibold</vt:lpstr>
      <vt:lpstr>Wingdings</vt:lpstr>
      <vt:lpstr>OpenHack</vt:lpstr>
      <vt:lpstr>Ingest to FHIR</vt:lpstr>
      <vt:lpstr>FHIR-Loader</vt:lpstr>
      <vt:lpstr>Ingest</vt:lpstr>
      <vt:lpstr>Ingest</vt:lpstr>
      <vt:lpstr>Ingest</vt:lpstr>
      <vt:lpstr>Ingest</vt:lpstr>
      <vt:lpstr>Ingest</vt:lpstr>
      <vt:lpstr>Ingest</vt:lpstr>
      <vt:lpstr>Ingest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Emel</dc:creator>
  <cp:lastModifiedBy>Dale Emel</cp:lastModifiedBy>
  <cp:revision>2</cp:revision>
  <dcterms:created xsi:type="dcterms:W3CDTF">2021-11-04T18:15:33Z</dcterms:created>
  <dcterms:modified xsi:type="dcterms:W3CDTF">2021-11-04T21:27:42Z</dcterms:modified>
</cp:coreProperties>
</file>