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3" r:id="rId30"/>
    <p:sldId id="284" r:id="rId31"/>
    <p:sldId id="288" r:id="rId32"/>
    <p:sldId id="289" r:id="rId33"/>
    <p:sldId id="291" r:id="rId34"/>
    <p:sldId id="290" r:id="rId35"/>
    <p:sldId id="292" r:id="rId36"/>
    <p:sldId id="294" r:id="rId37"/>
    <p:sldId id="293" r:id="rId38"/>
    <p:sldId id="295" r:id="rId39"/>
    <p:sldId id="296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72EFE-611D-4B11-9011-B88AF702B064}" v="889" dt="2024-06-22T18:16:09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1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dirty="0">
                <a:ea typeface="+mj-lt"/>
                <a:cs typeface="+mj-lt"/>
              </a:rPr>
              <a:t>1. Find the top 5 cities with the highest average number of bedrooms per property.</a:t>
            </a: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28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31F059-0D2B-7576-3F7F-4E0C190B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9" y="121754"/>
            <a:ext cx="11401243" cy="65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b="1" dirty="0"/>
              <a:t>Table 2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dirty="0">
                <a:latin typeface="Aptos Display"/>
                <a:ea typeface="+mj-lt"/>
                <a:cs typeface="+mj-lt"/>
              </a:rPr>
              <a:t>1. Calculate the average price per square foot for properties built before 2010.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0025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CB0376-AB67-D7DB-D12E-6EEB7C77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2" y="229810"/>
            <a:ext cx="11429998" cy="63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Table 2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2. </a:t>
            </a:r>
            <a:r>
              <a:rPr lang="en-US" sz="3200">
                <a:latin typeface="Aptos Display"/>
                <a:ea typeface="+mj-lt"/>
                <a:cs typeface="+mj-lt"/>
              </a:rPr>
              <a:t>Find the total number of properties on each floor..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6628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F59115-811D-1678-E311-96E5153C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4" y="163903"/>
            <a:ext cx="10111096" cy="5739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EFCEF-5BCE-FF79-4080-E927980A919C}"/>
              </a:ext>
            </a:extLst>
          </p:cNvPr>
          <p:cNvSpPr txBox="1"/>
          <p:nvPr/>
        </p:nvSpPr>
        <p:spPr>
          <a:xfrm>
            <a:off x="895743" y="6323363"/>
            <a:ext cx="11164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*( No floor feature was present on  </a:t>
            </a:r>
            <a:r>
              <a:rPr lang="en-US" sz="2400" b="1" dirty="0">
                <a:ea typeface="+mn-lt"/>
                <a:cs typeface="+mn-lt"/>
              </a:rPr>
              <a:t>Christie’s Real Estate 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6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2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3. Retrieve properties with a carpet area greater than 1000 square feet and a status of 'Under Construction'.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7007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01B335-EA6F-7F18-E52B-F7E25D10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2" y="160186"/>
            <a:ext cx="11056186" cy="63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2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4. Calculate the average price per square foot for each transaction type..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1036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EFCEF-5BCE-FF79-4080-E927980A919C}"/>
              </a:ext>
            </a:extLst>
          </p:cNvPr>
          <p:cNvSpPr txBox="1"/>
          <p:nvPr/>
        </p:nvSpPr>
        <p:spPr>
          <a:xfrm>
            <a:off x="895743" y="6323363"/>
            <a:ext cx="11164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*( No transaction feature was present on  </a:t>
            </a:r>
            <a:r>
              <a:rPr lang="en-US" sz="2400" b="1" dirty="0">
                <a:ea typeface="+mn-lt"/>
                <a:cs typeface="+mn-lt"/>
              </a:rPr>
              <a:t>Christie’s Real Estate 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2756AB-BB8F-F1E7-1E0D-6B6DC836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86890"/>
            <a:ext cx="10351697" cy="57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2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5. Find the properties with the highest price per square foot, sorted in descending order.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498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A73923-D1A0-A1F7-4856-6BFC1ED6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7" y="1505"/>
            <a:ext cx="12062602" cy="68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02671E-AC30-EBE2-E8E5-6237752D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3" y="291019"/>
            <a:ext cx="11415620" cy="62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3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1.Retrieve all properties with a furnished status of 'Fully Furnished' and a facing direction of 'East'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3301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350D74-FB87-846A-F573-D55C39D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297049"/>
            <a:ext cx="11271848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3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2. Calculate the average booking amount for properties with and without car parking</a:t>
            </a: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6044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F6F43D-BDD9-5975-717B-14912EC6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2" y="20130"/>
            <a:ext cx="11077815" cy="68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3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3. Find the total price of properties with different types of ownership</a:t>
            </a: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8193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2A1FFF-C7D4-4A30-1943-0C9111DC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3" y="293299"/>
            <a:ext cx="10459931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3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4. Retrieve properties with a booking amount greater than 50000 and a furnished status of 'Semi Furnished'</a:t>
            </a: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68358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D6A359-0CEB-AAC6-D178-4D359E7D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4" y="293346"/>
            <a:ext cx="10711131" cy="62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1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3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200" dirty="0">
                <a:latin typeface="Aptos Display"/>
                <a:ea typeface="+mj-lt"/>
                <a:cs typeface="+mj-lt"/>
              </a:rPr>
              <a:t>5. Find the property with the highest booking amount.</a:t>
            </a:r>
            <a:endParaRPr lang="en-US" sz="3600" dirty="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668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1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dirty="0">
                <a:ea typeface="+mj-lt"/>
                <a:cs typeface="+mj-lt"/>
              </a:rPr>
              <a:t>2. Retrieve properties with balconies, sorted by the number of bedrooms in descending order.</a:t>
            </a: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704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ABE9F4-292B-3D39-2E24-928D453D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1" y="135150"/>
            <a:ext cx="10671300" cy="65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7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pPr marL="742950" indent="-742950">
              <a:buAutoNum type="arabicPeriod"/>
            </a:pPr>
            <a:r>
              <a:rPr lang="en-US" sz="3200" dirty="0">
                <a:latin typeface="Aptos Display"/>
                <a:ea typeface="+mj-lt"/>
                <a:cs typeface="+mj-lt"/>
              </a:rPr>
              <a:t>Retrieve properties from table1 that have a higher price per square foot than the average price per square feet</a:t>
            </a:r>
          </a:p>
        </p:txBody>
      </p:sp>
    </p:spTree>
    <p:extLst>
      <p:ext uri="{BB962C8B-B14F-4D97-AF65-F5344CB8AC3E}">
        <p14:creationId xmlns:p14="http://schemas.microsoft.com/office/powerpoint/2010/main" val="188708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5EA5A2-419F-4B7D-DDE6-989C8A38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0" y="287505"/>
            <a:ext cx="11099320" cy="60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2. </a:t>
            </a:r>
            <a:r>
              <a:rPr lang="en-US" sz="3200" dirty="0">
                <a:ea typeface="+mn-lt"/>
                <a:cs typeface="+mn-lt"/>
              </a:rPr>
              <a:t>Find the properties in table1 that are located in cities where the average price per square foot in table2 is higher than the overall average price per square foot.</a:t>
            </a:r>
          </a:p>
        </p:txBody>
      </p:sp>
    </p:spTree>
    <p:extLst>
      <p:ext uri="{BB962C8B-B14F-4D97-AF65-F5344CB8AC3E}">
        <p14:creationId xmlns:p14="http://schemas.microsoft.com/office/powerpoint/2010/main" val="149516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9D6CAC-551E-1262-98E7-49814E59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3" y="477949"/>
            <a:ext cx="10754263" cy="60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45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3. </a:t>
            </a:r>
            <a:r>
              <a:rPr lang="en-US" sz="3200" dirty="0">
                <a:ea typeface="+mn-lt"/>
                <a:cs typeface="+mn-lt"/>
              </a:rPr>
              <a:t>Retrieve properties from table1 with a certain landmark that have a lower price per square foot than the average price per square foot for properties with the same landmark in table2. (Choose landmark on our own)</a:t>
            </a:r>
          </a:p>
        </p:txBody>
      </p:sp>
    </p:spTree>
    <p:extLst>
      <p:ext uri="{BB962C8B-B14F-4D97-AF65-F5344CB8AC3E}">
        <p14:creationId xmlns:p14="http://schemas.microsoft.com/office/powerpoint/2010/main" val="233234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8002D6-4637-75C4-1049-DECF720A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8" y="290673"/>
            <a:ext cx="10854905" cy="65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7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4. </a:t>
            </a:r>
            <a:r>
              <a:rPr lang="en-US" sz="3200" dirty="0">
                <a:ea typeface="+mn-lt"/>
                <a:cs typeface="+mn-lt"/>
              </a:rPr>
              <a:t>Retrieve properties from table2 with a price per square foot higher than the average booking amount in table3</a:t>
            </a:r>
          </a:p>
        </p:txBody>
      </p:sp>
    </p:spTree>
    <p:extLst>
      <p:ext uri="{BB962C8B-B14F-4D97-AF65-F5344CB8AC3E}">
        <p14:creationId xmlns:p14="http://schemas.microsoft.com/office/powerpoint/2010/main" val="369777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ADB665-1AF2-E09F-83B8-25FF2C40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6" y="381731"/>
            <a:ext cx="11386867" cy="61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5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5. </a:t>
            </a:r>
            <a:r>
              <a:rPr lang="en-US" sz="3200" dirty="0">
                <a:ea typeface="+mn-lt"/>
                <a:cs typeface="+mn-lt"/>
              </a:rPr>
              <a:t>Count the number of properties in table2 with more bedrooms than the maximum number of bedrooms in table3.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( wrong question )</a:t>
            </a:r>
          </a:p>
        </p:txBody>
      </p:sp>
    </p:spTree>
    <p:extLst>
      <p:ext uri="{BB962C8B-B14F-4D97-AF65-F5344CB8AC3E}">
        <p14:creationId xmlns:p14="http://schemas.microsoft.com/office/powerpoint/2010/main" val="187005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58C736-E247-0F62-5169-507BA6C2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7" y="295410"/>
            <a:ext cx="10926792" cy="5447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7D6B9-0914-FE10-EF25-E2A16B491683}"/>
              </a:ext>
            </a:extLst>
          </p:cNvPr>
          <p:cNvSpPr txBox="1"/>
          <p:nvPr/>
        </p:nvSpPr>
        <p:spPr>
          <a:xfrm>
            <a:off x="797441" y="5883348"/>
            <a:ext cx="108806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*( Because there is not feature of Balcony on </a:t>
            </a:r>
            <a:r>
              <a:rPr lang="en-US" sz="1050" dirty="0">
                <a:latin typeface="Times New Roman"/>
                <a:cs typeface="Times New Roman"/>
              </a:rPr>
              <a:t> </a:t>
            </a:r>
            <a:r>
              <a:rPr lang="en-US" sz="2800" b="1" dirty="0">
                <a:ea typeface="+mn-lt"/>
                <a:cs typeface="+mn-lt"/>
              </a:rPr>
              <a:t>Christie’s Real Estate 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6. </a:t>
            </a:r>
            <a:r>
              <a:rPr lang="en-US" sz="3200" dirty="0">
                <a:ea typeface="+mn-lt"/>
                <a:cs typeface="+mn-lt"/>
              </a:rPr>
              <a:t>Find the cities where the average booking amount in table3 is higher than the overall average booking amount, and retrieve properties from table1 located in those cities.</a:t>
            </a:r>
          </a:p>
        </p:txBody>
      </p:sp>
    </p:spTree>
    <p:extLst>
      <p:ext uri="{BB962C8B-B14F-4D97-AF65-F5344CB8AC3E}">
        <p14:creationId xmlns:p14="http://schemas.microsoft.com/office/powerpoint/2010/main" val="416138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AB5E5E-DDD3-C090-6326-34AD8329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" y="302753"/>
            <a:ext cx="10337320" cy="62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96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FE1DA-9305-0759-128A-1D25E8E1D35C}"/>
              </a:ext>
            </a:extLst>
          </p:cNvPr>
          <p:cNvSpPr txBox="1"/>
          <p:nvPr/>
        </p:nvSpPr>
        <p:spPr>
          <a:xfrm>
            <a:off x="461077" y="499529"/>
            <a:ext cx="1084520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Poppins"/>
                <a:ea typeface="+mj-ea"/>
                <a:cs typeface="Poppins"/>
              </a:rPr>
              <a:t>Join SQL Queries  using all 3 tables </a:t>
            </a:r>
          </a:p>
          <a:p>
            <a:endParaRPr lang="en-US" sz="4000" b="1" dirty="0">
              <a:latin typeface="Poppins"/>
              <a:ea typeface="+mj-ea"/>
              <a:cs typeface="Poppins"/>
            </a:endParaRPr>
          </a:p>
          <a:p>
            <a:r>
              <a:rPr lang="en-US" sz="3200" dirty="0">
                <a:latin typeface="Aptos Display"/>
                <a:ea typeface="+mj-lt"/>
                <a:cs typeface="+mj-lt"/>
              </a:rPr>
              <a:t>7. </a:t>
            </a:r>
            <a:r>
              <a:rPr lang="en-US" sz="3200" dirty="0">
                <a:ea typeface="+mn-lt"/>
                <a:cs typeface="+mn-lt"/>
              </a:rPr>
              <a:t>Retrieve properties from table1 with a furnished status of 'Unfurnished' and a facing direction that does not exist in table3</a:t>
            </a:r>
          </a:p>
        </p:txBody>
      </p:sp>
    </p:spTree>
    <p:extLst>
      <p:ext uri="{BB962C8B-B14F-4D97-AF65-F5344CB8AC3E}">
        <p14:creationId xmlns:p14="http://schemas.microsoft.com/office/powerpoint/2010/main" val="2282205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FB6ABF9-D629-BE2D-4EA6-9690C5D2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6" y="296356"/>
            <a:ext cx="10524225" cy="64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Table 1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dirty="0">
                <a:latin typeface="Aptos Display"/>
                <a:ea typeface="+mj-lt"/>
                <a:cs typeface="+mj-lt"/>
              </a:rPr>
              <a:t>3. Count the number of properties in each city.</a:t>
            </a: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1891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6CB3D9-38D1-8B2E-EE66-8444A11E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4" y="63262"/>
            <a:ext cx="10800310" cy="6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b="1" dirty="0"/>
              <a:t>Table 1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000" dirty="0">
                <a:latin typeface="Aptos Display"/>
                <a:ea typeface="+mj-lt"/>
                <a:cs typeface="+mj-lt"/>
              </a:rPr>
              <a:t>4. Retrieve all properties with at least 3 bedrooms and 2 bathrooms.</a:t>
            </a:r>
            <a:br>
              <a:rPr lang="en-US" sz="4000" dirty="0">
                <a:latin typeface="Aptos Display"/>
                <a:ea typeface="+mj-lt"/>
                <a:cs typeface="+mj-lt"/>
              </a:rPr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9926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31535D-8B0B-9FC4-FD84-6C440EF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6" y="163903"/>
            <a:ext cx="11360912" cy="63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" y="288476"/>
            <a:ext cx="11933207" cy="62263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b="1" dirty="0"/>
              <a:t>Table 1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000" dirty="0">
                <a:latin typeface="Aptos Display"/>
                <a:ea typeface="+mj-lt"/>
                <a:cs typeface="+mj-lt"/>
              </a:rPr>
              <a:t>5. Find properties in a specific state with a certain landmark. (take state and landmark on your own )</a:t>
            </a: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>
              <a:latin typeface="Aptos Display"/>
              <a:ea typeface="+mj-lt"/>
              <a:cs typeface="+mj-lt"/>
            </a:endParaRPr>
          </a:p>
          <a:p>
            <a:pPr algn="l"/>
            <a:br>
              <a:rPr lang="en-US" dirty="0"/>
            </a:br>
            <a:br>
              <a:rPr lang="en-US" sz="3600" dirty="0"/>
            </a:br>
            <a:br>
              <a:rPr lang="en-US" sz="3600" dirty="0">
                <a:ea typeface="+mj-lt"/>
                <a:cs typeface="+mj-lt"/>
              </a:rPr>
            </a:br>
            <a:br>
              <a:rPr lang="en-US" sz="4400" dirty="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017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Table 1  1. Find the top 5 cities with the highest average number of bedrooms per property.   </vt:lpstr>
      <vt:lpstr>   </vt:lpstr>
      <vt:lpstr>Table 1  2. Retrieve properties with balconies, sorted by the number of bedrooms in descending order.   </vt:lpstr>
      <vt:lpstr>   </vt:lpstr>
      <vt:lpstr>Table 1  3. Count the number of properties in each city.     </vt:lpstr>
      <vt:lpstr>   </vt:lpstr>
      <vt:lpstr>Table 1  4. Retrieve all properties with at least 3 bedrooms and 2 bathrooms.         </vt:lpstr>
      <vt:lpstr>   </vt:lpstr>
      <vt:lpstr>Table 1  5. Find properties in a specific state with a certain landmark. (take state and landmark on your own )        </vt:lpstr>
      <vt:lpstr>   </vt:lpstr>
      <vt:lpstr>Table 2  1. Calculate the average price per square foot for properties built before 2010.       </vt:lpstr>
      <vt:lpstr>   </vt:lpstr>
      <vt:lpstr>Table 2  2. Find the total number of properties on each floor..       </vt:lpstr>
      <vt:lpstr>   </vt:lpstr>
      <vt:lpstr>Table 2  3. Retrieve properties with a carpet area greater than 1000 square feet and a status of 'Under Construction'.       </vt:lpstr>
      <vt:lpstr>   </vt:lpstr>
      <vt:lpstr>Table 2  4. Calculate the average price per square foot for each transaction type..       </vt:lpstr>
      <vt:lpstr>   </vt:lpstr>
      <vt:lpstr>Table 2  5. Find the properties with the highest price per square foot, sorted in descending order.       </vt:lpstr>
      <vt:lpstr>   </vt:lpstr>
      <vt:lpstr>Table 3  1.Retrieve all properties with a furnished status of 'Fully Furnished' and a facing direction of 'East'       </vt:lpstr>
      <vt:lpstr>   </vt:lpstr>
      <vt:lpstr>Table 3  2. Calculate the average booking amount for properties with and without car parking       </vt:lpstr>
      <vt:lpstr>   </vt:lpstr>
      <vt:lpstr>Table 3  3. Find the total price of properties with different types of ownership      </vt:lpstr>
      <vt:lpstr>   </vt:lpstr>
      <vt:lpstr>Table 3  4. Retrieve properties with a booking amount greater than 50000 and a furnished status of 'Semi Furnished'      </vt:lpstr>
      <vt:lpstr>   </vt:lpstr>
      <vt:lpstr>Table 3  5. Find the property with the highest booking amount.  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2024-06-22T13:50:16Z</dcterms:created>
  <dcterms:modified xsi:type="dcterms:W3CDTF">2024-06-22T18:16:36Z</dcterms:modified>
</cp:coreProperties>
</file>