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1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1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1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7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5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4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8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7E60-BA2A-468E-8B8D-B5EA00BF0F88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0CFB-AD80-4C77-BCAA-6F58F79CD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9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222" y="188640"/>
            <a:ext cx="9149222" cy="290112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imes New Roman"/>
              </a:rPr>
              <a:t>Question: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Statement - I : If an electron is not deflected while passing through a certain region of space, then only possibility is that there is no magnetic field in this region. Statement - II : Force on an electron moving in a magnetic field is inversely proportional to the magnetic field applied. 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Options :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1): Both statements I and II are correct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2): Statement-I is correct and statement-II is incorrect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3): Statement-I is incorrect and statement-II is correct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r>
              <a:rPr lang="en-US" sz="2000" dirty="0">
                <a:solidFill>
                  <a:schemeClr val="bg1"/>
                </a:solidFill>
                <a:latin typeface="Times New Roman"/>
              </a:rPr>
              <a:t>4): Both statements I and II are incorrect</a:t>
            </a:r>
            <a:r>
              <a:rPr lang="en-IN" sz="2000" dirty="0">
                <a:solidFill>
                  <a:schemeClr val="bg1"/>
                </a:solidFill>
                <a:latin typeface="Times New Roman"/>
              </a:rPr>
              <a:t/>
            </a:r>
            <a:br>
              <a:rPr lang="en-IN" sz="2000" dirty="0">
                <a:solidFill>
                  <a:schemeClr val="bg1"/>
                </a:solidFill>
                <a:latin typeface="Times New Roman"/>
              </a:rPr>
            </a:br>
            <a:endParaRPr lang="en-IN" sz="20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68960"/>
            <a:ext cx="9001000" cy="2351112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Ans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: 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  <a:p>
            <a:pPr algn="l"/>
            <a:r>
              <a:rPr lang="en-US" sz="1400" dirty="0">
                <a:solidFill>
                  <a:srgbClr val="00FF00"/>
                </a:solidFill>
                <a:latin typeface="VAG-HandWritten"/>
              </a:rPr>
              <a:t>Both statements I and II are incorrect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  <a:p>
            <a:pPr algn="l"/>
            <a:r>
              <a:rPr lang="en-US" sz="1400" dirty="0">
                <a:solidFill>
                  <a:srgbClr val="00FF00"/>
                </a:solidFill>
                <a:latin typeface="VAG-HandWritten"/>
              </a:rPr>
              <a:t> 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  <a:p>
            <a:pPr algn="l"/>
            <a:r>
              <a:rPr lang="en-US" sz="1400" dirty="0">
                <a:solidFill>
                  <a:srgbClr val="00FF00"/>
                </a:solidFill>
                <a:latin typeface="VAG-HandWritten"/>
              </a:rPr>
              <a:t>Solution: 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  <a:p>
            <a:pPr algn="l"/>
            <a:r>
              <a:rPr lang="en-US" sz="1400" dirty="0">
                <a:solidFill>
                  <a:srgbClr val="00FF00"/>
                </a:solidFill>
                <a:latin typeface="VAG-HandWritten"/>
              </a:rPr>
              <a:t>$\</a:t>
            </a:r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stackrel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{―}{F}=q\left(\</a:t>
            </a:r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stackrel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{―}{v}×\</a:t>
            </a:r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stackrel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{―}{B}\right</a:t>
            </a:r>
            <a:r>
              <a:rPr lang="en-US" sz="1400" dirty="0" smtClean="0">
                <a:solidFill>
                  <a:srgbClr val="00FF00"/>
                </a:solidFill>
                <a:latin typeface="VAG-HandWritten"/>
              </a:rPr>
              <a:t>)$$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F=</a:t>
            </a:r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qvB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\</a:t>
            </a:r>
            <a:r>
              <a:rPr lang="en-US" sz="1400" dirty="0" err="1">
                <a:solidFill>
                  <a:srgbClr val="00FF00"/>
                </a:solidFill>
                <a:latin typeface="VAG-HandWritten"/>
              </a:rPr>
              <a:t>mathrm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{sin}\theta $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  <a:p>
            <a:pPr algn="l"/>
            <a:r>
              <a:rPr lang="en-US" sz="1400" dirty="0">
                <a:solidFill>
                  <a:srgbClr val="00FF00"/>
                </a:solidFill>
                <a:latin typeface="VAG-HandWritten"/>
              </a:rPr>
              <a:t>$\theta =0</a:t>
            </a:r>
            <a:r>
              <a:rPr lang="en-US" sz="1400" dirty="0" smtClean="0">
                <a:solidFill>
                  <a:srgbClr val="00FF00"/>
                </a:solidFill>
                <a:latin typeface="VAG-HandWritten"/>
              </a:rPr>
              <a:t>$</a:t>
            </a:r>
            <a:r>
              <a:rPr lang="en-IN" sz="1400" dirty="0">
                <a:solidFill>
                  <a:srgbClr val="00FF00"/>
                </a:solidFill>
                <a:latin typeface="VAG-HandWritten"/>
              </a:rPr>
              <a:t> </a:t>
            </a:r>
            <a:r>
              <a:rPr lang="en-US" sz="1400" dirty="0" smtClean="0">
                <a:solidFill>
                  <a:srgbClr val="00FF00"/>
                </a:solidFill>
                <a:latin typeface="VAG-HandWritten"/>
              </a:rPr>
              <a:t>$F=0$</a:t>
            </a:r>
            <a:r>
              <a:rPr lang="en-IN" sz="1400" dirty="0">
                <a:solidFill>
                  <a:srgbClr val="00FF00"/>
                </a:solidFill>
                <a:latin typeface="VAG-HandWritten"/>
              </a:rPr>
              <a:t> </a:t>
            </a:r>
            <a:r>
              <a:rPr lang="en-US" sz="1400" dirty="0" smtClean="0">
                <a:solidFill>
                  <a:srgbClr val="00FF00"/>
                </a:solidFill>
                <a:latin typeface="VAG-HandWritten"/>
              </a:rPr>
              <a:t>F\text</a:t>
            </a:r>
            <a:r>
              <a:rPr lang="en-US" sz="1400" dirty="0">
                <a:solidFill>
                  <a:srgbClr val="00FF00"/>
                </a:solidFill>
                <a:latin typeface="VAG-HandWritten"/>
              </a:rPr>
              <a:t>{ }\alpha \text{ }B$</a:t>
            </a:r>
            <a:endParaRPr lang="en-IN" sz="1400" dirty="0">
              <a:solidFill>
                <a:srgbClr val="00FF00"/>
              </a:solidFill>
              <a:latin typeface="VAG-HandWritte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000" smtClean="0">
                <a:solidFill>
                  <a:srgbClr val="FFFFFF"/>
                </a:solidFill>
                <a:latin typeface="Calibri"/>
              </a:rPr>
              <a:t>1.pptx</a:t>
            </a:r>
            <a:endParaRPr lang="en-IN" sz="10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9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Question: Statement - I : If an electron is not deflected while passing through a certain region of space, then only possibility is that there is no magnetic field in this region. Statement - II : Force on an electron moving in a magnetic field is inversely proportional to the magnetic field applied.  Options : 1): Both statements I and II are correct 2): Statement-I is correct and statement-II is incorrect 3): Statement-I is incorrect and statement-II is correct 4): Both statements I and II are incorrect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Question: Statement - I : If an electron is not deflected while passing through a certain region of space, then only possibility is that there is no magnetic field in this region. Statement - II : Force on an electron moving in a magnetic field is inversely proportional to the magnetic field applied.    Options : 1): Both statements I and II are correct 2): Statement-I is correct and statement-II is incorrect 3): Statement-I is incorrect and statement-II is correct 4): Both statements I and II are incorrect </dc:title>
  <dc:creator>Windows User</dc:creator>
  <cp:lastModifiedBy>Windows User</cp:lastModifiedBy>
  <cp:revision>3</cp:revision>
  <dcterms:created xsi:type="dcterms:W3CDTF">2023-06-10T07:42:25Z</dcterms:created>
  <dcterms:modified xsi:type="dcterms:W3CDTF">2023-06-10T09:39:17Z</dcterms:modified>
</cp:coreProperties>
</file>