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ece960f9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1ece960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1ece960f9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1ece960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1ece960f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1ece960f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1fd19ad5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1fd19ad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ExactSpace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Assignment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75250" y="3757000"/>
            <a:ext cx="321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Name: Ansh Dave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Email: ansh10dave@gmail.com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Cleaning </a:t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508325" y="1170325"/>
            <a:ext cx="8324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→ </a:t>
            </a:r>
            <a:r>
              <a:rPr lang="en" sz="1400"/>
              <a:t>Loading raw data into pandas dataframe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→ Discarding erroneous the values of the data - Found and dropped various erroneous data where values were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“I/O Timeout”,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“Scan Timeout”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“Not connect”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“Configure”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“Comm fail”.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→ Converting </a:t>
            </a:r>
            <a:r>
              <a:rPr lang="en" sz="1400"/>
              <a:t>data type</a:t>
            </a:r>
            <a:r>
              <a:rPr lang="en" sz="1400"/>
              <a:t> of columns to ‘datetime’ for time and ‘integer’ for Cyclone preheater columns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→ Checking and working with null values using isnull() function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</a:t>
            </a:r>
            <a:endParaRPr/>
          </a:p>
        </p:txBody>
      </p:sp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508325" y="1170325"/>
            <a:ext cx="51048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→ Viewing descriptive statistical details using describe() fn.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→ Plotting those 6 variables with respect to time to get general idea about the data.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→ For detecting abnormalities during operations of cyclone preheater, we need to perform anomaly detection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→ As there is no </a:t>
            </a:r>
            <a:r>
              <a:rPr lang="en" sz="1600"/>
              <a:t>predetermined</a:t>
            </a:r>
            <a:r>
              <a:rPr lang="en" sz="1600"/>
              <a:t> labeling for outliers, we will use unsupervised learning.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125" y="1017800"/>
            <a:ext cx="3264226" cy="35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Abnormalities </a:t>
            </a:r>
            <a:endParaRPr/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508325" y="1170325"/>
            <a:ext cx="80025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→ </a:t>
            </a:r>
            <a:r>
              <a:rPr lang="en" sz="1400"/>
              <a:t>Using </a:t>
            </a:r>
            <a:r>
              <a:rPr b="1" lang="en" sz="1400"/>
              <a:t>Isolation Forest</a:t>
            </a:r>
            <a:r>
              <a:rPr lang="en" sz="1400"/>
              <a:t> for </a:t>
            </a:r>
            <a:r>
              <a:rPr lang="en" sz="1400"/>
              <a:t>detecting anomalies - Isolation Forest is based on decision trees for isolating anomalies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→  For generalization of data points, we scale the data using StandardScaler()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→ Creating Isolation Forest model with contamination factor of 0.02, which sets parameter where 2% data will be returned anomalous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→ Choosing max_features parameter considering cyclone inlet gas temp, outlet gas temp, cone draft, inlet draft, outlet draft, material temp as features of the model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471" y="3669350"/>
            <a:ext cx="5570275" cy="6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3669350"/>
            <a:ext cx="3401650" cy="9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Abnormalities </a:t>
            </a:r>
            <a:endParaRPr/>
          </a:p>
        </p:txBody>
      </p: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508325" y="1170325"/>
            <a:ext cx="46440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→ </a:t>
            </a:r>
            <a:r>
              <a:rPr lang="en" sz="1400"/>
              <a:t>Using model.predict(), we predict anomalies – creating a column ‘anomaly’ where an anomaly score of -1 is assigned to anomalies and score of 1 to normal data. 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→ Using value_counts(), we can see that, there are around 7500 anomaly points out of 376k records. 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→ Generating plots for visualizing anomalies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 eg: Anomalies in Cyclone cone draft 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→ Generating “output.xlsx” file and highlighting timestamps with anomalies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325" y="1547475"/>
            <a:ext cx="3991674" cy="237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460938" y="23552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