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4"/>
  </p:sldMasterIdLst>
  <p:notesMasterIdLst>
    <p:notesMasterId r:id="rId20"/>
  </p:notesMasterIdLst>
  <p:sldIdLst>
    <p:sldId id="354" r:id="rId5"/>
    <p:sldId id="339" r:id="rId6"/>
    <p:sldId id="336" r:id="rId7"/>
    <p:sldId id="357" r:id="rId8"/>
    <p:sldId id="359" r:id="rId9"/>
    <p:sldId id="346" r:id="rId10"/>
    <p:sldId id="355" r:id="rId11"/>
    <p:sldId id="349" r:id="rId12"/>
    <p:sldId id="360" r:id="rId13"/>
    <p:sldId id="350" r:id="rId14"/>
    <p:sldId id="356" r:id="rId15"/>
    <p:sldId id="358" r:id="rId16"/>
    <p:sldId id="345" r:id="rId17"/>
    <p:sldId id="343" r:id="rId18"/>
    <p:sldId id="33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smNativeData">
      <pr:smAppRevision xmlns="" xmlns:p14="http://schemas.microsoft.com/office/powerpoint/2010/main" xmlns:pr="smNativeData" dt="1660553258" val="982" revOS="4"/>
      <pr:smFileRevision xmlns="" xmlns:p14="http://schemas.microsoft.com/office/powerpoint/2010/main" xmlns:pr="smNativeData" dt="1660553258" val="0"/>
      <pr:guideOptions xmlns="" xmlns:p14="http://schemas.microsoft.com/office/powerpoint/2010/main" xmlns:pr="smNativeData" dt="1660553258" snapToBorders="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4F1BE8-4F3B-4FBE-A870-C7E09A0268F5}" v="6" dt="2022-08-29T12:52:42.3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69"/>
    <p:restoredTop sz="94609"/>
  </p:normalViewPr>
  <p:slideViewPr>
    <p:cSldViewPr snapToGrid="0">
      <p:cViewPr varScale="1">
        <p:scale>
          <a:sx n="104" d="100"/>
          <a:sy n="104" d="100"/>
        </p:scale>
        <p:origin x="1392" y="200"/>
      </p:cViewPr>
      <p:guideLst/>
    </p:cSldViewPr>
  </p:slideViewPr>
  <p:outlineViewPr>
    <p:cViewPr>
      <p:scale>
        <a:sx n="33" d="100"/>
        <a:sy n="33" d="100"/>
      </p:scale>
      <p:origin x="0" y="-16920"/>
    </p:cViewPr>
  </p:outlineViewPr>
  <p:notesTextViewPr>
    <p:cViewPr>
      <p:scale>
        <a:sx n="1" d="1"/>
        <a:sy n="1" d="1"/>
      </p:scale>
      <p:origin x="0" y="0"/>
    </p:cViewPr>
  </p:notesTextViewPr>
  <p:sorterViewPr>
    <p:cViewPr>
      <p:scale>
        <a:sx n="20" d="100"/>
        <a:sy n="20" d="100"/>
      </p:scale>
      <p:origin x="0" y="0"/>
    </p:cViewPr>
  </p:sorterViewPr>
  <p:notesViewPr>
    <p:cSldViewPr snapToGrid="0">
      <p:cViewPr>
        <p:scale>
          <a:sx n="77" d="100"/>
          <a:sy n="77" d="100"/>
        </p:scale>
        <p:origin x="4112" y="376"/>
      </p:cViewPr>
      <p:guideLst/>
    </p:cSldViewPr>
  </p:notesViewPr>
  <p:gridSpacing cx="71755" cy="7175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noChangeArrowheads="1"/>
            <a:extLst>
              <a:ext uri="smNativeData">
                <pr:smNativeData xmlns="" xmlns:p14="http://schemas.microsoft.com/office/powerpoint/2010/main" xmlns:pr="smNativeData" val="SMDATA_13_Kgj6Y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AAAAAEgSAADTAgAAEAAAACYAAAAIAAAAP48AAAAAAAA="/>
              </a:ext>
            </a:extLst>
          </p:cNvSpPr>
          <p:nvPr>
            <p:ph type="hdr" sz="quarter"/>
          </p:nvPr>
        </p:nvSpPr>
        <p:spPr>
          <a:xfrm>
            <a:off x="0" y="0"/>
            <a:ext cx="2971800" cy="459105"/>
          </a:xfrm>
          <a:prstGeom prst="rect">
            <a:avLst/>
          </a:prstGeom>
        </p:spPr>
        <p:txBody>
          <a:bodyPr vert="horz" wrap="square" lIns="91440" tIns="45720" rIns="91440" bIns="45720" numCol="1" spcCol="215900" anchor="t">
            <a:prstTxWarp prst="textNoShape">
              <a:avLst/>
            </a:prstTxWarp>
          </a:bodyPr>
          <a:lstStyle>
            <a:lvl1pPr algn="l">
              <a:defRPr lang="en-in"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endParaRPr lang="en-in"/>
          </a:p>
        </p:txBody>
      </p:sp>
      <p:sp>
        <p:nvSpPr>
          <p:cNvPr id="3" name="Date Placeholder 2"/>
          <p:cNvSpPr>
            <a:spLocks noGrp="1" noChangeArrowheads="1"/>
            <a:extLst>
              <a:ext uri="smNativeData">
                <pr:smNativeData xmlns="" xmlns:p14="http://schemas.microsoft.com/office/powerpoint/2010/main" xmlns:pr="smNativeData" val="SMDATA_13_Kgj6Y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FwAAAAAAAC4qAADTAgAAEAAAACYAAAAIAAAAP48AAAAAAAA="/>
              </a:ext>
            </a:extLst>
          </p:cNvSpPr>
          <p:nvPr>
            <p:ph type="dt" idx="1"/>
          </p:nvPr>
        </p:nvSpPr>
        <p:spPr>
          <a:xfrm>
            <a:off x="3884930" y="0"/>
            <a:ext cx="2971800" cy="459105"/>
          </a:xfrm>
          <a:prstGeom prst="rect">
            <a:avLst/>
          </a:prstGeom>
        </p:spPr>
        <p:txBody>
          <a:bodyPr vert="horz" wrap="square" lIns="91440" tIns="45720" rIns="91440" bIns="45720" numCol="1" spcCol="215900" anchor="t">
            <a:prstTxWarp prst="textNoShape">
              <a:avLst/>
            </a:prstTxWarp>
          </a:bodyPr>
          <a:lstStyle>
            <a:lvl1pPr algn="r">
              <a:defRPr lang="en-in"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2CDDE3BF-F1C1-8815-8F65-0740AD2B7952}" type="datetime1">
              <a:rPr lang="en-in"/>
              <a:t>30/08/22</a:t>
            </a:fld>
            <a:endParaRPr lang="en-in"/>
          </a:p>
        </p:txBody>
      </p:sp>
      <p:sp>
        <p:nvSpPr>
          <p:cNvPr id="4" name="Slide Image Placeholder 3"/>
          <p:cNvSpPr>
            <a:spLocks noGrp="1" noRot="1" noChangeAspect="1" noChangeArrowheads="1"/>
            <a:extLst>
              <a:ext uri="smNativeData">
                <pr:smNativeData xmlns="" xmlns:p14="http://schemas.microsoft.com/office/powerpoint/2010/main" xmlns:pr="smNativeData" val="SMDATA_13_Kgj6YhMAAAAlAAAAZAAAAC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4BAAACAcAAPglAAAEGgAAEAAAACYAAAAIAAAAvw8AAP8fAAA="/>
              </a:ext>
            </a:extLst>
          </p:cNvSpPr>
          <p:nvPr>
            <p:ph type="sldImg" idx="2"/>
          </p:nvPr>
        </p:nvSpPr>
        <p:spPr>
          <a:xfrm>
            <a:off x="685800" y="1143000"/>
            <a:ext cx="5486400" cy="3086100"/>
          </a:xfrm>
          <a:prstGeom prst="rect">
            <a:avLst/>
          </a:prstGeom>
          <a:noFill/>
          <a:ln w="12700" cap="flat" cmpd="sng" algn="ctr">
            <a:solidFill>
              <a:srgbClr val="000000"/>
            </a:solidFill>
            <a:prstDash val="solid"/>
            <a:headEnd type="none"/>
            <a:tailEnd type="none"/>
          </a:ln>
        </p:spPr>
        <p:txBody>
          <a:bodyPr vert="horz" wrap="square" lIns="91440" tIns="45720" rIns="91440" bIns="45720" numCol="1" spcCol="215900" anchor="ctr">
            <a:prstTxWarp prst="textNoShape">
              <a:avLst/>
            </a:prstTxWarp>
          </a:bodyPr>
          <a:lstStyle/>
          <a:p>
            <a:pPr>
              <a:defRPr lang="en-us"/>
            </a:pPr>
            <a:endParaRPr lang="en-in"/>
          </a:p>
        </p:txBody>
      </p:sp>
      <p:sp>
        <p:nvSpPr>
          <p:cNvPr id="5" name="Notes Placeholder 4"/>
          <p:cNvSpPr>
            <a:spLocks noGrp="1" noChangeArrowheads="1"/>
            <a:extLst>
              <a:ext uri="smNativeData">
                <pr:smNativeData xmlns="" xmlns:p14="http://schemas.microsoft.com/office/powerpoint/2010/main" xmlns:pr="smNativeData" val="SMDATA_13_Kgj6Y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EhsAAPglAAA4MQAAEAAAACYAAAAIAAAAPw8AAP8fAAA="/>
              </a:ext>
            </a:extLst>
          </p:cNvSpPr>
          <p:nvPr>
            <p:ph type="body" idx="3"/>
          </p:nvPr>
        </p:nvSpPr>
        <p:spPr>
          <a:xfrm>
            <a:off x="685800" y="4400550"/>
            <a:ext cx="5486400" cy="3600450"/>
          </a:xfrm>
          <a:prstGeom prst="rect">
            <a:avLst/>
          </a:prstGeom>
          <a:noFill/>
          <a:ln>
            <a:noFill/>
          </a:ln>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endParaRPr lang="en-in"/>
          </a:p>
        </p:txBody>
      </p:sp>
      <p:sp>
        <p:nvSpPr>
          <p:cNvPr id="6" name="Footer Placeholder 5"/>
          <p:cNvSpPr>
            <a:spLocks noGrp="1" noChangeArrowheads="1"/>
            <a:extLst>
              <a:ext uri="smNativeData">
                <pr:smNativeData xmlns="" xmlns:p14="http://schemas.microsoft.com/office/powerpoint/2010/main" xmlns:pr="smNativeData" val="SMDATA_13_Kgj6Y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bjUAAEgSAABAOAAAEAAAACYAAAAIAAAAv48AAP8fAAA="/>
              </a:ext>
            </a:extLst>
          </p:cNvSpPr>
          <p:nvPr>
            <p:ph type="ftr" sz="quarter" idx="4"/>
          </p:nvPr>
        </p:nvSpPr>
        <p:spPr>
          <a:xfrm>
            <a:off x="0" y="8685530"/>
            <a:ext cx="2971800" cy="458470"/>
          </a:xfrm>
          <a:prstGeom prst="rect">
            <a:avLst/>
          </a:prstGeom>
          <a:noFill/>
          <a:ln>
            <a:noFill/>
          </a:ln>
        </p:spPr>
        <p:txBody>
          <a:bodyPr vert="horz" wrap="square" lIns="91440" tIns="45720" rIns="91440" bIns="45720" numCol="1" spcCol="215900" anchor="b">
            <a:prstTxWarp prst="textNoShape">
              <a:avLst/>
            </a:prstTxWarp>
          </a:bodyPr>
          <a:lstStyle>
            <a:lvl1pPr algn="l">
              <a:defRPr lang="en-in"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endParaRPr lang="en-in"/>
          </a:p>
        </p:txBody>
      </p:sp>
      <p:sp>
        <p:nvSpPr>
          <p:cNvPr id="7" name="Slide Number Placeholder 6"/>
          <p:cNvSpPr>
            <a:spLocks noGrp="1" noChangeArrowheads="1"/>
            <a:extLst>
              <a:ext uri="smNativeData">
                <pr:smNativeData xmlns="" xmlns:p14="http://schemas.microsoft.com/office/powerpoint/2010/main" xmlns:pr="smNativeData" val="SMDATA_13_Kgj6Y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FwAAbjUAAC4qAABAOAAAEAAAACYAAAAIAAAAv48AAP8fAAA="/>
              </a:ext>
            </a:extLst>
          </p:cNvSpPr>
          <p:nvPr>
            <p:ph type="sldNum" sz="quarter" idx="5"/>
          </p:nvPr>
        </p:nvSpPr>
        <p:spPr>
          <a:xfrm>
            <a:off x="3884930" y="8685530"/>
            <a:ext cx="2971800" cy="458470"/>
          </a:xfrm>
          <a:prstGeom prst="rect">
            <a:avLst/>
          </a:prstGeom>
          <a:noFill/>
          <a:ln>
            <a:noFill/>
          </a:ln>
        </p:spPr>
        <p:txBody>
          <a:bodyPr vert="horz" wrap="square" lIns="91440" tIns="45720" rIns="91440" bIns="45720" numCol="1" spcCol="215900" anchor="b">
            <a:prstTxWarp prst="textNoShape">
              <a:avLst/>
            </a:prstTxWarp>
          </a:bodyPr>
          <a:lstStyle>
            <a:lvl1pPr algn="r">
              <a:defRPr lang="en-in"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2CDDAF3A-74C1-8859-8F65-820CE12B79D7}" type="slidenum">
              <a:rPr lang="en-in"/>
              <a:t>‹#›</a:t>
            </a:fld>
            <a:endParaRPr lang="en-in"/>
          </a:p>
        </p:txBody>
      </p:sp>
    </p:spTree>
  </p:cSld>
  <p:clrMap bg1="lt1" tx1="dk1" bg2="lt2" tx2="dk2" accent1="accent1" accent2="accent2" accent3="accent3" accent4="accent4" accent5="accent5" accent6="accent6" hlink="hlink" folHlink="folHlink"/>
  <p:hf sldNum="0" hdr="0" ftr="0" dt="0"/>
  <p:notesStyle>
    <a:lvl1pPr marL="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69193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04399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42040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noChangeArrowheads="1"/>
            <a:extLst>
              <a:ext uri="smNativeData">
                <pr:smNativeData xmlns="" xmlns:p14="http://schemas.microsoft.com/office/powerpoint/2010/main" xmlns:pr="smNativeData" val="SMDATA_13_Kgj6YhMAAAAlAAAAZAAAAC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4BAAACAcAAPglAAAEGgAAEAAAACYAAAAIAAAAAQAAAAAAAAA="/>
              </a:ext>
            </a:extLst>
          </p:cNvSpPr>
          <p:nvPr>
            <p:ph type="sldImg"/>
          </p:nvPr>
        </p:nvSpPr>
        <p:spPr>
          <a:xfrm>
            <a:off x="685800" y="1143000"/>
            <a:ext cx="5486400" cy="3086100"/>
          </a:xfrm>
        </p:spPr>
      </p:sp>
      <p:sp>
        <p:nvSpPr>
          <p:cNvPr id="3" name="Notes Placeholder 2"/>
          <p:cNvSpPr>
            <a:spLocks noGrp="1" noChangeArrowheads="1"/>
            <a:extLst>
              <a:ext uri="smNativeData">
                <pr:smNativeData xmlns="" xmlns:p14="http://schemas.microsoft.com/office/powerpoint/2010/main" xmlns:pr="smNativeData" val="SMDATA_13_Kgj6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EhsAAPglAAA4MQAAEAAAACYAAAAIAAAAAQAAAAAAAAA="/>
              </a:ext>
            </a:extLst>
          </p:cNvSpPr>
          <p:nvPr>
            <p:ph type="body" idx="1"/>
          </p:nvPr>
        </p:nvSpPr>
        <p:spPr>
          <a:xfrm>
            <a:off x="685800" y="4400550"/>
            <a:ext cx="5486400" cy="3600450"/>
          </a:xfrm>
        </p:spPr>
        <p:txBody>
          <a:bodyPr/>
          <a:lstStyle/>
          <a:p>
            <a:pPr>
              <a:defRPr lang="en-us"/>
            </a:pPr>
            <a:endParaRPr lang="en-in" dirty="0"/>
          </a:p>
        </p:txBody>
      </p:sp>
      <p:sp>
        <p:nvSpPr>
          <p:cNvPr id="4" name="Slide Number Placeholder 3"/>
          <p:cNvSpPr>
            <a:spLocks noGrp="1" noChangeArrowheads="1"/>
            <a:extLst>
              <a:ext uri="smNativeData">
                <pr:smNativeData xmlns="" xmlns:p14="http://schemas.microsoft.com/office/powerpoint/2010/main" xmlns:pr="smNativeData" val="SMDATA_13_Kgj6Y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mFwAAbjUAAC4qAABAOAAAEAAAACYAAAAIAAAAAQAAAAAAAAA="/>
              </a:ext>
            </a:extLst>
          </p:cNvSpPr>
          <p:nvPr>
            <p:ph type="sldNum" sz="quarter" idx="5"/>
          </p:nvPr>
        </p:nvSpPr>
        <p:spPr>
          <a:xfrm>
            <a:off x="3884930" y="8685530"/>
            <a:ext cx="2971800" cy="458470"/>
          </a:xfrm>
        </p:spPr>
        <p:txBody>
          <a:bodyPr/>
          <a:lstStyle/>
          <a:p>
            <a:pPr>
              <a:defRPr lang="en-in"/>
            </a:pPr>
            <a:fld id="{2CDDFF23-6DC1-8809-8F65-9B5CB12B79CE}" type="slidenum">
              <a:t>15</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B3EF5-4032-373A-621D-C929D233DDF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5EF932B-7D0B-5A69-295D-2F5F7B527B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B351E91-4897-33E6-EDDD-8E35FEF697A3}"/>
              </a:ext>
            </a:extLst>
          </p:cNvPr>
          <p:cNvSpPr>
            <a:spLocks noGrp="1"/>
          </p:cNvSpPr>
          <p:nvPr>
            <p:ph type="dt" sz="half" idx="10"/>
          </p:nvPr>
        </p:nvSpPr>
        <p:spPr/>
        <p:txBody>
          <a:bodyPr/>
          <a:lstStyle/>
          <a:p>
            <a:pPr>
              <a:defRPr lang="en-us"/>
            </a:pPr>
            <a:fld id="{2CDDDD2E-60C1-882B-8F65-967E932B79C3}" type="datetime1">
              <a:rPr lang="en-in" smtClean="0"/>
              <a:t>30/08/22</a:t>
            </a:fld>
            <a:endParaRPr lang="en-in"/>
          </a:p>
        </p:txBody>
      </p:sp>
      <p:sp>
        <p:nvSpPr>
          <p:cNvPr id="5" name="Footer Placeholder 4">
            <a:extLst>
              <a:ext uri="{FF2B5EF4-FFF2-40B4-BE49-F238E27FC236}">
                <a16:creationId xmlns:a16="http://schemas.microsoft.com/office/drawing/2014/main" id="{91089CE3-385E-9011-D774-6DFC4889D3C3}"/>
              </a:ext>
            </a:extLst>
          </p:cNvPr>
          <p:cNvSpPr>
            <a:spLocks noGrp="1"/>
          </p:cNvSpPr>
          <p:nvPr>
            <p:ph type="ftr" sz="quarter" idx="11"/>
          </p:nvPr>
        </p:nvSpPr>
        <p:spPr/>
        <p:txBody>
          <a:bodyPr/>
          <a:lstStyle/>
          <a:p>
            <a:pPr>
              <a:defRPr lang="en-us"/>
            </a:pPr>
            <a:endParaRPr lang="en-in"/>
          </a:p>
        </p:txBody>
      </p:sp>
      <p:sp>
        <p:nvSpPr>
          <p:cNvPr id="6" name="Slide Number Placeholder 5">
            <a:extLst>
              <a:ext uri="{FF2B5EF4-FFF2-40B4-BE49-F238E27FC236}">
                <a16:creationId xmlns:a16="http://schemas.microsoft.com/office/drawing/2014/main" id="{406EBA01-D492-B8FC-5D27-5D0804723E6E}"/>
              </a:ext>
            </a:extLst>
          </p:cNvPr>
          <p:cNvSpPr>
            <a:spLocks noGrp="1"/>
          </p:cNvSpPr>
          <p:nvPr>
            <p:ph type="sldNum" sz="quarter" idx="12"/>
          </p:nvPr>
        </p:nvSpPr>
        <p:spPr/>
        <p:txBody>
          <a:bodyPr/>
          <a:lstStyle/>
          <a:p>
            <a:pPr>
              <a:defRPr lang="en-us"/>
            </a:pPr>
            <a:fld id="{2CDD88BA-F4C1-887E-8F65-022BC62B7957}" type="slidenum">
              <a:rPr lang="en-in" smtClean="0"/>
              <a:t>‹#›</a:t>
            </a:fld>
            <a:endParaRPr lang="en-in"/>
          </a:p>
        </p:txBody>
      </p:sp>
    </p:spTree>
    <p:extLst>
      <p:ext uri="{BB962C8B-B14F-4D97-AF65-F5344CB8AC3E}">
        <p14:creationId xmlns:p14="http://schemas.microsoft.com/office/powerpoint/2010/main" val="2014818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1BE66-4D21-1586-9FFF-185D6AB1E4E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FE94CC4-3F72-BBCE-88EF-065AAFB388F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C3EC0C-FB5E-9D74-739F-FA2A9AA370E4}"/>
              </a:ext>
            </a:extLst>
          </p:cNvPr>
          <p:cNvSpPr>
            <a:spLocks noGrp="1"/>
          </p:cNvSpPr>
          <p:nvPr>
            <p:ph type="dt" sz="half" idx="10"/>
          </p:nvPr>
        </p:nvSpPr>
        <p:spPr/>
        <p:txBody>
          <a:bodyPr/>
          <a:lstStyle/>
          <a:p>
            <a:pPr>
              <a:defRPr lang="en-us"/>
            </a:pPr>
            <a:fld id="{2CDDEDAB-E5C1-881B-8F65-134EA32B7946}" type="datetime1">
              <a:rPr lang="en-in" smtClean="0"/>
              <a:t>30/08/22</a:t>
            </a:fld>
            <a:endParaRPr lang="en-in"/>
          </a:p>
        </p:txBody>
      </p:sp>
      <p:sp>
        <p:nvSpPr>
          <p:cNvPr id="5" name="Footer Placeholder 4">
            <a:extLst>
              <a:ext uri="{FF2B5EF4-FFF2-40B4-BE49-F238E27FC236}">
                <a16:creationId xmlns:a16="http://schemas.microsoft.com/office/drawing/2014/main" id="{44C1801B-1E23-1D3B-9E2B-0604C9929856}"/>
              </a:ext>
            </a:extLst>
          </p:cNvPr>
          <p:cNvSpPr>
            <a:spLocks noGrp="1"/>
          </p:cNvSpPr>
          <p:nvPr>
            <p:ph type="ftr" sz="quarter" idx="11"/>
          </p:nvPr>
        </p:nvSpPr>
        <p:spPr/>
        <p:txBody>
          <a:bodyPr/>
          <a:lstStyle/>
          <a:p>
            <a:pPr>
              <a:defRPr lang="en-us"/>
            </a:pPr>
            <a:endParaRPr lang="en-in"/>
          </a:p>
        </p:txBody>
      </p:sp>
      <p:sp>
        <p:nvSpPr>
          <p:cNvPr id="6" name="Slide Number Placeholder 5">
            <a:extLst>
              <a:ext uri="{FF2B5EF4-FFF2-40B4-BE49-F238E27FC236}">
                <a16:creationId xmlns:a16="http://schemas.microsoft.com/office/drawing/2014/main" id="{027056CD-0734-9746-6739-3A7B52FA0782}"/>
              </a:ext>
            </a:extLst>
          </p:cNvPr>
          <p:cNvSpPr>
            <a:spLocks noGrp="1"/>
          </p:cNvSpPr>
          <p:nvPr>
            <p:ph type="sldNum" sz="quarter" idx="12"/>
          </p:nvPr>
        </p:nvSpPr>
        <p:spPr/>
        <p:txBody>
          <a:bodyPr/>
          <a:lstStyle/>
          <a:p>
            <a:pPr>
              <a:defRPr lang="en-us"/>
            </a:pPr>
            <a:fld id="{2CDD981E-50C1-886E-8F65-A63BD62B79F3}" type="slidenum">
              <a:rPr lang="en-in" smtClean="0"/>
              <a:t>‹#›</a:t>
            </a:fld>
            <a:endParaRPr lang="en-in"/>
          </a:p>
        </p:txBody>
      </p:sp>
    </p:spTree>
    <p:extLst>
      <p:ext uri="{BB962C8B-B14F-4D97-AF65-F5344CB8AC3E}">
        <p14:creationId xmlns:p14="http://schemas.microsoft.com/office/powerpoint/2010/main" val="623174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374B52-3423-1FD6-AD0D-310FEED2655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2889470-575C-106B-1D13-67DC1C08DE3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B1AB55A-7D80-9671-7A20-EE131CA11FFD}"/>
              </a:ext>
            </a:extLst>
          </p:cNvPr>
          <p:cNvSpPr>
            <a:spLocks noGrp="1"/>
          </p:cNvSpPr>
          <p:nvPr>
            <p:ph type="dt" sz="half" idx="10"/>
          </p:nvPr>
        </p:nvSpPr>
        <p:spPr/>
        <p:txBody>
          <a:bodyPr/>
          <a:lstStyle/>
          <a:p>
            <a:pPr>
              <a:defRPr lang="en-us"/>
            </a:pPr>
            <a:fld id="{2CDDF239-77C1-8804-8F65-8151BC2B79D4}" type="datetime1">
              <a:rPr lang="en-in" smtClean="0"/>
              <a:t>30/08/22</a:t>
            </a:fld>
            <a:endParaRPr lang="en-in"/>
          </a:p>
        </p:txBody>
      </p:sp>
      <p:sp>
        <p:nvSpPr>
          <p:cNvPr id="5" name="Footer Placeholder 4">
            <a:extLst>
              <a:ext uri="{FF2B5EF4-FFF2-40B4-BE49-F238E27FC236}">
                <a16:creationId xmlns:a16="http://schemas.microsoft.com/office/drawing/2014/main" id="{E1D45244-E92B-3C53-CFD6-BF02AB9C4EAC}"/>
              </a:ext>
            </a:extLst>
          </p:cNvPr>
          <p:cNvSpPr>
            <a:spLocks noGrp="1"/>
          </p:cNvSpPr>
          <p:nvPr>
            <p:ph type="ftr" sz="quarter" idx="11"/>
          </p:nvPr>
        </p:nvSpPr>
        <p:spPr/>
        <p:txBody>
          <a:bodyPr/>
          <a:lstStyle/>
          <a:p>
            <a:pPr>
              <a:defRPr lang="en-us"/>
            </a:pPr>
            <a:endParaRPr lang="en-in"/>
          </a:p>
        </p:txBody>
      </p:sp>
      <p:sp>
        <p:nvSpPr>
          <p:cNvPr id="6" name="Slide Number Placeholder 5">
            <a:extLst>
              <a:ext uri="{FF2B5EF4-FFF2-40B4-BE49-F238E27FC236}">
                <a16:creationId xmlns:a16="http://schemas.microsoft.com/office/drawing/2014/main" id="{46FCF136-61B6-AF5C-2668-3AE0C441C069}"/>
              </a:ext>
            </a:extLst>
          </p:cNvPr>
          <p:cNvSpPr>
            <a:spLocks noGrp="1"/>
          </p:cNvSpPr>
          <p:nvPr>
            <p:ph type="sldNum" sz="quarter" idx="12"/>
          </p:nvPr>
        </p:nvSpPr>
        <p:spPr/>
        <p:txBody>
          <a:bodyPr/>
          <a:lstStyle/>
          <a:p>
            <a:pPr>
              <a:defRPr lang="en-us"/>
            </a:pPr>
            <a:fld id="{2CDD99F4-BAC1-886F-8F65-4C3AD72B7919}" type="slidenum">
              <a:rPr lang="en-in" smtClean="0"/>
              <a:t>‹#›</a:t>
            </a:fld>
            <a:endParaRPr lang="en-in"/>
          </a:p>
        </p:txBody>
      </p:sp>
    </p:spTree>
    <p:extLst>
      <p:ext uri="{BB962C8B-B14F-4D97-AF65-F5344CB8AC3E}">
        <p14:creationId xmlns:p14="http://schemas.microsoft.com/office/powerpoint/2010/main" val="292578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D7D5-B049-B2C9-12C9-638B0BED5CA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A0B4B6D-561E-D2B4-5C7E-C3E35A0D6A6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4B91684-575C-423E-3C36-81906EC795AB}"/>
              </a:ext>
            </a:extLst>
          </p:cNvPr>
          <p:cNvSpPr>
            <a:spLocks noGrp="1"/>
          </p:cNvSpPr>
          <p:nvPr>
            <p:ph type="dt" sz="half" idx="10"/>
          </p:nvPr>
        </p:nvSpPr>
        <p:spPr/>
        <p:txBody>
          <a:bodyPr/>
          <a:lstStyle/>
          <a:p>
            <a:pPr>
              <a:defRPr lang="en-us"/>
            </a:pPr>
            <a:fld id="{2CDDF362-2CC1-8805-8F65-DA50BD2B798F}" type="datetime1">
              <a:rPr lang="en-in" smtClean="0"/>
              <a:t>30/08/22</a:t>
            </a:fld>
            <a:endParaRPr lang="en-in"/>
          </a:p>
        </p:txBody>
      </p:sp>
      <p:sp>
        <p:nvSpPr>
          <p:cNvPr id="5" name="Footer Placeholder 4">
            <a:extLst>
              <a:ext uri="{FF2B5EF4-FFF2-40B4-BE49-F238E27FC236}">
                <a16:creationId xmlns:a16="http://schemas.microsoft.com/office/drawing/2014/main" id="{8DE04DDB-1E58-369C-AF3D-FCF41440DF47}"/>
              </a:ext>
            </a:extLst>
          </p:cNvPr>
          <p:cNvSpPr>
            <a:spLocks noGrp="1"/>
          </p:cNvSpPr>
          <p:nvPr>
            <p:ph type="ftr" sz="quarter" idx="11"/>
          </p:nvPr>
        </p:nvSpPr>
        <p:spPr/>
        <p:txBody>
          <a:bodyPr/>
          <a:lstStyle/>
          <a:p>
            <a:pPr>
              <a:defRPr lang="en-in"/>
            </a:pPr>
            <a:endParaRPr lang="en-IN"/>
          </a:p>
        </p:txBody>
      </p:sp>
      <p:sp>
        <p:nvSpPr>
          <p:cNvPr id="6" name="Slide Number Placeholder 5">
            <a:extLst>
              <a:ext uri="{FF2B5EF4-FFF2-40B4-BE49-F238E27FC236}">
                <a16:creationId xmlns:a16="http://schemas.microsoft.com/office/drawing/2014/main" id="{EA939DB8-2629-E047-C77F-BB4BED5606B4}"/>
              </a:ext>
            </a:extLst>
          </p:cNvPr>
          <p:cNvSpPr>
            <a:spLocks noGrp="1"/>
          </p:cNvSpPr>
          <p:nvPr>
            <p:ph type="sldNum" sz="quarter" idx="12"/>
          </p:nvPr>
        </p:nvSpPr>
        <p:spPr/>
        <p:txBody>
          <a:bodyPr/>
          <a:lstStyle/>
          <a:p>
            <a:pPr>
              <a:defRPr lang="en-in"/>
            </a:pPr>
            <a:fld id="{2CDDF299-D7C1-8804-8F65-2151BC2B7974}" type="slidenum">
              <a:rPr lang="en-IN" smtClean="0"/>
              <a:t>‹#›</a:t>
            </a:fld>
            <a:endParaRPr lang="en-IN"/>
          </a:p>
        </p:txBody>
      </p:sp>
    </p:spTree>
    <p:extLst>
      <p:ext uri="{BB962C8B-B14F-4D97-AF65-F5344CB8AC3E}">
        <p14:creationId xmlns:p14="http://schemas.microsoft.com/office/powerpoint/2010/main" val="1352993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5C780-2805-D268-E348-788D54E77E8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FA01A4B-CB2A-85A4-ED7E-E06BAA67B4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6F188D3-E224-0B67-ED4F-FB09B291C4F8}"/>
              </a:ext>
            </a:extLst>
          </p:cNvPr>
          <p:cNvSpPr>
            <a:spLocks noGrp="1"/>
          </p:cNvSpPr>
          <p:nvPr>
            <p:ph type="dt" sz="half" idx="10"/>
          </p:nvPr>
        </p:nvSpPr>
        <p:spPr/>
        <p:txBody>
          <a:bodyPr/>
          <a:lstStyle/>
          <a:p>
            <a:pPr>
              <a:defRPr lang="en-us"/>
            </a:pPr>
            <a:fld id="{2CDDC101-4FC1-8837-8F65-B9628F2B79EC}" type="datetime1">
              <a:rPr lang="en-in" smtClean="0"/>
              <a:t>30/08/22</a:t>
            </a:fld>
            <a:endParaRPr lang="en-in"/>
          </a:p>
        </p:txBody>
      </p:sp>
      <p:sp>
        <p:nvSpPr>
          <p:cNvPr id="5" name="Footer Placeholder 4">
            <a:extLst>
              <a:ext uri="{FF2B5EF4-FFF2-40B4-BE49-F238E27FC236}">
                <a16:creationId xmlns:a16="http://schemas.microsoft.com/office/drawing/2014/main" id="{990680B3-801E-86D5-F8A1-6C261E02AAAF}"/>
              </a:ext>
            </a:extLst>
          </p:cNvPr>
          <p:cNvSpPr>
            <a:spLocks noGrp="1"/>
          </p:cNvSpPr>
          <p:nvPr>
            <p:ph type="ftr" sz="quarter" idx="11"/>
          </p:nvPr>
        </p:nvSpPr>
        <p:spPr/>
        <p:txBody>
          <a:bodyPr/>
          <a:lstStyle/>
          <a:p>
            <a:pPr>
              <a:defRPr lang="en-us"/>
            </a:pPr>
            <a:endParaRPr lang="en-in"/>
          </a:p>
        </p:txBody>
      </p:sp>
      <p:sp>
        <p:nvSpPr>
          <p:cNvPr id="6" name="Slide Number Placeholder 5">
            <a:extLst>
              <a:ext uri="{FF2B5EF4-FFF2-40B4-BE49-F238E27FC236}">
                <a16:creationId xmlns:a16="http://schemas.microsoft.com/office/drawing/2014/main" id="{069A57B2-A157-0A19-9992-FEE7763A8231}"/>
              </a:ext>
            </a:extLst>
          </p:cNvPr>
          <p:cNvSpPr>
            <a:spLocks noGrp="1"/>
          </p:cNvSpPr>
          <p:nvPr>
            <p:ph type="sldNum" sz="quarter" idx="12"/>
          </p:nvPr>
        </p:nvSpPr>
        <p:spPr/>
        <p:txBody>
          <a:bodyPr/>
          <a:lstStyle/>
          <a:p>
            <a:pPr>
              <a:defRPr lang="en-us"/>
            </a:pPr>
            <a:fld id="{2CDDCD55-1BC1-883B-8F65-ED6E832B79B8}" type="slidenum">
              <a:rPr lang="en-in" smtClean="0"/>
              <a:t>‹#›</a:t>
            </a:fld>
            <a:endParaRPr lang="en-in"/>
          </a:p>
        </p:txBody>
      </p:sp>
    </p:spTree>
    <p:extLst>
      <p:ext uri="{BB962C8B-B14F-4D97-AF65-F5344CB8AC3E}">
        <p14:creationId xmlns:p14="http://schemas.microsoft.com/office/powerpoint/2010/main" val="106506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AE0AC-8EC9-AB26-558E-4F0EF8049CC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ED7D513-ADFB-AA6F-2389-B744A4F95E0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F55FDCA-542B-8A26-3A04-18C5E23CC4D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60FAE5F-8040-031C-1776-5403B48B2841}"/>
              </a:ext>
            </a:extLst>
          </p:cNvPr>
          <p:cNvSpPr>
            <a:spLocks noGrp="1"/>
          </p:cNvSpPr>
          <p:nvPr>
            <p:ph type="dt" sz="half" idx="10"/>
          </p:nvPr>
        </p:nvSpPr>
        <p:spPr/>
        <p:txBody>
          <a:bodyPr/>
          <a:lstStyle/>
          <a:p>
            <a:pPr>
              <a:defRPr lang="en-us"/>
            </a:pPr>
            <a:fld id="{2CDDC9C6-88C1-883F-8F65-7E6A872B792B}" type="datetime1">
              <a:rPr lang="en-in" smtClean="0"/>
              <a:t>30/08/22</a:t>
            </a:fld>
            <a:endParaRPr lang="en-in"/>
          </a:p>
        </p:txBody>
      </p:sp>
      <p:sp>
        <p:nvSpPr>
          <p:cNvPr id="6" name="Footer Placeholder 5">
            <a:extLst>
              <a:ext uri="{FF2B5EF4-FFF2-40B4-BE49-F238E27FC236}">
                <a16:creationId xmlns:a16="http://schemas.microsoft.com/office/drawing/2014/main" id="{8A082BCA-7CD2-1EE7-75E3-85D73560A31D}"/>
              </a:ext>
            </a:extLst>
          </p:cNvPr>
          <p:cNvSpPr>
            <a:spLocks noGrp="1"/>
          </p:cNvSpPr>
          <p:nvPr>
            <p:ph type="ftr" sz="quarter" idx="11"/>
          </p:nvPr>
        </p:nvSpPr>
        <p:spPr/>
        <p:txBody>
          <a:bodyPr/>
          <a:lstStyle/>
          <a:p>
            <a:pPr>
              <a:defRPr lang="en-us"/>
            </a:pPr>
            <a:endParaRPr lang="en-in"/>
          </a:p>
        </p:txBody>
      </p:sp>
      <p:sp>
        <p:nvSpPr>
          <p:cNvPr id="7" name="Slide Number Placeholder 6">
            <a:extLst>
              <a:ext uri="{FF2B5EF4-FFF2-40B4-BE49-F238E27FC236}">
                <a16:creationId xmlns:a16="http://schemas.microsoft.com/office/drawing/2014/main" id="{2DD830C4-9B7C-E4C1-5DE7-8EAADEEC38D5}"/>
              </a:ext>
            </a:extLst>
          </p:cNvPr>
          <p:cNvSpPr>
            <a:spLocks noGrp="1"/>
          </p:cNvSpPr>
          <p:nvPr>
            <p:ph type="sldNum" sz="quarter" idx="12"/>
          </p:nvPr>
        </p:nvSpPr>
        <p:spPr/>
        <p:txBody>
          <a:bodyPr/>
          <a:lstStyle/>
          <a:p>
            <a:pPr>
              <a:defRPr lang="en-us"/>
            </a:pPr>
            <a:fld id="{2CDD999F-D1C1-886F-8F65-273AD72B7972}" type="slidenum">
              <a:rPr lang="en-in" smtClean="0"/>
              <a:t>‹#›</a:t>
            </a:fld>
            <a:endParaRPr lang="en-in"/>
          </a:p>
        </p:txBody>
      </p:sp>
    </p:spTree>
    <p:extLst>
      <p:ext uri="{BB962C8B-B14F-4D97-AF65-F5344CB8AC3E}">
        <p14:creationId xmlns:p14="http://schemas.microsoft.com/office/powerpoint/2010/main" val="838017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D49BA-5D66-26CA-EB1C-8F47DDDEF5D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3115B06-C2C5-444D-602E-E1577D005E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56CAC2C-C291-B52C-DBA4-42D0ADF4108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3BF0726-8E26-8891-7ABC-852A448D54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D2488A5-D9DB-5DCD-3F6A-D96A71D2B55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572D35E-9D31-E8F4-2005-34D24C6024D7}"/>
              </a:ext>
            </a:extLst>
          </p:cNvPr>
          <p:cNvSpPr>
            <a:spLocks noGrp="1"/>
          </p:cNvSpPr>
          <p:nvPr>
            <p:ph type="dt" sz="half" idx="10"/>
          </p:nvPr>
        </p:nvSpPr>
        <p:spPr/>
        <p:txBody>
          <a:bodyPr/>
          <a:lstStyle/>
          <a:p>
            <a:pPr>
              <a:defRPr lang="en-us"/>
            </a:pPr>
            <a:fld id="{2CDDE317-59C1-8815-8F65-AF40AD2B79FA}" type="datetime1">
              <a:rPr lang="en-in" smtClean="0"/>
              <a:t>30/08/22</a:t>
            </a:fld>
            <a:endParaRPr lang="en-in"/>
          </a:p>
        </p:txBody>
      </p:sp>
      <p:sp>
        <p:nvSpPr>
          <p:cNvPr id="8" name="Footer Placeholder 7">
            <a:extLst>
              <a:ext uri="{FF2B5EF4-FFF2-40B4-BE49-F238E27FC236}">
                <a16:creationId xmlns:a16="http://schemas.microsoft.com/office/drawing/2014/main" id="{5C737550-6EF3-AB16-6CAF-63501FB6D96B}"/>
              </a:ext>
            </a:extLst>
          </p:cNvPr>
          <p:cNvSpPr>
            <a:spLocks noGrp="1"/>
          </p:cNvSpPr>
          <p:nvPr>
            <p:ph type="ftr" sz="quarter" idx="11"/>
          </p:nvPr>
        </p:nvSpPr>
        <p:spPr/>
        <p:txBody>
          <a:bodyPr/>
          <a:lstStyle/>
          <a:p>
            <a:pPr>
              <a:defRPr lang="en-us"/>
            </a:pPr>
            <a:endParaRPr lang="en-in"/>
          </a:p>
        </p:txBody>
      </p:sp>
      <p:sp>
        <p:nvSpPr>
          <p:cNvPr id="9" name="Slide Number Placeholder 8">
            <a:extLst>
              <a:ext uri="{FF2B5EF4-FFF2-40B4-BE49-F238E27FC236}">
                <a16:creationId xmlns:a16="http://schemas.microsoft.com/office/drawing/2014/main" id="{C0FAC0A2-2114-E989-B307-6A3B32870731}"/>
              </a:ext>
            </a:extLst>
          </p:cNvPr>
          <p:cNvSpPr>
            <a:spLocks noGrp="1"/>
          </p:cNvSpPr>
          <p:nvPr>
            <p:ph type="sldNum" sz="quarter" idx="12"/>
          </p:nvPr>
        </p:nvSpPr>
        <p:spPr/>
        <p:txBody>
          <a:bodyPr/>
          <a:lstStyle/>
          <a:p>
            <a:pPr>
              <a:defRPr lang="en-us"/>
            </a:pPr>
            <a:fld id="{2CDDC209-47C1-8834-8F65-B1618C2B79E4}" type="slidenum">
              <a:rPr lang="en-in" smtClean="0"/>
              <a:t>‹#›</a:t>
            </a:fld>
            <a:endParaRPr lang="en-in"/>
          </a:p>
        </p:txBody>
      </p:sp>
    </p:spTree>
    <p:extLst>
      <p:ext uri="{BB962C8B-B14F-4D97-AF65-F5344CB8AC3E}">
        <p14:creationId xmlns:p14="http://schemas.microsoft.com/office/powerpoint/2010/main" val="609851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03B1E-BCE5-ADED-829A-70756C72243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A1ABC85-A23E-B69A-7B44-CA31D849955A}"/>
              </a:ext>
            </a:extLst>
          </p:cNvPr>
          <p:cNvSpPr>
            <a:spLocks noGrp="1"/>
          </p:cNvSpPr>
          <p:nvPr>
            <p:ph type="dt" sz="half" idx="10"/>
          </p:nvPr>
        </p:nvSpPr>
        <p:spPr/>
        <p:txBody>
          <a:bodyPr/>
          <a:lstStyle/>
          <a:p>
            <a:pPr>
              <a:defRPr lang="en-us"/>
            </a:pPr>
            <a:fld id="{2CDD8038-76C1-8876-8F65-8023CE2B79D5}" type="datetime1">
              <a:rPr lang="en-in" smtClean="0"/>
              <a:t>30/08/22</a:t>
            </a:fld>
            <a:endParaRPr lang="en-in"/>
          </a:p>
        </p:txBody>
      </p:sp>
      <p:sp>
        <p:nvSpPr>
          <p:cNvPr id="4" name="Footer Placeholder 3">
            <a:extLst>
              <a:ext uri="{FF2B5EF4-FFF2-40B4-BE49-F238E27FC236}">
                <a16:creationId xmlns:a16="http://schemas.microsoft.com/office/drawing/2014/main" id="{1D500F94-F12A-2AC4-5A7D-1C98C8B2B450}"/>
              </a:ext>
            </a:extLst>
          </p:cNvPr>
          <p:cNvSpPr>
            <a:spLocks noGrp="1"/>
          </p:cNvSpPr>
          <p:nvPr>
            <p:ph type="ftr" sz="quarter" idx="11"/>
          </p:nvPr>
        </p:nvSpPr>
        <p:spPr/>
        <p:txBody>
          <a:bodyPr/>
          <a:lstStyle/>
          <a:p>
            <a:pPr>
              <a:defRPr lang="en-us"/>
            </a:pPr>
            <a:endParaRPr lang="en-in"/>
          </a:p>
        </p:txBody>
      </p:sp>
      <p:sp>
        <p:nvSpPr>
          <p:cNvPr id="5" name="Slide Number Placeholder 4">
            <a:extLst>
              <a:ext uri="{FF2B5EF4-FFF2-40B4-BE49-F238E27FC236}">
                <a16:creationId xmlns:a16="http://schemas.microsoft.com/office/drawing/2014/main" id="{E8B97A76-9EBC-6AA4-6C51-C2A7AD4998DC}"/>
              </a:ext>
            </a:extLst>
          </p:cNvPr>
          <p:cNvSpPr>
            <a:spLocks noGrp="1"/>
          </p:cNvSpPr>
          <p:nvPr>
            <p:ph type="sldNum" sz="quarter" idx="12"/>
          </p:nvPr>
        </p:nvSpPr>
        <p:spPr/>
        <p:txBody>
          <a:bodyPr/>
          <a:lstStyle/>
          <a:p>
            <a:pPr>
              <a:defRPr lang="en-us"/>
            </a:pPr>
            <a:fld id="{2CDDAD5D-13C1-885B-8F65-E50EE32B79B0}" type="slidenum">
              <a:rPr lang="en-in" smtClean="0"/>
              <a:t>‹#›</a:t>
            </a:fld>
            <a:endParaRPr lang="en-in"/>
          </a:p>
        </p:txBody>
      </p:sp>
    </p:spTree>
    <p:extLst>
      <p:ext uri="{BB962C8B-B14F-4D97-AF65-F5344CB8AC3E}">
        <p14:creationId xmlns:p14="http://schemas.microsoft.com/office/powerpoint/2010/main" val="195622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D339F9-A03A-E901-DCB4-83C8DAEB6AA2}"/>
              </a:ext>
            </a:extLst>
          </p:cNvPr>
          <p:cNvSpPr>
            <a:spLocks noGrp="1"/>
          </p:cNvSpPr>
          <p:nvPr>
            <p:ph type="dt" sz="half" idx="10"/>
          </p:nvPr>
        </p:nvSpPr>
        <p:spPr/>
        <p:txBody>
          <a:bodyPr/>
          <a:lstStyle/>
          <a:p>
            <a:pPr>
              <a:defRPr lang="en-us"/>
            </a:pPr>
            <a:fld id="{2CDD845A-14C1-8872-8F65-E227CA2B79B7}" type="datetime1">
              <a:rPr lang="en-in" smtClean="0"/>
              <a:t>30/08/22</a:t>
            </a:fld>
            <a:endParaRPr lang="en-in"/>
          </a:p>
        </p:txBody>
      </p:sp>
      <p:sp>
        <p:nvSpPr>
          <p:cNvPr id="3" name="Footer Placeholder 2">
            <a:extLst>
              <a:ext uri="{FF2B5EF4-FFF2-40B4-BE49-F238E27FC236}">
                <a16:creationId xmlns:a16="http://schemas.microsoft.com/office/drawing/2014/main" id="{C4BB1572-76FF-31ED-786C-C1714B40425F}"/>
              </a:ext>
            </a:extLst>
          </p:cNvPr>
          <p:cNvSpPr>
            <a:spLocks noGrp="1"/>
          </p:cNvSpPr>
          <p:nvPr>
            <p:ph type="ftr" sz="quarter" idx="11"/>
          </p:nvPr>
        </p:nvSpPr>
        <p:spPr/>
        <p:txBody>
          <a:bodyPr/>
          <a:lstStyle/>
          <a:p>
            <a:pPr>
              <a:defRPr lang="en-us"/>
            </a:pPr>
            <a:endParaRPr lang="en-in"/>
          </a:p>
        </p:txBody>
      </p:sp>
      <p:sp>
        <p:nvSpPr>
          <p:cNvPr id="4" name="Slide Number Placeholder 3">
            <a:extLst>
              <a:ext uri="{FF2B5EF4-FFF2-40B4-BE49-F238E27FC236}">
                <a16:creationId xmlns:a16="http://schemas.microsoft.com/office/drawing/2014/main" id="{DF29E277-E9B2-7820-81A5-E5A94BF5E5A2}"/>
              </a:ext>
            </a:extLst>
          </p:cNvPr>
          <p:cNvSpPr>
            <a:spLocks noGrp="1"/>
          </p:cNvSpPr>
          <p:nvPr>
            <p:ph type="sldNum" sz="quarter" idx="12"/>
          </p:nvPr>
        </p:nvSpPr>
        <p:spPr/>
        <p:txBody>
          <a:bodyPr/>
          <a:lstStyle/>
          <a:p>
            <a:pPr>
              <a:defRPr lang="en-us"/>
            </a:pPr>
            <a:fld id="{2CDDA37B-35C1-8855-8F65-C300ED2B7996}" type="slidenum">
              <a:rPr lang="en-in" smtClean="0"/>
              <a:t>‹#›</a:t>
            </a:fld>
            <a:endParaRPr lang="en-in"/>
          </a:p>
        </p:txBody>
      </p:sp>
    </p:spTree>
    <p:extLst>
      <p:ext uri="{BB962C8B-B14F-4D97-AF65-F5344CB8AC3E}">
        <p14:creationId xmlns:p14="http://schemas.microsoft.com/office/powerpoint/2010/main" val="291239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ABC2F-EDAF-9A9F-4CFD-08AEB5A1CE1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26DA0B6-A37C-9C0C-D032-D25E519EE7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FDFCBC4-E517-A95E-4752-044E6C09EB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D0C5C5F-8821-6658-A716-B39C05185BBB}"/>
              </a:ext>
            </a:extLst>
          </p:cNvPr>
          <p:cNvSpPr>
            <a:spLocks noGrp="1"/>
          </p:cNvSpPr>
          <p:nvPr>
            <p:ph type="dt" sz="half" idx="10"/>
          </p:nvPr>
        </p:nvSpPr>
        <p:spPr/>
        <p:txBody>
          <a:bodyPr/>
          <a:lstStyle/>
          <a:p>
            <a:pPr>
              <a:defRPr lang="en-us"/>
            </a:pPr>
            <a:fld id="{2CDDBBF1-BFC1-884D-8F65-4918F52B791C}" type="datetime1">
              <a:rPr lang="en-in" smtClean="0"/>
              <a:t>30/08/22</a:t>
            </a:fld>
            <a:endParaRPr lang="en-in"/>
          </a:p>
        </p:txBody>
      </p:sp>
      <p:sp>
        <p:nvSpPr>
          <p:cNvPr id="6" name="Footer Placeholder 5">
            <a:extLst>
              <a:ext uri="{FF2B5EF4-FFF2-40B4-BE49-F238E27FC236}">
                <a16:creationId xmlns:a16="http://schemas.microsoft.com/office/drawing/2014/main" id="{48F4EB4C-186B-F1AD-F430-87CD7001C2DD}"/>
              </a:ext>
            </a:extLst>
          </p:cNvPr>
          <p:cNvSpPr>
            <a:spLocks noGrp="1"/>
          </p:cNvSpPr>
          <p:nvPr>
            <p:ph type="ftr" sz="quarter" idx="11"/>
          </p:nvPr>
        </p:nvSpPr>
        <p:spPr/>
        <p:txBody>
          <a:bodyPr/>
          <a:lstStyle/>
          <a:p>
            <a:pPr>
              <a:defRPr lang="en-us"/>
            </a:pPr>
            <a:endParaRPr lang="en-in"/>
          </a:p>
        </p:txBody>
      </p:sp>
      <p:sp>
        <p:nvSpPr>
          <p:cNvPr id="7" name="Slide Number Placeholder 6">
            <a:extLst>
              <a:ext uri="{FF2B5EF4-FFF2-40B4-BE49-F238E27FC236}">
                <a16:creationId xmlns:a16="http://schemas.microsoft.com/office/drawing/2014/main" id="{633A3E5C-E365-B49A-37F9-8DA206B41C56}"/>
              </a:ext>
            </a:extLst>
          </p:cNvPr>
          <p:cNvSpPr>
            <a:spLocks noGrp="1"/>
          </p:cNvSpPr>
          <p:nvPr>
            <p:ph type="sldNum" sz="quarter" idx="12"/>
          </p:nvPr>
        </p:nvSpPr>
        <p:spPr/>
        <p:txBody>
          <a:bodyPr/>
          <a:lstStyle/>
          <a:p>
            <a:pPr>
              <a:defRPr lang="en-us"/>
            </a:pPr>
            <a:fld id="{2CDDAB3E-70C1-885D-8F65-8608E52B79D3}" type="slidenum">
              <a:rPr lang="en-in" smtClean="0"/>
              <a:t>‹#›</a:t>
            </a:fld>
            <a:endParaRPr lang="en-in"/>
          </a:p>
        </p:txBody>
      </p:sp>
    </p:spTree>
    <p:extLst>
      <p:ext uri="{BB962C8B-B14F-4D97-AF65-F5344CB8AC3E}">
        <p14:creationId xmlns:p14="http://schemas.microsoft.com/office/powerpoint/2010/main" val="3197494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04A0C-8351-44B4-E4B6-5BE11655AD2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11EC0D3-0EC3-F177-B138-29C7A18451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229A93-FE97-3C02-7080-710B5D6A5E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CB61A83-5047-5489-0D16-545BF690D6AE}"/>
              </a:ext>
            </a:extLst>
          </p:cNvPr>
          <p:cNvSpPr>
            <a:spLocks noGrp="1"/>
          </p:cNvSpPr>
          <p:nvPr>
            <p:ph type="dt" sz="half" idx="10"/>
          </p:nvPr>
        </p:nvSpPr>
        <p:spPr/>
        <p:txBody>
          <a:bodyPr/>
          <a:lstStyle/>
          <a:p>
            <a:pPr>
              <a:defRPr lang="en-us"/>
            </a:pPr>
            <a:fld id="{2CDDA658-16C1-8850-8F65-E005E82B79B5}" type="datetime1">
              <a:rPr lang="en-in" smtClean="0"/>
              <a:t>30/08/22</a:t>
            </a:fld>
            <a:endParaRPr lang="en-in"/>
          </a:p>
        </p:txBody>
      </p:sp>
      <p:sp>
        <p:nvSpPr>
          <p:cNvPr id="6" name="Footer Placeholder 5">
            <a:extLst>
              <a:ext uri="{FF2B5EF4-FFF2-40B4-BE49-F238E27FC236}">
                <a16:creationId xmlns:a16="http://schemas.microsoft.com/office/drawing/2014/main" id="{E5A20E8F-F69B-D4AE-6366-1B36A5DFEA74}"/>
              </a:ext>
            </a:extLst>
          </p:cNvPr>
          <p:cNvSpPr>
            <a:spLocks noGrp="1"/>
          </p:cNvSpPr>
          <p:nvPr>
            <p:ph type="ftr" sz="quarter" idx="11"/>
          </p:nvPr>
        </p:nvSpPr>
        <p:spPr/>
        <p:txBody>
          <a:bodyPr/>
          <a:lstStyle/>
          <a:p>
            <a:pPr>
              <a:defRPr lang="en-us"/>
            </a:pPr>
            <a:endParaRPr lang="en-in"/>
          </a:p>
        </p:txBody>
      </p:sp>
      <p:sp>
        <p:nvSpPr>
          <p:cNvPr id="7" name="Slide Number Placeholder 6">
            <a:extLst>
              <a:ext uri="{FF2B5EF4-FFF2-40B4-BE49-F238E27FC236}">
                <a16:creationId xmlns:a16="http://schemas.microsoft.com/office/drawing/2014/main" id="{CF4A3F45-8FA3-44A9-3F2D-45545C8D93D4}"/>
              </a:ext>
            </a:extLst>
          </p:cNvPr>
          <p:cNvSpPr>
            <a:spLocks noGrp="1"/>
          </p:cNvSpPr>
          <p:nvPr>
            <p:ph type="sldNum" sz="quarter" idx="12"/>
          </p:nvPr>
        </p:nvSpPr>
        <p:spPr/>
        <p:txBody>
          <a:bodyPr/>
          <a:lstStyle/>
          <a:p>
            <a:pPr>
              <a:defRPr lang="en-us"/>
            </a:pPr>
            <a:fld id="{2CDD822A-64C1-8874-8F65-9221CC2B79C7}" type="slidenum">
              <a:rPr lang="en-in" smtClean="0"/>
              <a:t>‹#›</a:t>
            </a:fld>
            <a:endParaRPr lang="en-in"/>
          </a:p>
        </p:txBody>
      </p:sp>
    </p:spTree>
    <p:extLst>
      <p:ext uri="{BB962C8B-B14F-4D97-AF65-F5344CB8AC3E}">
        <p14:creationId xmlns:p14="http://schemas.microsoft.com/office/powerpoint/2010/main" val="2688101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DFA37E-38A3-10C6-C6F5-105F950038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CBAC655-DA9D-9D7E-C309-0E9B3F467A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02F9A39-7D37-7F42-1EA0-075DB1942C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lang="en-in"/>
            </a:pPr>
            <a:fld id="{2CDDC620-6EC1-8830-8F65-9865882B79CD}" type="datetime1">
              <a:rPr lang="en-US" smtClean="0"/>
              <a:t>8/30/22</a:t>
            </a:fld>
            <a:endParaRPr lang="en-US"/>
          </a:p>
        </p:txBody>
      </p:sp>
      <p:sp>
        <p:nvSpPr>
          <p:cNvPr id="5" name="Footer Placeholder 4">
            <a:extLst>
              <a:ext uri="{FF2B5EF4-FFF2-40B4-BE49-F238E27FC236}">
                <a16:creationId xmlns:a16="http://schemas.microsoft.com/office/drawing/2014/main" id="{8B2B6B25-781E-E02D-C58A-C52B5A7B4C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lang="en-in"/>
            </a:pPr>
            <a:endParaRPr lang="en-IN"/>
          </a:p>
        </p:txBody>
      </p:sp>
      <p:sp>
        <p:nvSpPr>
          <p:cNvPr id="6" name="Slide Number Placeholder 5">
            <a:extLst>
              <a:ext uri="{FF2B5EF4-FFF2-40B4-BE49-F238E27FC236}">
                <a16:creationId xmlns:a16="http://schemas.microsoft.com/office/drawing/2014/main" id="{17958200-F766-6052-61BC-1CB8D9099F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lang="en-in"/>
            </a:pPr>
            <a:fld id="{2CDDEADC-92C1-881C-8F65-6449A42B7931}" type="slidenum">
              <a:rPr lang="en-IN" smtClean="0"/>
              <a:t>‹#›</a:t>
            </a:fld>
            <a:endParaRPr lang="en-IN"/>
          </a:p>
        </p:txBody>
      </p:sp>
    </p:spTree>
    <p:extLst>
      <p:ext uri="{BB962C8B-B14F-4D97-AF65-F5344CB8AC3E}">
        <p14:creationId xmlns:p14="http://schemas.microsoft.com/office/powerpoint/2010/main" val="253084417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4D6A185-EE03-BB46-92A1-CE4D0E2F4E04}"/>
              </a:ext>
            </a:extLst>
          </p:cNvPr>
          <p:cNvSpPr txBox="1"/>
          <p:nvPr/>
        </p:nvSpPr>
        <p:spPr>
          <a:xfrm>
            <a:off x="3000737" y="3472934"/>
            <a:ext cx="6186668" cy="954107"/>
          </a:xfrm>
          <a:prstGeom prst="rect">
            <a:avLst/>
          </a:prstGeom>
          <a:noFill/>
        </p:spPr>
        <p:txBody>
          <a:bodyPr wrap="square">
            <a:spAutoFit/>
          </a:bodyPr>
          <a:lstStyle/>
          <a:p>
            <a:pPr algn="ctr">
              <a:defRPr lang="en-us"/>
            </a:pPr>
            <a:r>
              <a:rPr lang="en-US" sz="2800" b="1" dirty="0"/>
              <a:t>By- Pratiksha , Anshika, </a:t>
            </a:r>
            <a:r>
              <a:rPr lang="en-US" sz="2800" b="1" dirty="0" err="1"/>
              <a:t>Navin</a:t>
            </a:r>
            <a:r>
              <a:rPr lang="en-US" sz="2800" b="1" dirty="0"/>
              <a:t> , </a:t>
            </a:r>
            <a:r>
              <a:rPr lang="en-US" sz="2800" b="1" dirty="0" err="1"/>
              <a:t>Obulesu</a:t>
            </a:r>
            <a:r>
              <a:rPr lang="en-US" sz="2800" b="1" dirty="0"/>
              <a:t>, </a:t>
            </a:r>
            <a:r>
              <a:rPr lang="en-US" sz="2800" b="1" dirty="0" err="1"/>
              <a:t>Himali</a:t>
            </a:r>
            <a:r>
              <a:rPr lang="en-US" sz="2800" b="1" dirty="0"/>
              <a:t>, Karthik</a:t>
            </a:r>
            <a:endParaRPr lang="en-us" sz="2800" b="1" dirty="0"/>
          </a:p>
        </p:txBody>
      </p:sp>
      <p:pic>
        <p:nvPicPr>
          <p:cNvPr id="13" name="Content Placeholder 12">
            <a:extLst>
              <a:ext uri="{FF2B5EF4-FFF2-40B4-BE49-F238E27FC236}">
                <a16:creationId xmlns:a16="http://schemas.microsoft.com/office/drawing/2014/main" id="{347F41DE-B4D5-2132-5555-D45FCA7C90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7999"/>
          </a:xfrm>
        </p:spPr>
      </p:pic>
      <p:sp>
        <p:nvSpPr>
          <p:cNvPr id="14" name="TextBox 13">
            <a:extLst>
              <a:ext uri="{FF2B5EF4-FFF2-40B4-BE49-F238E27FC236}">
                <a16:creationId xmlns:a16="http://schemas.microsoft.com/office/drawing/2014/main" id="{FA0E8029-06D9-678F-F6C6-77EA84A36358}"/>
              </a:ext>
            </a:extLst>
          </p:cNvPr>
          <p:cNvSpPr txBox="1"/>
          <p:nvPr/>
        </p:nvSpPr>
        <p:spPr>
          <a:xfrm>
            <a:off x="2743200" y="657254"/>
            <a:ext cx="8889822" cy="769441"/>
          </a:xfrm>
          <a:prstGeom prst="rect">
            <a:avLst/>
          </a:prstGeom>
          <a:noFill/>
        </p:spPr>
        <p:txBody>
          <a:bodyPr wrap="square" rtlCol="0">
            <a:spAutoFit/>
          </a:bodyPr>
          <a:lstStyle/>
          <a:p>
            <a:r>
              <a:rPr lang="en-US" sz="4400" b="1" dirty="0">
                <a:solidFill>
                  <a:schemeClr val="bg1"/>
                </a:solidFill>
                <a:latin typeface="Times New Roman" panose="02020603050405020304" pitchFamily="18" charset="0"/>
                <a:cs typeface="Times New Roman" panose="02020603050405020304" pitchFamily="18" charset="0"/>
              </a:rPr>
              <a:t>Internet Usage and its Analytics </a:t>
            </a:r>
          </a:p>
        </p:txBody>
      </p:sp>
      <p:sp>
        <p:nvSpPr>
          <p:cNvPr id="15" name="TextBox 14">
            <a:extLst>
              <a:ext uri="{FF2B5EF4-FFF2-40B4-BE49-F238E27FC236}">
                <a16:creationId xmlns:a16="http://schemas.microsoft.com/office/drawing/2014/main" id="{11817C8B-EF5D-132B-D663-B0594C5A2749}"/>
              </a:ext>
            </a:extLst>
          </p:cNvPr>
          <p:cNvSpPr txBox="1"/>
          <p:nvPr/>
        </p:nvSpPr>
        <p:spPr>
          <a:xfrm>
            <a:off x="4425695" y="6011917"/>
            <a:ext cx="7841315" cy="461665"/>
          </a:xfrm>
          <a:prstGeom prst="rect">
            <a:avLst/>
          </a:prstGeom>
          <a:noFill/>
        </p:spPr>
        <p:txBody>
          <a:bodyPr wrap="square" rtlCol="0">
            <a:sp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BY Pratiksha, Anshika, </a:t>
            </a:r>
            <a:r>
              <a:rPr lang="en-US" sz="2400" b="1" dirty="0" err="1">
                <a:solidFill>
                  <a:schemeClr val="bg1"/>
                </a:solidFill>
                <a:latin typeface="Times New Roman" panose="02020603050405020304" pitchFamily="18" charset="0"/>
                <a:cs typeface="Times New Roman" panose="02020603050405020304" pitchFamily="18" charset="0"/>
              </a:rPr>
              <a:t>Navin</a:t>
            </a:r>
            <a:r>
              <a:rPr lang="en-US" sz="2400" b="1" dirty="0">
                <a:solidFill>
                  <a:schemeClr val="bg1"/>
                </a:solidFill>
                <a:latin typeface="Times New Roman" panose="02020603050405020304" pitchFamily="18" charset="0"/>
                <a:cs typeface="Times New Roman" panose="02020603050405020304" pitchFamily="18" charset="0"/>
              </a:rPr>
              <a:t> , </a:t>
            </a:r>
            <a:r>
              <a:rPr lang="en-US" sz="2400" b="1" dirty="0" err="1">
                <a:solidFill>
                  <a:schemeClr val="bg1"/>
                </a:solidFill>
                <a:latin typeface="Times New Roman" panose="02020603050405020304" pitchFamily="18" charset="0"/>
                <a:cs typeface="Times New Roman" panose="02020603050405020304" pitchFamily="18" charset="0"/>
              </a:rPr>
              <a:t>Himali</a:t>
            </a:r>
            <a:r>
              <a:rPr lang="en-US" sz="2400" b="1" dirty="0">
                <a:solidFill>
                  <a:schemeClr val="bg1"/>
                </a:solidFill>
                <a:latin typeface="Times New Roman" panose="02020603050405020304" pitchFamily="18" charset="0"/>
                <a:cs typeface="Times New Roman" panose="02020603050405020304" pitchFamily="18" charset="0"/>
              </a:rPr>
              <a:t> ,Karthik, </a:t>
            </a:r>
            <a:r>
              <a:rPr lang="en-US" sz="2400" b="1" dirty="0" err="1">
                <a:solidFill>
                  <a:schemeClr val="bg1"/>
                </a:solidFill>
                <a:latin typeface="Times New Roman" panose="02020603050405020304" pitchFamily="18" charset="0"/>
                <a:cs typeface="Times New Roman" panose="02020603050405020304" pitchFamily="18" charset="0"/>
              </a:rPr>
              <a:t>Obelesu</a:t>
            </a:r>
            <a:endParaRPr lang="en-US"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1599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6AC5F-2F63-433A-B838-104C1CD8DBAD}"/>
              </a:ext>
            </a:extLst>
          </p:cNvPr>
          <p:cNvSpPr>
            <a:spLocks noGrp="1"/>
          </p:cNvSpPr>
          <p:nvPr>
            <p:ph type="title"/>
          </p:nvPr>
        </p:nvSpPr>
        <p:spPr>
          <a:xfrm>
            <a:off x="838200" y="150471"/>
            <a:ext cx="10515600" cy="1157468"/>
          </a:xfrm>
        </p:spPr>
        <p:txBody>
          <a:bodyPr>
            <a:noAutofit/>
          </a:bodyPr>
          <a:lstStyle/>
          <a:p>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Share of the Population using the Internet (% of population)</a:t>
            </a:r>
            <a:br>
              <a:rPr lang="en-US" sz="2800" b="1" dirty="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9E57D505-7D97-2303-669F-B2B20AB8FD9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199" y="1825625"/>
            <a:ext cx="5956139" cy="4351338"/>
          </a:xfrm>
        </p:spPr>
      </p:pic>
      <p:pic>
        <p:nvPicPr>
          <p:cNvPr id="14" name="Content Placeholder 13">
            <a:extLst>
              <a:ext uri="{FF2B5EF4-FFF2-40B4-BE49-F238E27FC236}">
                <a16:creationId xmlns:a16="http://schemas.microsoft.com/office/drawing/2014/main" id="{696CEAA5-ABCE-1D63-49F5-CB8709CEA4B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200900" y="2013995"/>
            <a:ext cx="4152900" cy="3727199"/>
          </a:xfrm>
        </p:spPr>
      </p:pic>
    </p:spTree>
    <p:extLst>
      <p:ext uri="{BB962C8B-B14F-4D97-AF65-F5344CB8AC3E}">
        <p14:creationId xmlns:p14="http://schemas.microsoft.com/office/powerpoint/2010/main" val="1827375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8F506-674A-E005-5F7F-CCDFC5F0C6B6}"/>
              </a:ext>
            </a:extLst>
          </p:cNvPr>
          <p:cNvSpPr>
            <a:spLocks noGrp="1"/>
          </p:cNvSpPr>
          <p:nvPr>
            <p:ph type="title"/>
          </p:nvPr>
        </p:nvSpPr>
        <p:spPr>
          <a:xfrm>
            <a:off x="838200" y="365125"/>
            <a:ext cx="10515600" cy="815493"/>
          </a:xfrm>
        </p:spPr>
        <p:txBody>
          <a:bodyPr>
            <a:noAutofit/>
          </a:bodyPr>
          <a:lstStyle/>
          <a:p>
            <a:r>
              <a:rPr lang="en-US" sz="3200" b="1" dirty="0">
                <a:latin typeface="Times New Roman" panose="02020603050405020304" pitchFamily="18" charset="0"/>
                <a:cs typeface="Times New Roman" panose="02020603050405020304" pitchFamily="18" charset="0"/>
              </a:rPr>
              <a:t>Change In Percentage For Internet Usage From 2000-2019 </a:t>
            </a:r>
          </a:p>
        </p:txBody>
      </p:sp>
      <p:pic>
        <p:nvPicPr>
          <p:cNvPr id="6" name="Content Placeholder 5">
            <a:extLst>
              <a:ext uri="{FF2B5EF4-FFF2-40B4-BE49-F238E27FC236}">
                <a16:creationId xmlns:a16="http://schemas.microsoft.com/office/drawing/2014/main" id="{4118C84B-CA23-1A72-522D-EB1CB9220DB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25625"/>
            <a:ext cx="6291805" cy="4351338"/>
          </a:xfrm>
        </p:spPr>
      </p:pic>
      <p:pic>
        <p:nvPicPr>
          <p:cNvPr id="8" name="Content Placeholder 7">
            <a:extLst>
              <a:ext uri="{FF2B5EF4-FFF2-40B4-BE49-F238E27FC236}">
                <a16:creationId xmlns:a16="http://schemas.microsoft.com/office/drawing/2014/main" id="{0A01944C-F7AE-5F81-6FAD-8DC51BA3908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569843" y="3923818"/>
            <a:ext cx="3783955" cy="1655178"/>
          </a:xfrm>
        </p:spPr>
      </p:pic>
    </p:spTree>
    <p:extLst>
      <p:ext uri="{BB962C8B-B14F-4D97-AF65-F5344CB8AC3E}">
        <p14:creationId xmlns:p14="http://schemas.microsoft.com/office/powerpoint/2010/main" val="1667173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B9160-01D6-A2CD-E1CA-FB40DA07C45B}"/>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Interactive Power-bi Dashboard Using Sql Format  Dataset  </a:t>
            </a:r>
          </a:p>
        </p:txBody>
      </p:sp>
      <p:sp>
        <p:nvSpPr>
          <p:cNvPr id="3" name="Content Placeholder 2">
            <a:extLst>
              <a:ext uri="{FF2B5EF4-FFF2-40B4-BE49-F238E27FC236}">
                <a16:creationId xmlns:a16="http://schemas.microsoft.com/office/drawing/2014/main" id="{EBB8CA9E-DD9B-8876-27F3-7BC57E8F6D3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84101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893F6-3A12-9E08-B453-EFEAFC54354B}"/>
              </a:ext>
            </a:extLst>
          </p:cNvPr>
          <p:cNvSpPr>
            <a:spLocks noGrp="1"/>
          </p:cNvSpPr>
          <p:nvPr>
            <p:ph type="title"/>
          </p:nvPr>
        </p:nvSpPr>
        <p:spPr>
          <a:xfrm>
            <a:off x="838200" y="365125"/>
            <a:ext cx="10515600" cy="491402"/>
          </a:xfrm>
        </p:spPr>
        <p:txBody>
          <a:bodyPr>
            <a:noAutofit/>
          </a:bodyPr>
          <a:lstStyle/>
          <a:p>
            <a:r>
              <a:rPr lang="en-US" sz="3600" b="1" dirty="0">
                <a:latin typeface="Times New Roman" panose="02020603050405020304" pitchFamily="18" charset="0"/>
                <a:cs typeface="Times New Roman" panose="02020603050405020304" pitchFamily="18" charset="0"/>
              </a:rPr>
              <a:t>Proposed Solution and Its Impact</a:t>
            </a:r>
            <a:endParaRPr lang="en-US" sz="3600" dirty="0"/>
          </a:p>
        </p:txBody>
      </p:sp>
      <p:graphicFrame>
        <p:nvGraphicFramePr>
          <p:cNvPr id="4" name="Table 4">
            <a:extLst>
              <a:ext uri="{FF2B5EF4-FFF2-40B4-BE49-F238E27FC236}">
                <a16:creationId xmlns:a16="http://schemas.microsoft.com/office/drawing/2014/main" id="{E883CAD9-62AA-9A9C-0D9C-C0C5D2202FD9}"/>
              </a:ext>
            </a:extLst>
          </p:cNvPr>
          <p:cNvGraphicFramePr>
            <a:graphicFrameLocks noGrp="1"/>
          </p:cNvGraphicFramePr>
          <p:nvPr>
            <p:ph idx="1"/>
            <p:extLst>
              <p:ext uri="{D42A27DB-BD31-4B8C-83A1-F6EECF244321}">
                <p14:modId xmlns:p14="http://schemas.microsoft.com/office/powerpoint/2010/main" val="127354710"/>
              </p:ext>
            </p:extLst>
          </p:nvPr>
        </p:nvGraphicFramePr>
        <p:xfrm>
          <a:off x="838200" y="1053297"/>
          <a:ext cx="10413380" cy="4716594"/>
        </p:xfrm>
        <a:graphic>
          <a:graphicData uri="http://schemas.openxmlformats.org/drawingml/2006/table">
            <a:tbl>
              <a:tblPr firstRow="1" bandRow="1">
                <a:effectLst/>
                <a:tableStyleId>{8EC20E35-A176-4012-BC5E-935CFFF8708E}</a:tableStyleId>
              </a:tblPr>
              <a:tblGrid>
                <a:gridCol w="4388533">
                  <a:extLst>
                    <a:ext uri="{9D8B030D-6E8A-4147-A177-3AD203B41FA5}">
                      <a16:colId xmlns:a16="http://schemas.microsoft.com/office/drawing/2014/main" val="4204130298"/>
                    </a:ext>
                  </a:extLst>
                </a:gridCol>
                <a:gridCol w="6024847">
                  <a:extLst>
                    <a:ext uri="{9D8B030D-6E8A-4147-A177-3AD203B41FA5}">
                      <a16:colId xmlns:a16="http://schemas.microsoft.com/office/drawing/2014/main" val="4290620982"/>
                    </a:ext>
                  </a:extLst>
                </a:gridCol>
              </a:tblGrid>
              <a:tr h="328365">
                <a:tc>
                  <a:txBody>
                    <a:bodyPr/>
                    <a:lstStyle/>
                    <a:p>
                      <a:pPr marL="0" indent="0">
                        <a:buFontTx/>
                        <a:buNone/>
                      </a:pPr>
                      <a:r>
                        <a:rPr lang="en-US" sz="1800" dirty="0">
                          <a:latin typeface="Times New Roman" panose="02020603050405020304" pitchFamily="18" charset="0"/>
                          <a:ea typeface="Segoe UI Symbol" panose="020B0502040204020203" pitchFamily="34" charset="0"/>
                          <a:cs typeface="Times New Roman" panose="02020603050405020304" pitchFamily="18" charset="0"/>
                        </a:rPr>
                        <a:t>Solution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Tx/>
                        <a:buNone/>
                      </a:pPr>
                      <a:r>
                        <a:rPr lang="en-US" sz="1800" dirty="0">
                          <a:latin typeface="Times New Roman" panose="02020603050405020304" pitchFamily="18" charset="0"/>
                          <a:ea typeface="Segoe UI Symbol" panose="020B0502040204020203" pitchFamily="34" charset="0"/>
                          <a:cs typeface="Times New Roman" panose="02020603050405020304" pitchFamily="18" charset="0"/>
                        </a:rPr>
                        <a:t>Impact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7554691"/>
                  </a:ext>
                </a:extLst>
              </a:tr>
              <a:tr h="574638">
                <a:tc>
                  <a:txBody>
                    <a:bodyPr/>
                    <a:lstStyle/>
                    <a:p>
                      <a:pPr marL="285750" indent="-285750">
                        <a:buFont typeface="Arial" panose="020B0604020202020204" pitchFamily="34" charset="0"/>
                        <a:buChar char="•"/>
                      </a:pPr>
                      <a:r>
                        <a:rPr lang="en-US" sz="1400" dirty="0">
                          <a:latin typeface="Segoe UI Symbol" panose="020B0502040204020203" pitchFamily="34" charset="0"/>
                          <a:ea typeface="Segoe UI Symbol" panose="020B0502040204020203" pitchFamily="34" charset="0"/>
                        </a:rPr>
                        <a:t>Reducing taxes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l"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Segoe UI Symbol" panose="020B0502040204020203" pitchFamily="34" charset="0"/>
                          <a:ea typeface="Segoe UI Symbol" panose="020B0502040204020203" pitchFamily="34" charset="0"/>
                        </a:rPr>
                        <a:t>Boost Internet usage and thereby improve access to the digital economy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7162002"/>
                  </a:ext>
                </a:extLst>
              </a:tr>
              <a:tr h="1067186">
                <a:tc>
                  <a:txBody>
                    <a:bodyPr/>
                    <a:lstStyle/>
                    <a:p>
                      <a:pPr marL="285750" marR="0" indent="-285750" algn="l"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Segoe UI Symbol" panose="020B0502040204020203" pitchFamily="34" charset="0"/>
                          <a:ea typeface="Segoe UI Symbol" panose="020B0502040204020203" pitchFamily="34" charset="0"/>
                        </a:rPr>
                        <a:t>Zero rating services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IN" sz="1400" dirty="0">
                          <a:latin typeface="Segoe UI Symbol" panose="020B0502040204020203" pitchFamily="34" charset="0"/>
                          <a:ea typeface="Segoe UI Symbol" panose="020B0502040204020203" pitchFamily="34" charset="0"/>
                        </a:rPr>
                        <a:t>Zero rating programs represent effective ways to bring poor people from the developing world into the digital era and promote innovation and competition in the Internet sector.</a:t>
                      </a:r>
                      <a:endParaRPr lang="en-US" sz="1400" dirty="0">
                        <a:latin typeface="Segoe UI Symbol" panose="020B0502040204020203" pitchFamily="34" charset="0"/>
                        <a:ea typeface="Segoe UI Symbol"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7146014"/>
                  </a:ext>
                </a:extLst>
              </a:tr>
              <a:tr h="1067186">
                <a:tc>
                  <a:txBody>
                    <a:bodyPr/>
                    <a:lstStyle/>
                    <a:p>
                      <a:pPr marL="285750" indent="-285750">
                        <a:buFont typeface="Arial" panose="020B0604020202020204" pitchFamily="34" charset="0"/>
                        <a:buChar char="•"/>
                      </a:pPr>
                      <a:r>
                        <a:rPr lang="en-IN" sz="1400" dirty="0">
                          <a:latin typeface="Segoe UI Symbol" panose="020B0502040204020203" pitchFamily="34" charset="0"/>
                          <a:ea typeface="Segoe UI Symbol" panose="020B0502040204020203" pitchFamily="34" charset="0"/>
                        </a:rPr>
                        <a:t>Providing diverse and uncensored content</a:t>
                      </a:r>
                      <a:endParaRPr lang="en-US" sz="1400" dirty="0">
                        <a:latin typeface="Segoe UI Symbol" panose="020B0502040204020203" pitchFamily="34" charset="0"/>
                        <a:ea typeface="Segoe UI Symbol"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l"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400" dirty="0">
                          <a:latin typeface="Segoe UI Symbol" panose="020B0502040204020203" pitchFamily="34" charset="0"/>
                          <a:ea typeface="Segoe UI Symbol" panose="020B0502040204020203" pitchFamily="34" charset="0"/>
                        </a:rPr>
                        <a:t>This reduces the time required to visit government offices or provide paper documents for tax officials It demonstrates that people are open to digital services when those products are affordable and accessible.</a:t>
                      </a:r>
                      <a:endParaRPr lang="en-US" sz="1400" dirty="0">
                        <a:latin typeface="Segoe UI Symbol" panose="020B0502040204020203" pitchFamily="34" charset="0"/>
                        <a:ea typeface="Segoe UI Symbol"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1836178"/>
                  </a:ext>
                </a:extLst>
              </a:tr>
              <a:tr h="820912">
                <a:tc>
                  <a:txBody>
                    <a:bodyPr/>
                    <a:lstStyle/>
                    <a:p>
                      <a:pPr marL="285750" indent="-285750">
                        <a:buFont typeface="Arial" panose="020B0604020202020204" pitchFamily="34" charset="0"/>
                        <a:buChar char="•"/>
                      </a:pPr>
                      <a:r>
                        <a:rPr lang="en-IN" sz="1400" dirty="0">
                          <a:latin typeface="Segoe UI Symbol" panose="020B0502040204020203" pitchFamily="34" charset="0"/>
                          <a:ea typeface="Segoe UI Symbol" panose="020B0502040204020203" pitchFamily="34" charset="0"/>
                        </a:rPr>
                        <a:t>Expanding digital infrastructure</a:t>
                      </a:r>
                      <a:endParaRPr lang="en-US" sz="1400" dirty="0">
                        <a:latin typeface="Segoe UI Symbol" panose="020B0502040204020203" pitchFamily="34" charset="0"/>
                        <a:ea typeface="Segoe UI Symbol"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IN" sz="1400" dirty="0">
                          <a:latin typeface="Segoe UI Symbol" panose="020B0502040204020203" pitchFamily="34" charset="0"/>
                          <a:ea typeface="Segoe UI Symbol" panose="020B0502040204020203" pitchFamily="34" charset="0"/>
                        </a:rPr>
                        <a:t>Reduce gaps in digital access, boost the speed of internet connections by using balloons , satellite and drones.</a:t>
                      </a:r>
                      <a:endParaRPr lang="en-US" sz="1400" dirty="0">
                        <a:latin typeface="Segoe UI Symbol" panose="020B0502040204020203" pitchFamily="34" charset="0"/>
                        <a:ea typeface="Segoe UI Symbol"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25101807"/>
                  </a:ext>
                </a:extLst>
              </a:tr>
              <a:tr h="820912">
                <a:tc>
                  <a:txBody>
                    <a:bodyPr/>
                    <a:lstStyle/>
                    <a:p>
                      <a:pPr marL="285750" marR="0" indent="-285750" algn="l"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Segoe UI Symbol" panose="020B0502040204020203" pitchFamily="34" charset="0"/>
                          <a:ea typeface="Segoe UI Symbol" panose="020B0502040204020203" pitchFamily="34" charset="0"/>
                        </a:rPr>
                        <a:t>Strengthening digital literacy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IN" sz="1400" dirty="0">
                          <a:latin typeface="Segoe UI Symbol" panose="020B0502040204020203" pitchFamily="34" charset="0"/>
                          <a:ea typeface="Segoe UI Symbol" panose="020B0502040204020203" pitchFamily="34" charset="0"/>
                        </a:rPr>
                        <a:t>Showing people the value of diverse content and having consumers expand their usage of basic services can propel digital activities in a variety of other areas. </a:t>
                      </a:r>
                      <a:endParaRPr lang="en-US" sz="1400" b="1" dirty="0">
                        <a:latin typeface="Segoe UI Symbol" panose="020B0502040204020203" pitchFamily="34" charset="0"/>
                        <a:ea typeface="Segoe UI Symbol"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9868976"/>
                  </a:ext>
                </a:extLst>
              </a:tr>
            </a:tbl>
          </a:graphicData>
        </a:graphic>
      </p:graphicFrame>
    </p:spTree>
    <p:extLst>
      <p:ext uri="{BB962C8B-B14F-4D97-AF65-F5344CB8AC3E}">
        <p14:creationId xmlns:p14="http://schemas.microsoft.com/office/powerpoint/2010/main" val="2608646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92827-A6DF-8658-130C-5978499A288A}"/>
              </a:ext>
            </a:extLst>
          </p:cNvPr>
          <p:cNvSpPr>
            <a:spLocks noGrp="1"/>
          </p:cNvSpPr>
          <p:nvPr>
            <p:ph type="title"/>
          </p:nvPr>
        </p:nvSpPr>
        <p:spPr>
          <a:xfrm>
            <a:off x="904182" y="144966"/>
            <a:ext cx="10449618" cy="981307"/>
          </a:xfrm>
        </p:spPr>
        <p:txBody>
          <a:bodyPr>
            <a:normAutofit/>
          </a:bodyPr>
          <a:lstStyle/>
          <a:p>
            <a:r>
              <a:rPr lang="en-US" sz="3600" b="1" dirty="0">
                <a:latin typeface="Times New Roman" panose="02020603050405020304" pitchFamily="18" charset="0"/>
                <a:ea typeface="Segoe UI Symbol" panose="020B0502040204020203" pitchFamily="34" charset="0"/>
                <a:cs typeface="Times New Roman" panose="02020603050405020304" pitchFamily="18" charset="0"/>
              </a:rPr>
              <a:t>Roles and responsibilities of each member </a:t>
            </a:r>
          </a:p>
        </p:txBody>
      </p:sp>
      <p:graphicFrame>
        <p:nvGraphicFramePr>
          <p:cNvPr id="6" name="Table 6">
            <a:extLst>
              <a:ext uri="{FF2B5EF4-FFF2-40B4-BE49-F238E27FC236}">
                <a16:creationId xmlns:a16="http://schemas.microsoft.com/office/drawing/2014/main" id="{E5DB586A-F9EF-47D5-C9D8-5AE8485EBFF0}"/>
              </a:ext>
            </a:extLst>
          </p:cNvPr>
          <p:cNvGraphicFramePr>
            <a:graphicFrameLocks noGrp="1"/>
          </p:cNvGraphicFramePr>
          <p:nvPr>
            <p:ph idx="1"/>
            <p:extLst>
              <p:ext uri="{D42A27DB-BD31-4B8C-83A1-F6EECF244321}">
                <p14:modId xmlns:p14="http://schemas.microsoft.com/office/powerpoint/2010/main" val="3419027702"/>
              </p:ext>
            </p:extLst>
          </p:nvPr>
        </p:nvGraphicFramePr>
        <p:xfrm>
          <a:off x="838200" y="963831"/>
          <a:ext cx="10449617" cy="5808345"/>
        </p:xfrm>
        <a:graphic>
          <a:graphicData uri="http://schemas.openxmlformats.org/drawingml/2006/table">
            <a:tbl>
              <a:tblPr firstRow="1" bandRow="1">
                <a:tableStyleId>{8EC20E35-A176-4012-BC5E-935CFFF8708E}</a:tableStyleId>
              </a:tblPr>
              <a:tblGrid>
                <a:gridCol w="1694935">
                  <a:extLst>
                    <a:ext uri="{9D8B030D-6E8A-4147-A177-3AD203B41FA5}">
                      <a16:colId xmlns:a16="http://schemas.microsoft.com/office/drawing/2014/main" val="3457652750"/>
                    </a:ext>
                  </a:extLst>
                </a:gridCol>
                <a:gridCol w="1776524">
                  <a:extLst>
                    <a:ext uri="{9D8B030D-6E8A-4147-A177-3AD203B41FA5}">
                      <a16:colId xmlns:a16="http://schemas.microsoft.com/office/drawing/2014/main" val="902275332"/>
                    </a:ext>
                  </a:extLst>
                </a:gridCol>
                <a:gridCol w="1764941">
                  <a:extLst>
                    <a:ext uri="{9D8B030D-6E8A-4147-A177-3AD203B41FA5}">
                      <a16:colId xmlns:a16="http://schemas.microsoft.com/office/drawing/2014/main" val="393157300"/>
                    </a:ext>
                  </a:extLst>
                </a:gridCol>
                <a:gridCol w="1737739">
                  <a:extLst>
                    <a:ext uri="{9D8B030D-6E8A-4147-A177-3AD203B41FA5}">
                      <a16:colId xmlns:a16="http://schemas.microsoft.com/office/drawing/2014/main" val="3470372903"/>
                    </a:ext>
                  </a:extLst>
                </a:gridCol>
                <a:gridCol w="1737739">
                  <a:extLst>
                    <a:ext uri="{9D8B030D-6E8A-4147-A177-3AD203B41FA5}">
                      <a16:colId xmlns:a16="http://schemas.microsoft.com/office/drawing/2014/main" val="3167961799"/>
                    </a:ext>
                  </a:extLst>
                </a:gridCol>
                <a:gridCol w="1737739">
                  <a:extLst>
                    <a:ext uri="{9D8B030D-6E8A-4147-A177-3AD203B41FA5}">
                      <a16:colId xmlns:a16="http://schemas.microsoft.com/office/drawing/2014/main" val="3288026996"/>
                    </a:ext>
                  </a:extLst>
                </a:gridCol>
              </a:tblGrid>
              <a:tr h="543851">
                <a:tc>
                  <a:txBody>
                    <a:bodyPr/>
                    <a:lstStyle/>
                    <a:p>
                      <a:pPr marL="0" indent="0" algn="ctr" fontAlgn="b">
                        <a:buFont typeface="Arial" panose="020B0604020202020204" pitchFamily="34" charset="0"/>
                        <a:buNone/>
                      </a:pPr>
                      <a:r>
                        <a:rPr lang="en-IN" sz="2000" b="1" u="none" strike="noStrike" dirty="0">
                          <a:solidFill>
                            <a:schemeClr val="bg1"/>
                          </a:solidFill>
                          <a:effectLst/>
                          <a:latin typeface="Times New Roman" panose="02020603050405020304" pitchFamily="18" charset="0"/>
                          <a:cs typeface="Times New Roman" panose="02020603050405020304" pitchFamily="18" charset="0"/>
                        </a:rPr>
                        <a:t>Pratiksha </a:t>
                      </a:r>
                      <a:r>
                        <a:rPr lang="en-IN" sz="1600" b="1" u="none" strike="noStrike" dirty="0">
                          <a:solidFill>
                            <a:schemeClr val="bg1"/>
                          </a:solidFill>
                          <a:effectLst/>
                          <a:latin typeface="Times New Roman" panose="02020603050405020304" pitchFamily="18" charset="0"/>
                          <a:cs typeface="Times New Roman" panose="02020603050405020304" pitchFamily="18" charset="0"/>
                        </a:rPr>
                        <a:t>(Leader)</a:t>
                      </a:r>
                      <a:endParaRPr lang="en-IN" sz="1600" b="1" i="0" u="none" strike="noStrike"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fontAlgn="b">
                        <a:buFont typeface="Arial" panose="020B0604020202020204" pitchFamily="34" charset="0"/>
                        <a:buNone/>
                      </a:pPr>
                      <a:r>
                        <a:rPr lang="en-IN" sz="2000" b="1" u="none" strike="noStrike" dirty="0">
                          <a:solidFill>
                            <a:schemeClr val="bg1"/>
                          </a:solidFill>
                          <a:effectLst/>
                          <a:latin typeface="Times New Roman" panose="02020603050405020304" pitchFamily="18" charset="0"/>
                          <a:cs typeface="Times New Roman" panose="02020603050405020304" pitchFamily="18" charset="0"/>
                        </a:rPr>
                        <a:t>Anshika</a:t>
                      </a:r>
                      <a:endParaRPr lang="en-IN" sz="2000" b="1" i="0" u="none" strike="noStrike"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fontAlgn="b">
                        <a:buFont typeface="Arial" panose="020B0604020202020204" pitchFamily="34" charset="0"/>
                        <a:buNone/>
                      </a:pPr>
                      <a:r>
                        <a:rPr lang="en-IN" sz="2000" b="1" u="none" strike="noStrike" dirty="0" err="1">
                          <a:solidFill>
                            <a:schemeClr val="bg1"/>
                          </a:solidFill>
                          <a:effectLst/>
                          <a:latin typeface="Times New Roman" panose="02020603050405020304" pitchFamily="18" charset="0"/>
                          <a:cs typeface="Times New Roman" panose="02020603050405020304" pitchFamily="18" charset="0"/>
                        </a:rPr>
                        <a:t>Navin</a:t>
                      </a:r>
                      <a:endParaRPr lang="en-IN" sz="2000" b="1" i="0" u="none" strike="noStrike"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fontAlgn="b">
                        <a:buFont typeface="Arial" panose="020B0604020202020204" pitchFamily="34" charset="0"/>
                        <a:buNone/>
                      </a:pPr>
                      <a:r>
                        <a:rPr lang="en-IN" sz="2000" b="1" u="none" strike="noStrike" dirty="0" err="1">
                          <a:solidFill>
                            <a:schemeClr val="bg1"/>
                          </a:solidFill>
                          <a:effectLst/>
                          <a:latin typeface="Times New Roman" panose="02020603050405020304" pitchFamily="18" charset="0"/>
                          <a:cs typeface="Times New Roman" panose="02020603050405020304" pitchFamily="18" charset="0"/>
                        </a:rPr>
                        <a:t>Obulesu</a:t>
                      </a:r>
                      <a:endParaRPr lang="en-IN" sz="2000" b="1" i="0" u="none" strike="noStrike" dirty="0">
                        <a:solidFill>
                          <a:schemeClr val="bg1"/>
                        </a:solidFill>
                        <a:effectLst/>
                        <a:latin typeface="Times New Roman" panose="02020603050405020304" pitchFamily="18" charset="0"/>
                        <a:ea typeface="Segoe UI Symbol" panose="020B0502040204020203" pitchFamily="34" charset="0"/>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fontAlgn="b">
                        <a:buFont typeface="Arial" panose="020B0604020202020204" pitchFamily="34" charset="0"/>
                        <a:buNone/>
                      </a:pPr>
                      <a:r>
                        <a:rPr lang="en-IN" sz="2000" b="1" u="none" strike="noStrike" kern="1" spc="0" baseline="0" dirty="0" err="1">
                          <a:solidFill>
                            <a:schemeClr val="bg1"/>
                          </a:solidFill>
                          <a:effectLst/>
                          <a:latin typeface="Times New Roman" panose="02020603050405020304" pitchFamily="18" charset="0"/>
                          <a:cs typeface="Times New Roman" panose="02020603050405020304" pitchFamily="18" charset="0"/>
                        </a:rPr>
                        <a:t>Himali</a:t>
                      </a:r>
                      <a:endParaRPr lang="en-IN" sz="2000" b="1" i="0" u="none" strike="noStrike" kern="1" spc="0" baseline="0" dirty="0">
                        <a:solidFill>
                          <a:schemeClr val="bg1"/>
                        </a:solidFill>
                        <a:effectLst/>
                        <a:latin typeface="Times New Roman" panose="02020603050405020304" pitchFamily="18" charset="0"/>
                        <a:ea typeface="+mn-ea"/>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fontAlgn="b">
                        <a:buFont typeface="Arial" panose="020B0604020202020204" pitchFamily="34" charset="0"/>
                        <a:buNone/>
                      </a:pPr>
                      <a:r>
                        <a:rPr lang="en-IN" sz="2000" b="1" u="none" strike="noStrike" kern="1" spc="0" baseline="0" dirty="0">
                          <a:solidFill>
                            <a:schemeClr val="bg1"/>
                          </a:solidFill>
                          <a:effectLst/>
                          <a:latin typeface="Times New Roman" panose="02020603050405020304" pitchFamily="18" charset="0"/>
                          <a:cs typeface="Times New Roman" panose="02020603050405020304" pitchFamily="18" charset="0"/>
                        </a:rPr>
                        <a:t>Karthik</a:t>
                      </a:r>
                      <a:endParaRPr lang="en-IN" sz="2000" b="1" i="0" u="none" strike="noStrike" kern="1" spc="0" baseline="0" dirty="0">
                        <a:solidFill>
                          <a:schemeClr val="bg1"/>
                        </a:solidFill>
                        <a:effectLst/>
                        <a:latin typeface="Times New Roman" panose="02020603050405020304" pitchFamily="18" charset="0"/>
                        <a:ea typeface="+mn-ea"/>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6892680"/>
                  </a:ext>
                </a:extLst>
              </a:tr>
              <a:tr h="959628">
                <a:tc>
                  <a:txBody>
                    <a:bodyPr/>
                    <a:lstStyle/>
                    <a:p>
                      <a:pPr marL="285750" indent="-285750" algn="l" fontAlgn="b">
                        <a:buFont typeface="Arial" panose="020B0604020202020204" pitchFamily="34" charset="0"/>
                        <a:buChar char="•"/>
                      </a:pPr>
                      <a:r>
                        <a:rPr lang="en-IN" sz="1600" b="0" u="none" strike="noStrike" dirty="0">
                          <a:solidFill>
                            <a:srgbClr val="000000"/>
                          </a:solidFill>
                          <a:effectLst/>
                        </a:rPr>
                        <a:t>Eda Part In Pandas </a:t>
                      </a:r>
                      <a:endParaRPr lang="en-IN" sz="1600" b="0" i="0" u="none" strike="noStrike" dirty="0">
                        <a:solidFill>
                          <a:srgbClr val="000000"/>
                        </a:solidFill>
                        <a:effectLst/>
                        <a:latin typeface="Segoe UI Symbol" panose="020B0502040204020203" pitchFamily="34" charset="0"/>
                        <a:ea typeface="Segoe UI Symbol" panose="020B0502040204020203"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IN" sz="1600" b="0" u="none" strike="noStrike" dirty="0">
                          <a:solidFill>
                            <a:srgbClr val="000000"/>
                          </a:solidFill>
                          <a:effectLst/>
                        </a:rPr>
                        <a:t>FOUND DATASET And DOCUMENTED DATAPIPELINE </a:t>
                      </a:r>
                      <a:endParaRPr lang="en-IN" sz="1600" b="0" i="0" u="none" strike="noStrike" dirty="0">
                        <a:solidFill>
                          <a:srgbClr val="000000"/>
                        </a:solidFill>
                        <a:effectLst/>
                        <a:latin typeface="Segoe UI Symbol" panose="020B0502040204020203" pitchFamily="34" charset="0"/>
                        <a:ea typeface="Segoe UI Symbol" panose="020B0502040204020203"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b">
                        <a:buFont typeface="Arial" panose="020B0604020202020204" pitchFamily="34" charset="0"/>
                        <a:buChar char="•"/>
                      </a:pPr>
                      <a:r>
                        <a:rPr lang="en-IN" sz="1600" b="0" u="none" strike="noStrike" dirty="0">
                          <a:solidFill>
                            <a:srgbClr val="000000"/>
                          </a:solidFill>
                          <a:effectLst/>
                        </a:rPr>
                        <a:t>Written-problem Statement</a:t>
                      </a:r>
                      <a:endParaRPr lang="en-IN" sz="1600" b="0" i="0" u="none" strike="noStrike" dirty="0">
                        <a:solidFill>
                          <a:srgbClr val="000000"/>
                        </a:solidFill>
                        <a:effectLst/>
                        <a:latin typeface="Segoe UI Symbol" panose="020B0502040204020203" pitchFamily="34" charset="0"/>
                        <a:ea typeface="Segoe UI Symbol" panose="020B0502040204020203"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b">
                        <a:buFont typeface="Arial" panose="020B0604020202020204" pitchFamily="34" charset="0"/>
                        <a:buChar char="•"/>
                      </a:pPr>
                      <a:r>
                        <a:rPr lang="en-IN" sz="1600" b="0" u="none" strike="noStrike" dirty="0">
                          <a:solidFill>
                            <a:srgbClr val="000000"/>
                          </a:solidFill>
                          <a:effectLst/>
                        </a:rPr>
                        <a:t>Eda In Pandas  </a:t>
                      </a:r>
                      <a:endParaRPr lang="en-IN" sz="1600" b="0" i="0" u="none" strike="noStrike" dirty="0">
                        <a:solidFill>
                          <a:srgbClr val="000000"/>
                        </a:solidFill>
                        <a:effectLst/>
                        <a:latin typeface="Segoe UI Symbol" panose="020B0502040204020203" pitchFamily="34" charset="0"/>
                        <a:ea typeface="Segoe UI Symbol" panose="020B0502040204020203"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b">
                        <a:buFont typeface="Arial" panose="020B0604020202020204" pitchFamily="34" charset="0"/>
                        <a:buChar char="•"/>
                      </a:pPr>
                      <a:r>
                        <a:rPr lang="en-IN" sz="1600" b="0" u="none" strike="noStrike" dirty="0">
                          <a:solidFill>
                            <a:srgbClr val="000000"/>
                          </a:solidFill>
                          <a:effectLst/>
                        </a:rPr>
                        <a:t>Eda In Pandas </a:t>
                      </a:r>
                      <a:endParaRPr lang="en-IN" sz="1600" b="0" i="0" u="none" strike="noStrike" dirty="0">
                        <a:solidFill>
                          <a:srgbClr val="000000"/>
                        </a:solidFill>
                        <a:effectLst/>
                        <a:latin typeface="Segoe UI Symbol" panose="020B0502040204020203" pitchFamily="34" charset="0"/>
                        <a:ea typeface="Segoe UI Symbol" panose="020B0502040204020203"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b">
                        <a:buFont typeface="Arial" panose="020B0604020202020204" pitchFamily="34" charset="0"/>
                        <a:buChar char="•"/>
                      </a:pPr>
                      <a:r>
                        <a:rPr lang="en-IN" sz="1600" b="0" u="none" strike="noStrike" dirty="0">
                          <a:solidFill>
                            <a:srgbClr val="000000"/>
                          </a:solidFill>
                          <a:effectLst/>
                        </a:rPr>
                        <a:t>Eda In Pandas </a:t>
                      </a:r>
                      <a:endParaRPr lang="en-IN" sz="1600" b="0" i="0" u="none" strike="noStrike" dirty="0">
                        <a:solidFill>
                          <a:srgbClr val="000000"/>
                        </a:solidFill>
                        <a:effectLst/>
                        <a:latin typeface="Segoe UI Symbol" panose="020B0502040204020203" pitchFamily="34" charset="0"/>
                        <a:ea typeface="Segoe UI Symbol" panose="020B0502040204020203"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5268475"/>
                  </a:ext>
                </a:extLst>
              </a:tr>
              <a:tr h="722041">
                <a:tc>
                  <a:txBody>
                    <a:bodyPr/>
                    <a:lstStyle/>
                    <a:p>
                      <a:pPr marL="285750" indent="-285750" algn="l" fontAlgn="b">
                        <a:buFont typeface="Arial" panose="020B0604020202020204" pitchFamily="34" charset="0"/>
                        <a:buChar char="•"/>
                      </a:pPr>
                      <a:r>
                        <a:rPr lang="en-IN" sz="1600" b="0" u="none" strike="noStrike" dirty="0">
                          <a:solidFill>
                            <a:srgbClr val="000000"/>
                          </a:solidFill>
                          <a:effectLst/>
                        </a:rPr>
                        <a:t> Giving Proposal Presentation</a:t>
                      </a:r>
                      <a:endParaRPr lang="en-IN" sz="1600" b="0" i="0" u="none" strike="noStrike" dirty="0">
                        <a:solidFill>
                          <a:srgbClr val="000000"/>
                        </a:solidFill>
                        <a:effectLst/>
                        <a:latin typeface="Segoe UI Symbol" panose="020B0502040204020203" pitchFamily="34" charset="0"/>
                        <a:ea typeface="Segoe UI Symbol" panose="020B0502040204020203"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IN" sz="1600" b="0" u="none" strike="noStrike" dirty="0">
                          <a:solidFill>
                            <a:srgbClr val="000000"/>
                          </a:solidFill>
                          <a:effectLst/>
                        </a:rPr>
                        <a:t>Written Insights Of Dataset</a:t>
                      </a:r>
                    </a:p>
                    <a:p>
                      <a:pPr marL="285750" indent="-285750" algn="l" fontAlgn="b">
                        <a:buFont typeface="Arial" panose="020B0604020202020204" pitchFamily="34" charset="0"/>
                        <a:buChar char="•"/>
                      </a:pPr>
                      <a:endParaRPr lang="en-IN" sz="1600" b="0" i="0" u="none" strike="noStrike" dirty="0">
                        <a:solidFill>
                          <a:srgbClr val="000000"/>
                        </a:solidFill>
                        <a:effectLst/>
                        <a:latin typeface="Segoe UI Symbol" panose="020B0502040204020203" pitchFamily="34" charset="0"/>
                        <a:ea typeface="Segoe UI Symbol" panose="020B0502040204020203"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b">
                        <a:buFont typeface="Arial" panose="020B0604020202020204" pitchFamily="34" charset="0"/>
                        <a:buChar char="•"/>
                      </a:pPr>
                      <a:r>
                        <a:rPr lang="en-IN" sz="1600" b="0" u="none" strike="noStrike" dirty="0">
                          <a:solidFill>
                            <a:srgbClr val="000000"/>
                          </a:solidFill>
                          <a:effectLst/>
                        </a:rPr>
                        <a:t>Documented Data-pipeline</a:t>
                      </a:r>
                      <a:endParaRPr lang="en-IN" sz="1600" b="0" i="0" u="none" strike="noStrike" dirty="0">
                        <a:solidFill>
                          <a:srgbClr val="000000"/>
                        </a:solidFill>
                        <a:effectLst/>
                        <a:latin typeface="Segoe UI Symbol" panose="020B0502040204020203" pitchFamily="34" charset="0"/>
                        <a:ea typeface="Segoe UI Symbol" panose="020B0502040204020203"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b">
                        <a:buFont typeface="Arial" panose="020B0604020202020204" pitchFamily="34" charset="0"/>
                        <a:buChar char="•"/>
                      </a:pPr>
                      <a:r>
                        <a:rPr lang="en-IN" sz="1600" b="0" u="none" strike="noStrike" dirty="0">
                          <a:solidFill>
                            <a:srgbClr val="000000"/>
                          </a:solidFill>
                          <a:effectLst/>
                        </a:rPr>
                        <a:t>Working On Insights</a:t>
                      </a:r>
                      <a:endParaRPr lang="en-IN" sz="1600" b="0" i="0" u="none" strike="noStrike" dirty="0">
                        <a:solidFill>
                          <a:srgbClr val="000000"/>
                        </a:solidFill>
                        <a:effectLst/>
                        <a:latin typeface="Segoe UI Symbol" panose="020B0502040204020203" pitchFamily="34" charset="0"/>
                        <a:ea typeface="Segoe UI Symbol" panose="020B0502040204020203"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b">
                        <a:buFont typeface="Arial" panose="020B0604020202020204" pitchFamily="34" charset="0"/>
                        <a:buChar char="•"/>
                      </a:pPr>
                      <a:r>
                        <a:rPr lang="en-IN" sz="1600" b="0" u="none" strike="noStrike" dirty="0">
                          <a:solidFill>
                            <a:srgbClr val="000000"/>
                          </a:solidFill>
                          <a:effectLst/>
                        </a:rPr>
                        <a:t>Working On Insights</a:t>
                      </a:r>
                      <a:endParaRPr lang="en-IN" sz="1600" b="0" i="0" u="none" strike="noStrike" dirty="0">
                        <a:solidFill>
                          <a:srgbClr val="000000"/>
                        </a:solidFill>
                        <a:effectLst/>
                        <a:latin typeface="Segoe UI Symbol" panose="020B0502040204020203" pitchFamily="34" charset="0"/>
                        <a:ea typeface="Segoe UI Symbol" panose="020B0502040204020203"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b">
                        <a:buFont typeface="Arial" panose="020B0604020202020204" pitchFamily="34" charset="0"/>
                        <a:buChar char="•"/>
                      </a:pPr>
                      <a:r>
                        <a:rPr lang="en-IN" sz="1600" b="0" u="none" strike="noStrike" dirty="0">
                          <a:solidFill>
                            <a:srgbClr val="000000"/>
                          </a:solidFill>
                          <a:effectLst/>
                        </a:rPr>
                        <a:t>Eda In Python</a:t>
                      </a:r>
                      <a:endParaRPr lang="en-IN" sz="1600" b="0" i="0" u="none" strike="noStrike" dirty="0">
                        <a:solidFill>
                          <a:srgbClr val="000000"/>
                        </a:solidFill>
                        <a:effectLst/>
                        <a:latin typeface="Segoe UI Symbol" panose="020B0502040204020203" pitchFamily="34" charset="0"/>
                        <a:ea typeface="Segoe UI Symbol" panose="020B0502040204020203"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8013131"/>
                  </a:ext>
                </a:extLst>
              </a:tr>
              <a:tr h="460680">
                <a:tc>
                  <a:txBody>
                    <a:bodyPr/>
                    <a:lstStyle/>
                    <a:p>
                      <a:pPr marL="285750" indent="-285750" algn="l" fontAlgn="b">
                        <a:buFont typeface="Arial" panose="020B0604020202020204" pitchFamily="34" charset="0"/>
                        <a:buChar char="•"/>
                      </a:pPr>
                      <a:r>
                        <a:rPr lang="en-IN" sz="1600" b="0" u="none" strike="noStrike" dirty="0">
                          <a:solidFill>
                            <a:srgbClr val="000000"/>
                          </a:solidFill>
                          <a:effectLst/>
                        </a:rPr>
                        <a:t>Helped In Impact And Solutions  In Ppt </a:t>
                      </a:r>
                      <a:endParaRPr lang="en-IN" sz="1600" b="0" i="0" u="none" strike="noStrike" dirty="0">
                        <a:solidFill>
                          <a:srgbClr val="000000"/>
                        </a:solidFill>
                        <a:effectLst/>
                        <a:latin typeface="Segoe UI Symbol" panose="020B0502040204020203" pitchFamily="34" charset="0"/>
                        <a:ea typeface="Segoe UI Symbol" panose="020B0502040204020203"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IN" sz="1600" b="0" u="none" strike="noStrike" dirty="0">
                          <a:solidFill>
                            <a:srgbClr val="000000"/>
                          </a:solidFill>
                          <a:effectLst/>
                        </a:rPr>
                        <a:t>Written Impact And Solutions  In Ppt </a:t>
                      </a:r>
                      <a:endParaRPr lang="en-IN" sz="1600" b="0" i="0" u="none" strike="noStrike" dirty="0">
                        <a:solidFill>
                          <a:srgbClr val="000000"/>
                        </a:solidFill>
                        <a:effectLst/>
                        <a:latin typeface="Segoe UI Symbol" panose="020B0502040204020203" pitchFamily="34" charset="0"/>
                        <a:ea typeface="Segoe UI Symbol" panose="020B0502040204020203" pitchFamily="34" charset="0"/>
                      </a:endParaRPr>
                    </a:p>
                    <a:p>
                      <a:pPr marL="285750" indent="-285750" algn="l" fontAlgn="b">
                        <a:buFont typeface="Arial" panose="020B0604020202020204" pitchFamily="34" charset="0"/>
                        <a:buChar char="•"/>
                      </a:pPr>
                      <a:endParaRPr lang="en-IN" sz="1600" b="0" i="0" u="none" strike="noStrike" dirty="0">
                        <a:solidFill>
                          <a:srgbClr val="000000"/>
                        </a:solidFill>
                        <a:effectLst/>
                        <a:latin typeface="Segoe UI Symbol" panose="020B0502040204020203" pitchFamily="34" charset="0"/>
                        <a:ea typeface="Segoe UI Symbol" panose="020B0502040204020203"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b">
                        <a:buFont typeface="Arial" panose="020B0604020202020204" pitchFamily="34" charset="0"/>
                        <a:buChar char="•"/>
                      </a:pPr>
                      <a:r>
                        <a:rPr lang="en-IN" sz="1600" b="0" u="none" strike="noStrike" dirty="0">
                          <a:solidFill>
                            <a:srgbClr val="000000"/>
                          </a:solidFill>
                          <a:effectLst/>
                        </a:rPr>
                        <a:t>Working On Insights</a:t>
                      </a:r>
                      <a:endParaRPr lang="en-IN" sz="1600" b="0" i="0" u="none" strike="noStrike" dirty="0">
                        <a:solidFill>
                          <a:srgbClr val="000000"/>
                        </a:solidFill>
                        <a:effectLst/>
                        <a:latin typeface="Segoe UI Symbol" panose="020B0502040204020203" pitchFamily="34" charset="0"/>
                        <a:ea typeface="Segoe UI Symbol" panose="020B0502040204020203"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endParaRPr lang="en-US" sz="1600" b="0" dirty="0">
                        <a:latin typeface="Segoe UI Symbol" panose="020B0502040204020203" pitchFamily="34" charset="0"/>
                        <a:ea typeface="Segoe UI Symbol"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r>
                        <a:rPr lang="en-US" sz="1600" b="0" dirty="0">
                          <a:latin typeface="Segoe UI Symbol" panose="020B0502040204020203" pitchFamily="34" charset="0"/>
                          <a:ea typeface="Segoe UI Symbol" panose="020B0502040204020203" pitchFamily="34" charset="0"/>
                        </a:rPr>
                        <a:t>Helped In Analyzing  Every Graph And Writing  The Stats.</a:t>
                      </a:r>
                    </a:p>
                    <a:p>
                      <a:pPr marL="285750" indent="-285750" algn="l">
                        <a:buFont typeface="Arial" panose="020B0604020202020204" pitchFamily="34" charset="0"/>
                        <a:buChar char="•"/>
                      </a:pPr>
                      <a:endParaRPr lang="en-US" sz="1600" b="0" dirty="0">
                        <a:latin typeface="Segoe UI Symbol" panose="020B0502040204020203" pitchFamily="34" charset="0"/>
                        <a:ea typeface="Segoe UI Symbol"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b">
                        <a:buFont typeface="Arial" panose="020B0604020202020204" pitchFamily="34" charset="0"/>
                        <a:buChar char="•"/>
                      </a:pPr>
                      <a:r>
                        <a:rPr lang="en-IN" sz="1600" b="0" u="none" strike="noStrike" dirty="0" err="1">
                          <a:solidFill>
                            <a:srgbClr val="000000"/>
                          </a:solidFill>
                          <a:effectLst/>
                        </a:rPr>
                        <a:t>Analyzed</a:t>
                      </a:r>
                      <a:r>
                        <a:rPr lang="en-IN" sz="1600" b="0" u="none" strike="noStrike" dirty="0">
                          <a:solidFill>
                            <a:srgbClr val="000000"/>
                          </a:solidFill>
                          <a:effectLst/>
                        </a:rPr>
                        <a:t> The Data In </a:t>
                      </a:r>
                      <a:r>
                        <a:rPr lang="en-IN" sz="1600" b="0" u="none" strike="noStrike" dirty="0" err="1">
                          <a:solidFill>
                            <a:srgbClr val="000000"/>
                          </a:solidFill>
                          <a:effectLst/>
                        </a:rPr>
                        <a:t>Powebi</a:t>
                      </a:r>
                      <a:r>
                        <a:rPr lang="en-IN" sz="1600" b="0" u="none" strike="noStrike" dirty="0">
                          <a:solidFill>
                            <a:srgbClr val="000000"/>
                          </a:solidFill>
                          <a:effectLst/>
                        </a:rPr>
                        <a:t> For Checking The Values</a:t>
                      </a:r>
                      <a:endParaRPr lang="en-IN" sz="1600" b="0" i="0" u="none" strike="noStrike" dirty="0">
                        <a:solidFill>
                          <a:srgbClr val="000000"/>
                        </a:solidFill>
                        <a:effectLst/>
                        <a:latin typeface="Segoe UI Symbol" panose="020B0502040204020203" pitchFamily="34" charset="0"/>
                        <a:ea typeface="Segoe UI Symbol" panose="020B0502040204020203"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2033549"/>
                  </a:ext>
                </a:extLst>
              </a:tr>
              <a:tr h="722041">
                <a:tc>
                  <a:txBody>
                    <a:bodyPr/>
                    <a:lstStyle/>
                    <a:p>
                      <a:pPr marL="285750" indent="-285750" algn="l" fontAlgn="b">
                        <a:buFont typeface="Arial" panose="020B0604020202020204" pitchFamily="34" charset="0"/>
                        <a:buChar char="•"/>
                      </a:pPr>
                      <a:r>
                        <a:rPr lang="en-IN" sz="1600" b="0" u="none" strike="noStrike" dirty="0">
                          <a:solidFill>
                            <a:srgbClr val="000000"/>
                          </a:solidFill>
                          <a:effectLst/>
                        </a:rPr>
                        <a:t>Working On Insights</a:t>
                      </a:r>
                      <a:endParaRPr lang="en-IN" sz="1600" b="0" i="0" u="none" strike="noStrike" dirty="0">
                        <a:solidFill>
                          <a:srgbClr val="000000"/>
                        </a:solidFill>
                        <a:effectLst/>
                        <a:latin typeface="Segoe UI Symbol" panose="020B0502040204020203" pitchFamily="34" charset="0"/>
                        <a:ea typeface="Segoe UI Symbol" panose="020B0502040204020203"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b">
                        <a:buFont typeface="Arial" panose="020B0604020202020204" pitchFamily="34" charset="0"/>
                        <a:buChar char="•"/>
                      </a:pPr>
                      <a:r>
                        <a:rPr lang="en-IN" sz="1600" b="0" i="0" u="none" strike="noStrike" dirty="0">
                          <a:solidFill>
                            <a:srgbClr val="000000"/>
                          </a:solidFill>
                          <a:effectLst/>
                          <a:latin typeface="Segoe UI Symbol" panose="020B0502040204020203" pitchFamily="34" charset="0"/>
                          <a:ea typeface="Segoe UI Symbol" panose="020B0502040204020203" pitchFamily="34" charset="0"/>
                        </a:rPr>
                        <a:t>Done The Visualization In Pandas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r>
                        <a:rPr lang="en-US" sz="1600" b="0" dirty="0">
                          <a:latin typeface="Segoe UI Symbol" panose="020B0502040204020203" pitchFamily="34" charset="0"/>
                          <a:ea typeface="Segoe UI Symbol" panose="020B0502040204020203" pitchFamily="34" charset="0"/>
                        </a:rPr>
                        <a:t>Made Power Bi Dashboard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endParaRPr lang="en-US" sz="1600" b="0" dirty="0">
                        <a:latin typeface="Segoe UI Symbol" panose="020B0502040204020203" pitchFamily="34" charset="0"/>
                        <a:ea typeface="Segoe UI Symbol"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endParaRPr lang="en-US" sz="1600" b="0" dirty="0">
                        <a:latin typeface="Segoe UI Symbol" panose="020B0502040204020203" pitchFamily="34" charset="0"/>
                        <a:ea typeface="Segoe UI Symbol"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b">
                        <a:buFont typeface="Arial" panose="020B0604020202020204" pitchFamily="34" charset="0"/>
                        <a:buChar char="•"/>
                      </a:pPr>
                      <a:r>
                        <a:rPr lang="en-IN" sz="1600" b="0" u="none" strike="noStrike" dirty="0">
                          <a:solidFill>
                            <a:srgbClr val="000000"/>
                          </a:solidFill>
                          <a:effectLst/>
                        </a:rPr>
                        <a:t>Working On Insights</a:t>
                      </a:r>
                      <a:endParaRPr lang="en-IN" sz="1600" b="0" i="0" u="none" strike="noStrike" dirty="0">
                        <a:solidFill>
                          <a:srgbClr val="000000"/>
                        </a:solidFill>
                        <a:effectLst/>
                        <a:latin typeface="Segoe UI Symbol" panose="020B0502040204020203" pitchFamily="34" charset="0"/>
                        <a:ea typeface="Segoe UI Symbol" panose="020B0502040204020203"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7026055"/>
                  </a:ext>
                </a:extLst>
              </a:tr>
              <a:tr h="1197215">
                <a:tc>
                  <a:txBody>
                    <a:bodyPr/>
                    <a:lstStyle/>
                    <a:p>
                      <a:pPr marL="285750" indent="-285750" algn="l" fontAlgn="b">
                        <a:buFont typeface="Arial" panose="020B0604020202020204" pitchFamily="34" charset="0"/>
                        <a:buChar char="•"/>
                      </a:pPr>
                      <a:r>
                        <a:rPr lang="en-IN" sz="1600" b="0" i="0" u="none" strike="noStrike" dirty="0">
                          <a:solidFill>
                            <a:srgbClr val="000000"/>
                          </a:solidFill>
                          <a:effectLst/>
                          <a:latin typeface="Segoe UI Symbol" panose="020B0502040204020203" pitchFamily="34" charset="0"/>
                          <a:ea typeface="Segoe UI Symbol" panose="020B0502040204020203" pitchFamily="34" charset="0"/>
                        </a:rPr>
                        <a:t>Made Power Bi Dashboard </a:t>
                      </a:r>
                    </a:p>
                    <a:p>
                      <a:pPr marL="285750" indent="-285750" algn="l" fontAlgn="b">
                        <a:buFont typeface="Arial" panose="020B0604020202020204" pitchFamily="34" charset="0"/>
                        <a:buChar char="•"/>
                      </a:pPr>
                      <a:endParaRPr lang="en-IN" sz="1600" b="0" i="0" u="none" strike="noStrike" dirty="0">
                        <a:solidFill>
                          <a:srgbClr val="000000"/>
                        </a:solidFill>
                        <a:effectLst/>
                        <a:latin typeface="Segoe UI Symbol" panose="020B0502040204020203" pitchFamily="34" charset="0"/>
                        <a:ea typeface="Segoe UI Symbol" panose="020B0502040204020203"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b">
                        <a:buFont typeface="Arial" panose="020B0604020202020204" pitchFamily="34" charset="0"/>
                        <a:buChar char="•"/>
                      </a:pPr>
                      <a:r>
                        <a:rPr lang="en-IN" sz="1600" b="0" i="0" u="none" strike="noStrike" dirty="0">
                          <a:solidFill>
                            <a:srgbClr val="000000"/>
                          </a:solidFill>
                          <a:effectLst/>
                          <a:latin typeface="Segoe UI Symbol" panose="020B0502040204020203" pitchFamily="34" charset="0"/>
                          <a:ea typeface="Segoe UI Symbol" panose="020B0502040204020203" pitchFamily="34" charset="0"/>
                        </a:rPr>
                        <a:t>Analysed Every Graph And Written The Stats.</a:t>
                      </a:r>
                    </a:p>
                    <a:p>
                      <a:pPr marL="285750" indent="-285750" algn="l" fontAlgn="b">
                        <a:buFont typeface="Arial" panose="020B0604020202020204" pitchFamily="34" charset="0"/>
                        <a:buChar char="•"/>
                      </a:pPr>
                      <a:endParaRPr lang="en-IN" sz="1600" b="0" i="0" u="none" strike="noStrike" dirty="0">
                        <a:solidFill>
                          <a:srgbClr val="000000"/>
                        </a:solidFill>
                        <a:effectLst/>
                        <a:latin typeface="Segoe UI Symbol" panose="020B0502040204020203" pitchFamily="34" charset="0"/>
                        <a:ea typeface="Segoe UI Symbol" panose="020B0502040204020203"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endParaRPr lang="en-US" sz="1600" b="0" dirty="0">
                        <a:latin typeface="Segoe UI Symbol" panose="020B0502040204020203" pitchFamily="34" charset="0"/>
                        <a:ea typeface="Segoe UI Symbol"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endParaRPr lang="en-US" sz="1600" b="0" dirty="0">
                        <a:latin typeface="Segoe UI Symbol" panose="020B0502040204020203" pitchFamily="34" charset="0"/>
                        <a:ea typeface="Segoe UI Symbol"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endParaRPr lang="en-US" sz="1600" b="0" dirty="0">
                        <a:latin typeface="Segoe UI Symbol" panose="020B0502040204020203" pitchFamily="34" charset="0"/>
                        <a:ea typeface="Segoe UI Symbol"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endParaRPr lang="en-US" sz="1600" b="0" dirty="0">
                        <a:latin typeface="Segoe UI Symbol" panose="020B0502040204020203" pitchFamily="34" charset="0"/>
                        <a:ea typeface="Segoe UI Symbol"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1092146"/>
                  </a:ext>
                </a:extLst>
              </a:tr>
            </a:tbl>
          </a:graphicData>
        </a:graphic>
      </p:graphicFrame>
    </p:spTree>
    <p:extLst>
      <p:ext uri="{BB962C8B-B14F-4D97-AF65-F5344CB8AC3E}">
        <p14:creationId xmlns:p14="http://schemas.microsoft.com/office/powerpoint/2010/main" val="446099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Title1"/>
          <p:cNvSpPr>
            <a:spLocks noGrp="1" noChangeArrowheads="1"/>
            <a:extLst>
              <a:ext uri="smNativeData">
                <pr:smNativeData xmlns="" xmlns:p14="http://schemas.microsoft.com/office/powerpoint/2010/main" xmlns:pr="smNativeData" val="SMDATA_13_Kgj6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EcsQF////AQAAAAAAAAAAAAAAAAAAAAAAAAAAAAAAAAAAAAAAAAAAAAAAAn9/fwDn5uYDzMzMAMDA/wB/f38AAAAAAAAAAAAAAAAAAAAAAAAAAAAhAAAAGAAAABQAAAAoBQAAPwIAANhFAABnCgAAEAAAACYAAAAIAAAAAAAAAAAAAAA="/>
              </a:ext>
            </a:extLst>
          </p:cNvSpPr>
          <p:nvPr>
            <p:ph type="title"/>
          </p:nvPr>
        </p:nvSpPr>
        <p:spPr/>
        <p:txBody>
          <a:bodyPr/>
          <a:lstStyle/>
          <a:p>
            <a:pPr>
              <a:defRPr lang="en-us"/>
            </a:pPr>
            <a:r>
              <a:rPr lang="en-us" sz="2800" b="1" dirty="0">
                <a:latin typeface="Times New Roman" pitchFamily="1" charset="0"/>
                <a:ea typeface="Calibri Light" pitchFamily="2" charset="0"/>
                <a:cs typeface="Times New Roman" pitchFamily="1" charset="0"/>
              </a:rPr>
              <a:t>                                    </a:t>
            </a:r>
          </a:p>
        </p:txBody>
      </p:sp>
      <p:sp>
        <p:nvSpPr>
          <p:cNvPr id="3" name="FooterArea1"/>
          <p:cNvSpPr>
            <a:spLocks noGrp="1" noChangeArrowheads="1"/>
            <a:extLst>
              <a:ext uri="smNativeData">
                <pr:smNativeData xmlns="" xmlns:p14="http://schemas.microsoft.com/office/powerpoint/2010/main" xmlns:pr="smNativeData" val="SMDATA_13_Kgj6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EcsQF////AQAAAAAAAAAAAAAAAAAAAAAAAAAAAAAAAAAAAAAAAAAAAAAAAn9/fwDn5uYDzMzMAMDA/wB/f38AAAAAAAAAAAAAAAAAAAAAAAAAAAAhAAAAGAAAABQAAADYGAAAGicAACgyAABZKQAAEAAAACYAAAAIAAAAAAAAAAAAAAA="/>
              </a:ext>
            </a:extLst>
          </p:cNvSpPr>
          <p:nvPr>
            <p:ph type="ftr" sz="quarter" idx="11"/>
          </p:nvPr>
        </p:nvSpPr>
        <p:spPr/>
        <p:txBody>
          <a:bodyPr/>
          <a:lstStyle/>
          <a:p>
            <a:pPr>
              <a:defRPr lang="en-us"/>
            </a:pPr>
            <a:r>
              <a:t>© Course5 Intelligence</a:t>
            </a:r>
          </a:p>
        </p:txBody>
      </p:sp>
      <p:sp>
        <p:nvSpPr>
          <p:cNvPr id="2" name="SlideNumberArea1"/>
          <p:cNvSpPr>
            <a:spLocks noGrp="1" noChangeArrowheads="1"/>
            <a:extLst>
              <a:ext uri="smNativeData">
                <pr:smNativeData xmlns="" xmlns:p14="http://schemas.microsoft.com/office/powerpoint/2010/main" xmlns:pr="smNativeData" val="SMDATA_13_Kgj6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BEcsQF////AQAAAAAAAAAAAAAAAAAAAAAAAAAAAAAAAAAAAAAAAAAAAAAAAn9/fwDn5uYDzMzMAMDA/wB/f38AAAAAAAAAAAAAAAAAAAAAAAAAAAAhAAAAGAAAABQAAAD4NAAAGicAANhFAABZKQAAEAAAACYAAAAIAAAAAAAAAAAAAAA="/>
              </a:ext>
            </a:extLst>
          </p:cNvSpPr>
          <p:nvPr>
            <p:ph type="sldNum" sz="quarter" idx="12"/>
          </p:nvPr>
        </p:nvSpPr>
        <p:spPr/>
        <p:txBody>
          <a:bodyPr/>
          <a:lstStyle/>
          <a:p>
            <a:pPr>
              <a:defRPr lang="en-us"/>
            </a:pPr>
            <a:fld id="{2CDD85FF-B1C1-8873-8F65-4726CB2B7912}" type="slidenum">
              <a:t>15</a:t>
            </a:fld>
            <a:endParaRPr/>
          </a:p>
        </p:txBody>
      </p:sp>
      <p:pic>
        <p:nvPicPr>
          <p:cNvPr id="21" name="Content Placeholder 20">
            <a:extLst>
              <a:ext uri="{FF2B5EF4-FFF2-40B4-BE49-F238E27FC236}">
                <a16:creationId xmlns:a16="http://schemas.microsoft.com/office/drawing/2014/main" id="{DB5DF17B-F919-1AE1-CB31-F8CAD4C9AC5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8AE7A-E65F-B9AC-8448-9B5B4F9E2F42}"/>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F9CB382E-C144-58BB-E750-A5F975A172AA}"/>
              </a:ext>
            </a:extLst>
          </p:cNvPr>
          <p:cNvSpPr>
            <a:spLocks noGrp="1"/>
          </p:cNvSpPr>
          <p:nvPr>
            <p:ph idx="1"/>
          </p:nvPr>
        </p:nvSpPr>
        <p:spPr/>
        <p:txBody>
          <a:bodyPr/>
          <a:lstStyle/>
          <a:p>
            <a:pPr marL="0" indent="0" rtl="0">
              <a:buNone/>
            </a:pPr>
            <a:r>
              <a:rPr lang="en-IN" dirty="0">
                <a:latin typeface="Segoe UI Symbol" panose="020B0502040204020203" pitchFamily="34" charset="0"/>
                <a:ea typeface="Segoe UI Symbol" panose="020B0502040204020203" pitchFamily="34" charset="0"/>
              </a:rPr>
              <a:t>Analysing and visualizing the internet consumption data around the world to derive insights </a:t>
            </a:r>
            <a:r>
              <a:rPr lang="en-IN" dirty="0"/>
              <a:t>with regard to internet accessibility of various countries and factors affecting it </a:t>
            </a:r>
            <a:r>
              <a:rPr lang="en-IN" dirty="0" err="1"/>
              <a:t>i.e</a:t>
            </a:r>
            <a:r>
              <a:rPr lang="en-IN" dirty="0"/>
              <a:t> why other countries are having </a:t>
            </a:r>
            <a:r>
              <a:rPr lang="en-IN" dirty="0">
                <a:latin typeface="Segoe UI Symbol" panose="020B0502040204020203" pitchFamily="34" charset="0"/>
                <a:ea typeface="Segoe UI Symbol" panose="020B0502040204020203" pitchFamily="34" charset="0"/>
              </a:rPr>
              <a:t>less access to the internet than other countries and where they are lacking?</a:t>
            </a:r>
            <a:r>
              <a:rPr lang="en-IN" dirty="0"/>
              <a:t> </a:t>
            </a:r>
          </a:p>
        </p:txBody>
      </p:sp>
    </p:spTree>
    <p:extLst>
      <p:ext uri="{BB962C8B-B14F-4D97-AF65-F5344CB8AC3E}">
        <p14:creationId xmlns:p14="http://schemas.microsoft.com/office/powerpoint/2010/main" val="669855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5C2F9-7223-B650-B8B2-60CC2DC8B4F7}"/>
              </a:ext>
            </a:extLst>
          </p:cNvPr>
          <p:cNvSpPr>
            <a:spLocks noGrp="1"/>
          </p:cNvSpPr>
          <p:nvPr>
            <p:ph type="title"/>
          </p:nvPr>
        </p:nvSpPr>
        <p:spPr>
          <a:xfrm>
            <a:off x="889322" y="365125"/>
            <a:ext cx="10464478" cy="1325563"/>
          </a:xfrm>
        </p:spPr>
        <p:txBody>
          <a:bodyPr>
            <a:normAutofit/>
          </a:bodyPr>
          <a:lstStyle/>
          <a:p>
            <a:r>
              <a:rPr lang="en-US" sz="3600" b="1" dirty="0">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7CE0C9AB-F905-9938-C613-C1124409E968}"/>
              </a:ext>
            </a:extLst>
          </p:cNvPr>
          <p:cNvSpPr>
            <a:spLocks noGrp="1"/>
          </p:cNvSpPr>
          <p:nvPr>
            <p:ph idx="1"/>
          </p:nvPr>
        </p:nvSpPr>
        <p:spPr>
          <a:xfrm>
            <a:off x="889322" y="1401116"/>
            <a:ext cx="10412393" cy="5127584"/>
          </a:xfrm>
        </p:spPr>
        <p:txBody>
          <a:bodyPr/>
          <a:lstStyle/>
          <a:p>
            <a:r>
              <a:rPr lang="en-IN" sz="2400" b="1" dirty="0">
                <a:latin typeface="Segoe UI Symbol" panose="020B0502040204020203" pitchFamily="34" charset="0"/>
                <a:ea typeface="Segoe UI Symbol" panose="020B0502040204020203" pitchFamily="34" charset="0"/>
                <a:cs typeface="Times New Roman" panose="02020603050405020304" pitchFamily="18" charset="0"/>
              </a:rPr>
              <a:t>Content: </a:t>
            </a:r>
            <a:r>
              <a:rPr lang="en-IN" sz="2400" dirty="0">
                <a:latin typeface="Segoe UI Symbol" panose="020B0502040204020203" pitchFamily="34" charset="0"/>
                <a:ea typeface="Segoe UI Symbol" panose="020B0502040204020203" pitchFamily="34" charset="0"/>
                <a:cs typeface="Times New Roman" panose="02020603050405020304" pitchFamily="18" charset="0"/>
              </a:rPr>
              <a:t>Worldwide data which consists of the Internet and the Evolution of Broadband around the world.</a:t>
            </a:r>
            <a:endParaRPr lang="en-IN" sz="2400" dirty="0">
              <a:latin typeface="Segoe UI Symbol" panose="020B0502040204020203" pitchFamily="34" charset="0"/>
              <a:ea typeface="Segoe UI Symbol" panose="020B0502040204020203" pitchFamily="34" charset="0"/>
            </a:endParaRPr>
          </a:p>
          <a:p>
            <a:r>
              <a:rPr lang="en-US" sz="2400" b="1" dirty="0">
                <a:latin typeface="Segoe UI Symbol" panose="020B0502040204020203" pitchFamily="34" charset="0"/>
                <a:ea typeface="Segoe UI Symbol" panose="020B0502040204020203" pitchFamily="34" charset="0"/>
              </a:rPr>
              <a:t>Attributes</a:t>
            </a:r>
            <a:r>
              <a:rPr lang="en-US" sz="2400" dirty="0">
                <a:latin typeface="Segoe UI Symbol" panose="020B0502040204020203" pitchFamily="34" charset="0"/>
                <a:ea typeface="Segoe UI Symbol" panose="020B0502040204020203" pitchFamily="34" charset="0"/>
              </a:rPr>
              <a:t> </a:t>
            </a:r>
            <a:r>
              <a:rPr lang="en-US" sz="2400" b="1" dirty="0">
                <a:latin typeface="Segoe UI Symbol" panose="020B0502040204020203" pitchFamily="34" charset="0"/>
                <a:ea typeface="Segoe UI Symbol" panose="020B0502040204020203" pitchFamily="34" charset="0"/>
              </a:rPr>
              <a:t>in Dataset</a:t>
            </a:r>
            <a:r>
              <a:rPr lang="en-US" sz="2400" dirty="0">
                <a:latin typeface="Segoe UI Symbol" panose="020B0502040204020203" pitchFamily="34" charset="0"/>
                <a:ea typeface="Segoe UI Symbol" panose="020B0502040204020203" pitchFamily="34" charset="0"/>
              </a:rPr>
              <a:t>: Total Population (in number of people), Internet Users (per 100 people), Fixed (wired) broadband subscriptions (per 100 people), Mobile cellular subscriptions, region, country-code, year.</a:t>
            </a:r>
            <a:endParaRPr lang="en-IN" sz="2400" dirty="0">
              <a:latin typeface="Segoe UI Symbol" panose="020B0502040204020203" pitchFamily="34" charset="0"/>
              <a:ea typeface="Segoe UI Symbol" panose="020B0502040204020203" pitchFamily="34" charset="0"/>
            </a:endParaRPr>
          </a:p>
          <a:p>
            <a:r>
              <a:rPr lang="en-US" sz="2400" b="1" dirty="0">
                <a:latin typeface="Segoe UI Symbol" panose="020B0502040204020203" pitchFamily="34" charset="0"/>
                <a:ea typeface="Segoe UI Symbol" panose="020B0502040204020203" pitchFamily="34" charset="0"/>
              </a:rPr>
              <a:t>Geographical Coverage</a:t>
            </a:r>
            <a:r>
              <a:rPr lang="en-US" sz="2400" dirty="0">
                <a:latin typeface="Segoe UI Symbol" panose="020B0502040204020203" pitchFamily="34" charset="0"/>
                <a:ea typeface="Segoe UI Symbol" panose="020B0502040204020203" pitchFamily="34" charset="0"/>
              </a:rPr>
              <a:t>: Worldwide.</a:t>
            </a:r>
            <a:endParaRPr lang="en-IN" sz="2400" dirty="0">
              <a:latin typeface="Segoe UI Symbol" panose="020B0502040204020203" pitchFamily="34" charset="0"/>
              <a:ea typeface="Segoe UI Symbol" panose="020B0502040204020203" pitchFamily="34" charset="0"/>
            </a:endParaRPr>
          </a:p>
          <a:p>
            <a:r>
              <a:rPr lang="en-US" sz="2400" b="1" dirty="0">
                <a:latin typeface="Segoe UI Symbol" panose="020B0502040204020203" pitchFamily="34" charset="0"/>
                <a:ea typeface="Segoe UI Symbol" panose="020B0502040204020203" pitchFamily="34" charset="0"/>
              </a:rPr>
              <a:t>Time Span</a:t>
            </a:r>
            <a:r>
              <a:rPr lang="en-US" sz="2400" dirty="0">
                <a:latin typeface="Segoe UI Symbol" panose="020B0502040204020203" pitchFamily="34" charset="0"/>
                <a:ea typeface="Segoe UI Symbol" panose="020B0502040204020203" pitchFamily="34" charset="0"/>
              </a:rPr>
              <a:t>: Dependent on the metric set but mostly from 1960 onwards to 2019.</a:t>
            </a:r>
          </a:p>
        </p:txBody>
      </p:sp>
    </p:spTree>
    <p:extLst>
      <p:ext uri="{BB962C8B-B14F-4D97-AF65-F5344CB8AC3E}">
        <p14:creationId xmlns:p14="http://schemas.microsoft.com/office/powerpoint/2010/main" val="4233870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039E-63E1-29FF-C585-83DF505CB35E}"/>
              </a:ext>
            </a:extLst>
          </p:cNvPr>
          <p:cNvSpPr>
            <a:spLocks noGrp="1"/>
          </p:cNvSpPr>
          <p:nvPr>
            <p:ph type="title"/>
          </p:nvPr>
        </p:nvSpPr>
        <p:spPr>
          <a:xfrm>
            <a:off x="838200" y="365126"/>
            <a:ext cx="10515600" cy="803918"/>
          </a:xfrm>
        </p:spPr>
        <p:txBody>
          <a:bodyPr>
            <a:normAutofit/>
          </a:bodyPr>
          <a:lstStyle/>
          <a:p>
            <a:r>
              <a:rPr lang="en-US" sz="3600" b="1" dirty="0">
                <a:latin typeface="Times New Roman" panose="02020603050405020304" pitchFamily="18" charset="0"/>
                <a:cs typeface="Times New Roman" panose="02020603050405020304" pitchFamily="18" charset="0"/>
              </a:rPr>
              <a:t>Final Dataset</a:t>
            </a:r>
          </a:p>
        </p:txBody>
      </p:sp>
      <p:pic>
        <p:nvPicPr>
          <p:cNvPr id="5" name="Content Placeholder 4">
            <a:extLst>
              <a:ext uri="{FF2B5EF4-FFF2-40B4-BE49-F238E27FC236}">
                <a16:creationId xmlns:a16="http://schemas.microsoft.com/office/drawing/2014/main" id="{DF561AD4-B1CD-BD8B-C4BD-2CB83C730D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55180"/>
            <a:ext cx="10515600" cy="4837695"/>
          </a:xfrm>
        </p:spPr>
      </p:pic>
    </p:spTree>
    <p:extLst>
      <p:ext uri="{BB962C8B-B14F-4D97-AF65-F5344CB8AC3E}">
        <p14:creationId xmlns:p14="http://schemas.microsoft.com/office/powerpoint/2010/main" val="3100161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0512-AB6E-B5D4-7CA4-BA86823116C3}"/>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Data-Pipeline</a:t>
            </a:r>
          </a:p>
        </p:txBody>
      </p:sp>
      <p:pic>
        <p:nvPicPr>
          <p:cNvPr id="2050" name="Picture 2">
            <a:extLst>
              <a:ext uri="{FF2B5EF4-FFF2-40B4-BE49-F238E27FC236}">
                <a16:creationId xmlns:a16="http://schemas.microsoft.com/office/drawing/2014/main" id="{C90667E4-2EB7-1D2E-37F7-3FA5BBA88FE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291787"/>
            <a:ext cx="10609162" cy="4201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840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C65A7-D10E-4D0C-8BF4-A8DC0C49522D}"/>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Number of Internet Users by Country</a:t>
            </a:r>
          </a:p>
        </p:txBody>
      </p:sp>
      <p:pic>
        <p:nvPicPr>
          <p:cNvPr id="9" name="Content Placeholder 8">
            <a:extLst>
              <a:ext uri="{FF2B5EF4-FFF2-40B4-BE49-F238E27FC236}">
                <a16:creationId xmlns:a16="http://schemas.microsoft.com/office/drawing/2014/main" id="{82BA7829-8A73-3A1C-6843-68FD5607F69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690688"/>
            <a:ext cx="5863542" cy="4351338"/>
          </a:xfrm>
        </p:spPr>
      </p:pic>
      <p:pic>
        <p:nvPicPr>
          <p:cNvPr id="15" name="Content Placeholder 14">
            <a:extLst>
              <a:ext uri="{FF2B5EF4-FFF2-40B4-BE49-F238E27FC236}">
                <a16:creationId xmlns:a16="http://schemas.microsoft.com/office/drawing/2014/main" id="{3C99B988-FB65-2B1D-4535-3BAE7DD1313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37408" y="1990846"/>
            <a:ext cx="4316392" cy="3775748"/>
          </a:xfrm>
        </p:spPr>
      </p:pic>
    </p:spTree>
    <p:extLst>
      <p:ext uri="{BB962C8B-B14F-4D97-AF65-F5344CB8AC3E}">
        <p14:creationId xmlns:p14="http://schemas.microsoft.com/office/powerpoint/2010/main" val="549301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B21F8-F413-4694-F683-87323BC877D9}"/>
              </a:ext>
            </a:extLst>
          </p:cNvPr>
          <p:cNvSpPr>
            <a:spLocks noGrp="1"/>
          </p:cNvSpPr>
          <p:nvPr>
            <p:ph type="title"/>
          </p:nvPr>
        </p:nvSpPr>
        <p:spPr>
          <a:xfrm>
            <a:off x="838200" y="365125"/>
            <a:ext cx="10515600" cy="948531"/>
          </a:xfrm>
        </p:spPr>
        <p:txBody>
          <a:bodyPr>
            <a:normAutofit/>
          </a:bodyPr>
          <a:lstStyle/>
          <a:p>
            <a:r>
              <a:rPr lang="en-US" sz="3600" b="1" dirty="0">
                <a:latin typeface="Times New Roman" panose="02020603050405020304" pitchFamily="18" charset="0"/>
                <a:cs typeface="Times New Roman" panose="02020603050405020304" pitchFamily="18" charset="0"/>
              </a:rPr>
              <a:t>Fixed Broadband Subscription per 100 people</a:t>
            </a:r>
            <a:endParaRPr lang="en-US" sz="3600" b="1" dirty="0"/>
          </a:p>
        </p:txBody>
      </p:sp>
      <p:pic>
        <p:nvPicPr>
          <p:cNvPr id="5" name="Content Placeholder 4">
            <a:extLst>
              <a:ext uri="{FF2B5EF4-FFF2-40B4-BE49-F238E27FC236}">
                <a16:creationId xmlns:a16="http://schemas.microsoft.com/office/drawing/2014/main" id="{14F2FB88-37F5-B9B6-09D6-5C13803AA6C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1" y="1825625"/>
            <a:ext cx="6176056" cy="4351338"/>
          </a:xfrm>
        </p:spPr>
      </p:pic>
      <p:pic>
        <p:nvPicPr>
          <p:cNvPr id="8" name="Content Placeholder 7">
            <a:extLst>
              <a:ext uri="{FF2B5EF4-FFF2-40B4-BE49-F238E27FC236}">
                <a16:creationId xmlns:a16="http://schemas.microsoft.com/office/drawing/2014/main" id="{E08D717F-6FEE-0153-89B3-414897FF30E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14257" y="1967696"/>
            <a:ext cx="4339541" cy="3697298"/>
          </a:xfrm>
        </p:spPr>
      </p:pic>
    </p:spTree>
    <p:extLst>
      <p:ext uri="{BB962C8B-B14F-4D97-AF65-F5344CB8AC3E}">
        <p14:creationId xmlns:p14="http://schemas.microsoft.com/office/powerpoint/2010/main" val="2919268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9216-8E83-486A-8475-40C1E51B99BD}"/>
              </a:ext>
            </a:extLst>
          </p:cNvPr>
          <p:cNvSpPr>
            <a:spLocks noGrp="1"/>
          </p:cNvSpPr>
          <p:nvPr>
            <p:ph type="title"/>
          </p:nvPr>
        </p:nvSpPr>
        <p:spPr/>
        <p:txBody>
          <a:bodyPr>
            <a:normAutofit/>
          </a:bodyPr>
          <a:lstStyle/>
          <a:p>
            <a:r>
              <a:rPr lang="en-US" sz="3200" b="1" dirty="0">
                <a:latin typeface="Times New Roman"/>
                <a:cs typeface="Times New Roman"/>
              </a:rPr>
              <a:t>Top 10 Mobile Cellular Subscriptions per 100 people From 2007-2016</a:t>
            </a:r>
            <a:endParaRPr lang="en-US" sz="3200"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B36BB71C-D817-36B8-CA78-70AC05239ED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1" y="1690688"/>
            <a:ext cx="6442276" cy="4486275"/>
          </a:xfrm>
        </p:spPr>
      </p:pic>
      <p:pic>
        <p:nvPicPr>
          <p:cNvPr id="10" name="Content Placeholder 9">
            <a:extLst>
              <a:ext uri="{FF2B5EF4-FFF2-40B4-BE49-F238E27FC236}">
                <a16:creationId xmlns:a16="http://schemas.microsoft.com/office/drawing/2014/main" id="{6089B4E6-A88B-FA84-0686-E4A75B53D77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477246" y="1944547"/>
            <a:ext cx="3876554" cy="3682347"/>
          </a:xfrm>
        </p:spPr>
      </p:pic>
    </p:spTree>
    <p:extLst>
      <p:ext uri="{BB962C8B-B14F-4D97-AF65-F5344CB8AC3E}">
        <p14:creationId xmlns:p14="http://schemas.microsoft.com/office/powerpoint/2010/main" val="1921658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94518-8320-94CB-7590-14D09548212A}"/>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Mobile cellular subscriptions For Top 10 Countries</a:t>
            </a:r>
          </a:p>
        </p:txBody>
      </p:sp>
      <p:pic>
        <p:nvPicPr>
          <p:cNvPr id="6" name="Content Placeholder 5">
            <a:extLst>
              <a:ext uri="{FF2B5EF4-FFF2-40B4-BE49-F238E27FC236}">
                <a16:creationId xmlns:a16="http://schemas.microsoft.com/office/drawing/2014/main" id="{F5E38C33-3964-78D8-B5B1-9E1BF68D3B5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25625"/>
            <a:ext cx="5510048" cy="4351338"/>
          </a:xfrm>
        </p:spPr>
      </p:pic>
      <p:pic>
        <p:nvPicPr>
          <p:cNvPr id="8" name="Content Placeholder 7">
            <a:extLst>
              <a:ext uri="{FF2B5EF4-FFF2-40B4-BE49-F238E27FC236}">
                <a16:creationId xmlns:a16="http://schemas.microsoft.com/office/drawing/2014/main" id="{BFD74558-3874-A57C-41B0-5B421784D72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05600" y="1912144"/>
            <a:ext cx="4114800" cy="4178300"/>
          </a:xfrm>
        </p:spPr>
      </p:pic>
    </p:spTree>
    <p:extLst>
      <p:ext uri="{BB962C8B-B14F-4D97-AF65-F5344CB8AC3E}">
        <p14:creationId xmlns:p14="http://schemas.microsoft.com/office/powerpoint/2010/main" val="83120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52C5C38A85C57488148693A5F275338" ma:contentTypeVersion="11" ma:contentTypeDescription="Create a new document." ma:contentTypeScope="" ma:versionID="b314cfad2df14bb215ee853a6044ab5d">
  <xsd:schema xmlns:xsd="http://www.w3.org/2001/XMLSchema" xmlns:xs="http://www.w3.org/2001/XMLSchema" xmlns:p="http://schemas.microsoft.com/office/2006/metadata/properties" xmlns:ns3="170f4402-208e-4ace-83ee-f411dc44071d" xmlns:ns4="84da8d07-5afe-4dd1-bc81-69d86d50f9bf" targetNamespace="http://schemas.microsoft.com/office/2006/metadata/properties" ma:root="true" ma:fieldsID="5257fbd7b9d8b0ebf7becb241b5e76c0" ns3:_="" ns4:_="">
    <xsd:import namespace="170f4402-208e-4ace-83ee-f411dc44071d"/>
    <xsd:import namespace="84da8d07-5afe-4dd1-bc81-69d86d50f9b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0f4402-208e-4ace-83ee-f411dc4407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4da8d07-5afe-4dd1-bc81-69d86d50f9b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6D47F4-1034-4883-8F77-BBFBAB013636}">
  <ds:schemaRefs>
    <ds:schemaRef ds:uri="http://purl.org/dc/dcmitype/"/>
    <ds:schemaRef ds:uri="http://www.w3.org/XML/1998/namespace"/>
    <ds:schemaRef ds:uri="http://schemas.microsoft.com/office/2006/documentManagement/types"/>
    <ds:schemaRef ds:uri="http://schemas.openxmlformats.org/package/2006/metadata/core-properties"/>
    <ds:schemaRef ds:uri="170f4402-208e-4ace-83ee-f411dc44071d"/>
    <ds:schemaRef ds:uri="http://schemas.microsoft.com/office/infopath/2007/PartnerControls"/>
    <ds:schemaRef ds:uri="http://purl.org/dc/terms/"/>
    <ds:schemaRef ds:uri="84da8d07-5afe-4dd1-bc81-69d86d50f9bf"/>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97BBB646-07AC-489D-83A8-533579A6486F}">
  <ds:schemaRefs>
    <ds:schemaRef ds:uri="http://schemas.microsoft.com/sharepoint/v3/contenttype/forms"/>
  </ds:schemaRefs>
</ds:datastoreItem>
</file>

<file path=customXml/itemProps3.xml><?xml version="1.0" encoding="utf-8"?>
<ds:datastoreItem xmlns:ds="http://schemas.openxmlformats.org/officeDocument/2006/customXml" ds:itemID="{86CCDA35-FD1B-428C-ABFB-56C79A0456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0f4402-208e-4ace-83ee-f411dc44071d"/>
    <ds:schemaRef ds:uri="84da8d07-5afe-4dd1-bc81-69d86d50f9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509</TotalTime>
  <Words>482</Words>
  <Application>Microsoft Macintosh PowerPoint</Application>
  <PresentationFormat>Widescreen</PresentationFormat>
  <Paragraphs>66</Paragraphs>
  <Slides>15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Segoe UI Symbol</vt:lpstr>
      <vt:lpstr>Times New Roman</vt:lpstr>
      <vt:lpstr>Office Theme</vt:lpstr>
      <vt:lpstr>PowerPoint Presentation</vt:lpstr>
      <vt:lpstr>Problem Statement</vt:lpstr>
      <vt:lpstr>Dataset</vt:lpstr>
      <vt:lpstr>Final Dataset</vt:lpstr>
      <vt:lpstr>Data-Pipeline</vt:lpstr>
      <vt:lpstr>Number of Internet Users by Country</vt:lpstr>
      <vt:lpstr>Fixed Broadband Subscription per 100 people</vt:lpstr>
      <vt:lpstr>Top 10 Mobile Cellular Subscriptions per 100 people From 2007-2016</vt:lpstr>
      <vt:lpstr>Mobile cellular subscriptions For Top 10 Countries</vt:lpstr>
      <vt:lpstr> Share of the Population using the Internet (% of population) </vt:lpstr>
      <vt:lpstr>Change In Percentage For Internet Usage From 2000-2019 </vt:lpstr>
      <vt:lpstr>Interactive Power-bi Dashboard Using Sql Format  Dataset  </vt:lpstr>
      <vt:lpstr>Proposed Solution and Its Impact</vt:lpstr>
      <vt:lpstr>Roles and responsibilities of each member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Insights</dc:title>
  <dc:subject/>
  <dc:creator>Alla Vishnu Sai Reddy</dc:creator>
  <cp:keywords/>
  <dc:description/>
  <cp:lastModifiedBy>Anshika Aggarwal</cp:lastModifiedBy>
  <cp:revision>22</cp:revision>
  <dcterms:created xsi:type="dcterms:W3CDTF">2022-08-14T10:55:50Z</dcterms:created>
  <dcterms:modified xsi:type="dcterms:W3CDTF">2022-08-30T14:01:47Z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0x010100F52C5C38A85C57488148693A5F275338</vt:lpwstr>
  </property>
</Properties>
</file>